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23"/>
  </p:notesMasterIdLst>
  <p:handoutMasterIdLst>
    <p:handoutMasterId r:id="rId124"/>
  </p:handoutMasterIdLst>
  <p:sldIdLst>
    <p:sldId id="1686" r:id="rId5"/>
    <p:sldId id="1776" r:id="rId6"/>
    <p:sldId id="1777" r:id="rId7"/>
    <p:sldId id="1827" r:id="rId8"/>
    <p:sldId id="1828" r:id="rId9"/>
    <p:sldId id="1682" r:id="rId10"/>
    <p:sldId id="1683" r:id="rId11"/>
    <p:sldId id="1798" r:id="rId12"/>
    <p:sldId id="1697" r:id="rId13"/>
    <p:sldId id="1687" r:id="rId14"/>
    <p:sldId id="1688" r:id="rId15"/>
    <p:sldId id="1695" r:id="rId16"/>
    <p:sldId id="1778" r:id="rId17"/>
    <p:sldId id="1696" r:id="rId18"/>
    <p:sldId id="1830" r:id="rId19"/>
    <p:sldId id="1780" r:id="rId20"/>
    <p:sldId id="1698" r:id="rId21"/>
    <p:sldId id="1699" r:id="rId22"/>
    <p:sldId id="1856" r:id="rId23"/>
    <p:sldId id="1857" r:id="rId24"/>
    <p:sldId id="1781" r:id="rId25"/>
    <p:sldId id="1700" r:id="rId26"/>
    <p:sldId id="1701" r:id="rId27"/>
    <p:sldId id="1702" r:id="rId28"/>
    <p:sldId id="1738" r:id="rId29"/>
    <p:sldId id="1760" r:id="rId30"/>
    <p:sldId id="1799" r:id="rId31"/>
    <p:sldId id="1800" r:id="rId32"/>
    <p:sldId id="1801" r:id="rId33"/>
    <p:sldId id="1802" r:id="rId34"/>
    <p:sldId id="1805" r:id="rId35"/>
    <p:sldId id="1804" r:id="rId36"/>
    <p:sldId id="1803" r:id="rId37"/>
    <p:sldId id="1739" r:id="rId38"/>
    <p:sldId id="1740" r:id="rId39"/>
    <p:sldId id="1741" r:id="rId40"/>
    <p:sldId id="1742" r:id="rId41"/>
    <p:sldId id="1743" r:id="rId42"/>
    <p:sldId id="1744" r:id="rId43"/>
    <p:sldId id="1745" r:id="rId44"/>
    <p:sldId id="1746" r:id="rId45"/>
    <p:sldId id="1747" r:id="rId46"/>
    <p:sldId id="1748" r:id="rId47"/>
    <p:sldId id="1749" r:id="rId48"/>
    <p:sldId id="1750" r:id="rId49"/>
    <p:sldId id="1751" r:id="rId50"/>
    <p:sldId id="1752" r:id="rId51"/>
    <p:sldId id="1753" r:id="rId52"/>
    <p:sldId id="1754" r:id="rId53"/>
    <p:sldId id="1755" r:id="rId54"/>
    <p:sldId id="1756" r:id="rId55"/>
    <p:sldId id="1757" r:id="rId56"/>
    <p:sldId id="1761" r:id="rId57"/>
    <p:sldId id="1725" r:id="rId58"/>
    <p:sldId id="1847" r:id="rId59"/>
    <p:sldId id="1726" r:id="rId60"/>
    <p:sldId id="1727" r:id="rId61"/>
    <p:sldId id="1728" r:id="rId62"/>
    <p:sldId id="1731" r:id="rId63"/>
    <p:sldId id="1833" r:id="rId64"/>
    <p:sldId id="1729" r:id="rId65"/>
    <p:sldId id="1730" r:id="rId66"/>
    <p:sldId id="1732" r:id="rId67"/>
    <p:sldId id="1834" r:id="rId68"/>
    <p:sldId id="1733" r:id="rId69"/>
    <p:sldId id="1835" r:id="rId70"/>
    <p:sldId id="1836" r:id="rId71"/>
    <p:sldId id="1735" r:id="rId72"/>
    <p:sldId id="1736" r:id="rId73"/>
    <p:sldId id="1785" r:id="rId74"/>
    <p:sldId id="1786" r:id="rId75"/>
    <p:sldId id="1779" r:id="rId76"/>
    <p:sldId id="1787" r:id="rId77"/>
    <p:sldId id="1788" r:id="rId78"/>
    <p:sldId id="1789" r:id="rId79"/>
    <p:sldId id="1790" r:id="rId80"/>
    <p:sldId id="1791" r:id="rId81"/>
    <p:sldId id="1792" r:id="rId82"/>
    <p:sldId id="1793" r:id="rId83"/>
    <p:sldId id="1794" r:id="rId84"/>
    <p:sldId id="1795" r:id="rId85"/>
    <p:sldId id="1796" r:id="rId86"/>
    <p:sldId id="1797" r:id="rId87"/>
    <p:sldId id="1813" r:id="rId88"/>
    <p:sldId id="1814" r:id="rId89"/>
    <p:sldId id="1829" r:id="rId90"/>
    <p:sldId id="1831" r:id="rId91"/>
    <p:sldId id="1806" r:id="rId92"/>
    <p:sldId id="1807" r:id="rId93"/>
    <p:sldId id="1766" r:id="rId94"/>
    <p:sldId id="1767" r:id="rId95"/>
    <p:sldId id="1845" r:id="rId96"/>
    <p:sldId id="1846" r:id="rId97"/>
    <p:sldId id="1848" r:id="rId98"/>
    <p:sldId id="1808" r:id="rId99"/>
    <p:sldId id="1844" r:id="rId100"/>
    <p:sldId id="1784" r:id="rId101"/>
    <p:sldId id="1843" r:id="rId102"/>
    <p:sldId id="1849" r:id="rId103"/>
    <p:sldId id="1809" r:id="rId104"/>
    <p:sldId id="1837" r:id="rId105"/>
    <p:sldId id="1838" r:id="rId106"/>
    <p:sldId id="1839" r:id="rId107"/>
    <p:sldId id="1840" r:id="rId108"/>
    <p:sldId id="1841" r:id="rId109"/>
    <p:sldId id="1842" r:id="rId110"/>
    <p:sldId id="1768" r:id="rId111"/>
    <p:sldId id="1783" r:id="rId112"/>
    <p:sldId id="1850" r:id="rId113"/>
    <p:sldId id="1810" r:id="rId114"/>
    <p:sldId id="1773" r:id="rId115"/>
    <p:sldId id="1774" r:id="rId116"/>
    <p:sldId id="1775" r:id="rId117"/>
    <p:sldId id="1851" r:id="rId118"/>
    <p:sldId id="1852" r:id="rId119"/>
    <p:sldId id="1854" r:id="rId120"/>
    <p:sldId id="1855" r:id="rId121"/>
    <p:sldId id="1650" r:id="rId1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25798"/>
    <a:srgbClr val="FFCA0D"/>
    <a:srgbClr val="012C74"/>
    <a:srgbClr val="022D75"/>
    <a:srgbClr val="626262"/>
    <a:srgbClr val="4F9AFD"/>
    <a:srgbClr val="000000"/>
    <a:srgbClr val="4F4F4F"/>
    <a:srgbClr val="012B73"/>
    <a:srgbClr val="0155A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070" autoAdjust="0"/>
    <p:restoredTop sz="95226" autoAdjust="0"/>
  </p:normalViewPr>
  <p:slideViewPr>
    <p:cSldViewPr snapToGrid="0" snapToObjects="1" showGuides="1">
      <p:cViewPr varScale="1">
        <p:scale>
          <a:sx n="82" d="100"/>
          <a:sy n="82" d="100"/>
        </p:scale>
        <p:origin x="533" y="58"/>
      </p:cViewPr>
      <p:guideLst>
        <p:guide orient="horz" pos="2160"/>
        <p:guide pos="3840"/>
      </p:guideLst>
    </p:cSldViewPr>
  </p:slideViewPr>
  <p:notesTextViewPr>
    <p:cViewPr>
      <p:scale>
        <a:sx n="3" d="2"/>
        <a:sy n="3" d="2"/>
      </p:scale>
      <p:origin x="0" y="0"/>
    </p:cViewPr>
  </p:notesTextViewPr>
  <p:sorterViewPr>
    <p:cViewPr varScale="1">
      <p:scale>
        <a:sx n="1" d="1"/>
        <a:sy n="1" d="1"/>
      </p:scale>
      <p:origin x="0" y="0"/>
    </p:cViewPr>
  </p:sorterViewPr>
  <p:notesViewPr>
    <p:cSldViewPr snapToGrid="0" snapToObjects="1" showGuides="1">
      <p:cViewPr varScale="1">
        <p:scale>
          <a:sx n="81" d="100"/>
          <a:sy n="81" d="100"/>
        </p:scale>
        <p:origin x="3540" y="84"/>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slide" Target="slides/slide108.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notesMaster" Target="notesMasters/notesMaster1.xml"/><Relationship Id="rId128" Type="http://schemas.openxmlformats.org/officeDocument/2006/relationships/tableStyles" Target="tableStyles.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handoutMaster" Target="handoutMasters/handoutMaster1.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presProps" Target="presProps.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4" Type="http://schemas.openxmlformats.org/officeDocument/2006/relationships/slideMaster" Target="slideMasters/slideMaster1.xml"/><Relationship Id="rId9"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504BF86-1EFE-2842-94C9-920456C2772A}" type="datetimeFigureOut">
              <a:rPr lang="en-US" smtClean="0"/>
              <a:t>4/10/2023</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8813D54-9B26-B541-9C21-5C3EB8D7D8B2}" type="slidenum">
              <a:rPr lang="en-US" smtClean="0"/>
              <a:t>‹#›</a:t>
            </a:fld>
            <a:endParaRPr lang="en-US"/>
          </a:p>
        </p:txBody>
      </p:sp>
    </p:spTree>
    <p:extLst>
      <p:ext uri="{BB962C8B-B14F-4D97-AF65-F5344CB8AC3E}">
        <p14:creationId xmlns:p14="http://schemas.microsoft.com/office/powerpoint/2010/main" val="16428093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112664F-8401-6244-8696-4F0AC0763244}" type="datetimeFigureOut">
              <a:rPr lang="en-US" smtClean="0"/>
              <a:t>4/10/2023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1EDE7D6-B9F5-D840-9840-FB1876016570}" type="slidenum">
              <a:rPr lang="en-US" smtClean="0"/>
              <a:t>‹#›</a:t>
            </a:fld>
            <a:endParaRPr lang="en-US"/>
          </a:p>
        </p:txBody>
      </p:sp>
    </p:spTree>
    <p:extLst>
      <p:ext uri="{BB962C8B-B14F-4D97-AF65-F5344CB8AC3E}">
        <p14:creationId xmlns:p14="http://schemas.microsoft.com/office/powerpoint/2010/main" val="6518077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https://corporatefinanceinstitute.com/resources/business-intelligence/top-10-power-bi-features/</a:t>
            </a:r>
          </a:p>
        </p:txBody>
      </p:sp>
      <p:sp>
        <p:nvSpPr>
          <p:cNvPr id="4" name="Slide Number Placeholder 3"/>
          <p:cNvSpPr>
            <a:spLocks noGrp="1"/>
          </p:cNvSpPr>
          <p:nvPr>
            <p:ph type="sldNum" sz="quarter" idx="5"/>
          </p:nvPr>
        </p:nvSpPr>
        <p:spPr/>
        <p:txBody>
          <a:bodyPr/>
          <a:lstStyle/>
          <a:p>
            <a:fld id="{01EDE7D6-B9F5-D840-9840-FB1876016570}" type="slidenum">
              <a:rPr lang="en-US" smtClean="0"/>
              <a:t>7</a:t>
            </a:fld>
            <a:endParaRPr lang="en-US"/>
          </a:p>
        </p:txBody>
      </p:sp>
    </p:spTree>
    <p:extLst>
      <p:ext uri="{BB962C8B-B14F-4D97-AF65-F5344CB8AC3E}">
        <p14:creationId xmlns:p14="http://schemas.microsoft.com/office/powerpoint/2010/main" val="31332737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https://sqlskull.com/2020/11/03/merge-in-power-bi/</a:t>
            </a:r>
          </a:p>
        </p:txBody>
      </p:sp>
      <p:sp>
        <p:nvSpPr>
          <p:cNvPr id="4" name="Slide Number Placeholder 3"/>
          <p:cNvSpPr>
            <a:spLocks noGrp="1"/>
          </p:cNvSpPr>
          <p:nvPr>
            <p:ph type="sldNum" sz="quarter" idx="5"/>
          </p:nvPr>
        </p:nvSpPr>
        <p:spPr/>
        <p:txBody>
          <a:bodyPr/>
          <a:lstStyle/>
          <a:p>
            <a:fld id="{01EDE7D6-B9F5-D840-9840-FB1876016570}" type="slidenum">
              <a:rPr lang="en-US" smtClean="0"/>
              <a:t>43</a:t>
            </a:fld>
            <a:endParaRPr lang="en-US"/>
          </a:p>
        </p:txBody>
      </p:sp>
    </p:spTree>
    <p:extLst>
      <p:ext uri="{BB962C8B-B14F-4D97-AF65-F5344CB8AC3E}">
        <p14:creationId xmlns:p14="http://schemas.microsoft.com/office/powerpoint/2010/main" val="6789447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https://sqlskull.com/2021/03/05/append-queries-in-power-bi/</a:t>
            </a:r>
          </a:p>
        </p:txBody>
      </p:sp>
      <p:sp>
        <p:nvSpPr>
          <p:cNvPr id="4" name="Slide Number Placeholder 3"/>
          <p:cNvSpPr>
            <a:spLocks noGrp="1"/>
          </p:cNvSpPr>
          <p:nvPr>
            <p:ph type="sldNum" sz="quarter" idx="5"/>
          </p:nvPr>
        </p:nvSpPr>
        <p:spPr/>
        <p:txBody>
          <a:bodyPr/>
          <a:lstStyle/>
          <a:p>
            <a:fld id="{01EDE7D6-B9F5-D840-9840-FB1876016570}" type="slidenum">
              <a:rPr lang="en-US" smtClean="0"/>
              <a:t>47</a:t>
            </a:fld>
            <a:endParaRPr lang="en-US"/>
          </a:p>
        </p:txBody>
      </p:sp>
    </p:spTree>
    <p:extLst>
      <p:ext uri="{BB962C8B-B14F-4D97-AF65-F5344CB8AC3E}">
        <p14:creationId xmlns:p14="http://schemas.microsoft.com/office/powerpoint/2010/main" val="40079427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https://support.microsoft.com/en-us/office/filter-data-power-query-b5610630-f5bf-4ba4-9217-a628f9b89353</a:t>
            </a:r>
          </a:p>
          <a:p>
            <a:endParaRPr lang="en-US" dirty="0"/>
          </a:p>
        </p:txBody>
      </p:sp>
      <p:sp>
        <p:nvSpPr>
          <p:cNvPr id="4" name="Slide Number Placeholder 3"/>
          <p:cNvSpPr>
            <a:spLocks noGrp="1"/>
          </p:cNvSpPr>
          <p:nvPr>
            <p:ph type="sldNum" sz="quarter" idx="5"/>
          </p:nvPr>
        </p:nvSpPr>
        <p:spPr/>
        <p:txBody>
          <a:bodyPr/>
          <a:lstStyle/>
          <a:p>
            <a:fld id="{01EDE7D6-B9F5-D840-9840-FB1876016570}" type="slidenum">
              <a:rPr lang="en-US" smtClean="0"/>
              <a:t>49</a:t>
            </a:fld>
            <a:endParaRPr lang="en-US"/>
          </a:p>
        </p:txBody>
      </p:sp>
    </p:spTree>
    <p:extLst>
      <p:ext uri="{BB962C8B-B14F-4D97-AF65-F5344CB8AC3E}">
        <p14:creationId xmlns:p14="http://schemas.microsoft.com/office/powerpoint/2010/main" val="35799120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https://yodalearning.com/tutorials/learn-how-to-merge-columns-in-power-query/</a:t>
            </a:r>
          </a:p>
        </p:txBody>
      </p:sp>
      <p:sp>
        <p:nvSpPr>
          <p:cNvPr id="4" name="Slide Number Placeholder 3"/>
          <p:cNvSpPr>
            <a:spLocks noGrp="1"/>
          </p:cNvSpPr>
          <p:nvPr>
            <p:ph type="sldNum" sz="quarter" idx="5"/>
          </p:nvPr>
        </p:nvSpPr>
        <p:spPr/>
        <p:txBody>
          <a:bodyPr/>
          <a:lstStyle/>
          <a:p>
            <a:fld id="{01EDE7D6-B9F5-D840-9840-FB1876016570}" type="slidenum">
              <a:rPr lang="en-US" smtClean="0"/>
              <a:t>50</a:t>
            </a:fld>
            <a:endParaRPr lang="en-US"/>
          </a:p>
        </p:txBody>
      </p:sp>
    </p:spTree>
    <p:extLst>
      <p:ext uri="{BB962C8B-B14F-4D97-AF65-F5344CB8AC3E}">
        <p14:creationId xmlns:p14="http://schemas.microsoft.com/office/powerpoint/2010/main" val="22677764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https://yodalearning.com/tutorials/power-query-helps-transposing-data/</a:t>
            </a:r>
          </a:p>
        </p:txBody>
      </p:sp>
      <p:sp>
        <p:nvSpPr>
          <p:cNvPr id="4" name="Slide Number Placeholder 3"/>
          <p:cNvSpPr>
            <a:spLocks noGrp="1"/>
          </p:cNvSpPr>
          <p:nvPr>
            <p:ph type="sldNum" sz="quarter" idx="5"/>
          </p:nvPr>
        </p:nvSpPr>
        <p:spPr/>
        <p:txBody>
          <a:bodyPr/>
          <a:lstStyle/>
          <a:p>
            <a:fld id="{01EDE7D6-B9F5-D840-9840-FB1876016570}" type="slidenum">
              <a:rPr lang="en-US" smtClean="0"/>
              <a:t>51</a:t>
            </a:fld>
            <a:endParaRPr lang="en-US"/>
          </a:p>
        </p:txBody>
      </p:sp>
    </p:spTree>
    <p:extLst>
      <p:ext uri="{BB962C8B-B14F-4D97-AF65-F5344CB8AC3E}">
        <p14:creationId xmlns:p14="http://schemas.microsoft.com/office/powerpoint/2010/main" val="34663311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https://www.youtube.com/watch?v=aHC7zQqu73g</a:t>
            </a:r>
          </a:p>
        </p:txBody>
      </p:sp>
      <p:sp>
        <p:nvSpPr>
          <p:cNvPr id="4" name="Slide Number Placeholder 3"/>
          <p:cNvSpPr>
            <a:spLocks noGrp="1"/>
          </p:cNvSpPr>
          <p:nvPr>
            <p:ph type="sldNum" sz="quarter" idx="5"/>
          </p:nvPr>
        </p:nvSpPr>
        <p:spPr/>
        <p:txBody>
          <a:bodyPr/>
          <a:lstStyle/>
          <a:p>
            <a:fld id="{01EDE7D6-B9F5-D840-9840-FB1876016570}" type="slidenum">
              <a:rPr lang="en-US" smtClean="0"/>
              <a:t>52</a:t>
            </a:fld>
            <a:endParaRPr lang="en-US"/>
          </a:p>
        </p:txBody>
      </p:sp>
    </p:spTree>
    <p:extLst>
      <p:ext uri="{BB962C8B-B14F-4D97-AF65-F5344CB8AC3E}">
        <p14:creationId xmlns:p14="http://schemas.microsoft.com/office/powerpoint/2010/main" val="42876805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https://www.youtube.com/watch?v=oYtey0r1MJs</a:t>
            </a:r>
          </a:p>
        </p:txBody>
      </p:sp>
      <p:sp>
        <p:nvSpPr>
          <p:cNvPr id="4" name="Slide Number Placeholder 3"/>
          <p:cNvSpPr>
            <a:spLocks noGrp="1"/>
          </p:cNvSpPr>
          <p:nvPr>
            <p:ph type="sldNum" sz="quarter" idx="5"/>
          </p:nvPr>
        </p:nvSpPr>
        <p:spPr/>
        <p:txBody>
          <a:bodyPr/>
          <a:lstStyle/>
          <a:p>
            <a:fld id="{01EDE7D6-B9F5-D840-9840-FB1876016570}" type="slidenum">
              <a:rPr lang="en-US" smtClean="0"/>
              <a:t>53</a:t>
            </a:fld>
            <a:endParaRPr lang="en-US"/>
          </a:p>
        </p:txBody>
      </p:sp>
    </p:spTree>
    <p:extLst>
      <p:ext uri="{BB962C8B-B14F-4D97-AF65-F5344CB8AC3E}">
        <p14:creationId xmlns:p14="http://schemas.microsoft.com/office/powerpoint/2010/main" val="18969768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https://sqlskull.com/power-bi/power-query-editor-transform-the-data-in-power-bi/</a:t>
            </a:r>
          </a:p>
        </p:txBody>
      </p:sp>
      <p:sp>
        <p:nvSpPr>
          <p:cNvPr id="4" name="Slide Number Placeholder 3"/>
          <p:cNvSpPr>
            <a:spLocks noGrp="1"/>
          </p:cNvSpPr>
          <p:nvPr>
            <p:ph type="sldNum" sz="quarter" idx="5"/>
          </p:nvPr>
        </p:nvSpPr>
        <p:spPr/>
        <p:txBody>
          <a:bodyPr/>
          <a:lstStyle/>
          <a:p>
            <a:fld id="{01EDE7D6-B9F5-D840-9840-FB1876016570}" type="slidenum">
              <a:rPr lang="en-US" smtClean="0"/>
              <a:t>54</a:t>
            </a:fld>
            <a:endParaRPr lang="en-US"/>
          </a:p>
        </p:txBody>
      </p:sp>
    </p:spTree>
    <p:extLst>
      <p:ext uri="{BB962C8B-B14F-4D97-AF65-F5344CB8AC3E}">
        <p14:creationId xmlns:p14="http://schemas.microsoft.com/office/powerpoint/2010/main" val="24775220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https://www.techrepublic.com/article/excel-tips-every-user-should-master/</a:t>
            </a:r>
          </a:p>
          <a:p>
            <a:r>
              <a:rPr lang="en-US" dirty="0"/>
              <a:t>https://www.wallstreetmojo.com/power-bi-data-modeling/</a:t>
            </a:r>
          </a:p>
        </p:txBody>
      </p:sp>
      <p:sp>
        <p:nvSpPr>
          <p:cNvPr id="4" name="Slide Number Placeholder 3"/>
          <p:cNvSpPr>
            <a:spLocks noGrp="1"/>
          </p:cNvSpPr>
          <p:nvPr>
            <p:ph type="sldNum" sz="quarter" idx="5"/>
          </p:nvPr>
        </p:nvSpPr>
        <p:spPr/>
        <p:txBody>
          <a:bodyPr/>
          <a:lstStyle/>
          <a:p>
            <a:fld id="{01EDE7D6-B9F5-D840-9840-FB1876016570}" type="slidenum">
              <a:rPr lang="en-US" smtClean="0"/>
              <a:t>56</a:t>
            </a:fld>
            <a:endParaRPr lang="en-US"/>
          </a:p>
        </p:txBody>
      </p:sp>
    </p:spTree>
    <p:extLst>
      <p:ext uri="{BB962C8B-B14F-4D97-AF65-F5344CB8AC3E}">
        <p14:creationId xmlns:p14="http://schemas.microsoft.com/office/powerpoint/2010/main" val="9390580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https://www.youtube.com/watch?v=jrHHu9duE8c</a:t>
            </a:r>
          </a:p>
        </p:txBody>
      </p:sp>
      <p:sp>
        <p:nvSpPr>
          <p:cNvPr id="4" name="Slide Number Placeholder 3"/>
          <p:cNvSpPr>
            <a:spLocks noGrp="1"/>
          </p:cNvSpPr>
          <p:nvPr>
            <p:ph type="sldNum" sz="quarter" idx="5"/>
          </p:nvPr>
        </p:nvSpPr>
        <p:spPr/>
        <p:txBody>
          <a:bodyPr/>
          <a:lstStyle/>
          <a:p>
            <a:fld id="{01EDE7D6-B9F5-D840-9840-FB1876016570}" type="slidenum">
              <a:rPr lang="en-US" smtClean="0"/>
              <a:t>60</a:t>
            </a:fld>
            <a:endParaRPr lang="en-US"/>
          </a:p>
        </p:txBody>
      </p:sp>
    </p:spTree>
    <p:extLst>
      <p:ext uri="{BB962C8B-B14F-4D97-AF65-F5344CB8AC3E}">
        <p14:creationId xmlns:p14="http://schemas.microsoft.com/office/powerpoint/2010/main" val="33087965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https://intellipaat.com/blog/msbi-vs-power-bi-difference/</a:t>
            </a:r>
          </a:p>
        </p:txBody>
      </p:sp>
      <p:sp>
        <p:nvSpPr>
          <p:cNvPr id="4" name="Slide Number Placeholder 3"/>
          <p:cNvSpPr>
            <a:spLocks noGrp="1"/>
          </p:cNvSpPr>
          <p:nvPr>
            <p:ph type="sldNum" sz="quarter" idx="5"/>
          </p:nvPr>
        </p:nvSpPr>
        <p:spPr/>
        <p:txBody>
          <a:bodyPr/>
          <a:lstStyle/>
          <a:p>
            <a:fld id="{01EDE7D6-B9F5-D840-9840-FB1876016570}" type="slidenum">
              <a:rPr lang="en-US" smtClean="0"/>
              <a:t>9</a:t>
            </a:fld>
            <a:endParaRPr lang="en-US"/>
          </a:p>
        </p:txBody>
      </p:sp>
    </p:spTree>
    <p:extLst>
      <p:ext uri="{BB962C8B-B14F-4D97-AF65-F5344CB8AC3E}">
        <p14:creationId xmlns:p14="http://schemas.microsoft.com/office/powerpoint/2010/main" val="8682918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https://powerbidocs.com/2021/02/15/cardinality-of-relationship-in-power-bi/</a:t>
            </a:r>
          </a:p>
        </p:txBody>
      </p:sp>
      <p:sp>
        <p:nvSpPr>
          <p:cNvPr id="4" name="Slide Number Placeholder 3"/>
          <p:cNvSpPr>
            <a:spLocks noGrp="1"/>
          </p:cNvSpPr>
          <p:nvPr>
            <p:ph type="sldNum" sz="quarter" idx="5"/>
          </p:nvPr>
        </p:nvSpPr>
        <p:spPr/>
        <p:txBody>
          <a:bodyPr/>
          <a:lstStyle/>
          <a:p>
            <a:fld id="{01EDE7D6-B9F5-D840-9840-FB1876016570}" type="slidenum">
              <a:rPr lang="en-US" smtClean="0"/>
              <a:t>63</a:t>
            </a:fld>
            <a:endParaRPr lang="en-US"/>
          </a:p>
        </p:txBody>
      </p:sp>
    </p:spTree>
    <p:extLst>
      <p:ext uri="{BB962C8B-B14F-4D97-AF65-F5344CB8AC3E}">
        <p14:creationId xmlns:p14="http://schemas.microsoft.com/office/powerpoint/2010/main" val="41530925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https://www.youtube.com/watch?v=lAbxusr3kNw</a:t>
            </a:r>
          </a:p>
        </p:txBody>
      </p:sp>
      <p:sp>
        <p:nvSpPr>
          <p:cNvPr id="4" name="Slide Number Placeholder 3"/>
          <p:cNvSpPr>
            <a:spLocks noGrp="1"/>
          </p:cNvSpPr>
          <p:nvPr>
            <p:ph type="sldNum" sz="quarter" idx="5"/>
          </p:nvPr>
        </p:nvSpPr>
        <p:spPr/>
        <p:txBody>
          <a:bodyPr/>
          <a:lstStyle/>
          <a:p>
            <a:fld id="{01EDE7D6-B9F5-D840-9840-FB1876016570}" type="slidenum">
              <a:rPr lang="en-US" smtClean="0"/>
              <a:t>64</a:t>
            </a:fld>
            <a:endParaRPr lang="en-US"/>
          </a:p>
        </p:txBody>
      </p:sp>
    </p:spTree>
    <p:extLst>
      <p:ext uri="{BB962C8B-B14F-4D97-AF65-F5344CB8AC3E}">
        <p14:creationId xmlns:p14="http://schemas.microsoft.com/office/powerpoint/2010/main" val="20834032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https://learn.microsoft.com/en-us/power-bi/transform-model/desktop-relationships-understand</a:t>
            </a:r>
          </a:p>
        </p:txBody>
      </p:sp>
      <p:sp>
        <p:nvSpPr>
          <p:cNvPr id="4" name="Slide Number Placeholder 3"/>
          <p:cNvSpPr>
            <a:spLocks noGrp="1"/>
          </p:cNvSpPr>
          <p:nvPr>
            <p:ph type="sldNum" sz="quarter" idx="5"/>
          </p:nvPr>
        </p:nvSpPr>
        <p:spPr/>
        <p:txBody>
          <a:bodyPr/>
          <a:lstStyle/>
          <a:p>
            <a:fld id="{01EDE7D6-B9F5-D840-9840-FB1876016570}" type="slidenum">
              <a:rPr lang="en-US" smtClean="0"/>
              <a:t>65</a:t>
            </a:fld>
            <a:endParaRPr lang="en-US"/>
          </a:p>
        </p:txBody>
      </p:sp>
    </p:spTree>
    <p:extLst>
      <p:ext uri="{BB962C8B-B14F-4D97-AF65-F5344CB8AC3E}">
        <p14:creationId xmlns:p14="http://schemas.microsoft.com/office/powerpoint/2010/main" val="56266130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Imaran</a:t>
            </a:r>
            <a:r>
              <a:rPr lang="en-US" dirty="0"/>
              <a:t> </a:t>
            </a:r>
            <a:r>
              <a:rPr lang="en-US" dirty="0" err="1"/>
              <a:t>shaik</a:t>
            </a:r>
            <a:r>
              <a:rPr lang="en-US" dirty="0"/>
              <a:t> Use relationship()</a:t>
            </a:r>
          </a:p>
        </p:txBody>
      </p:sp>
      <p:sp>
        <p:nvSpPr>
          <p:cNvPr id="4" name="Slide Number Placeholder 3"/>
          <p:cNvSpPr>
            <a:spLocks noGrp="1"/>
          </p:cNvSpPr>
          <p:nvPr>
            <p:ph type="sldNum" sz="quarter" idx="5"/>
          </p:nvPr>
        </p:nvSpPr>
        <p:spPr/>
        <p:txBody>
          <a:bodyPr/>
          <a:lstStyle/>
          <a:p>
            <a:fld id="{01EDE7D6-B9F5-D840-9840-FB1876016570}" type="slidenum">
              <a:rPr lang="en-US" smtClean="0"/>
              <a:t>66</a:t>
            </a:fld>
            <a:endParaRPr lang="en-US"/>
          </a:p>
        </p:txBody>
      </p:sp>
    </p:spTree>
    <p:extLst>
      <p:ext uri="{BB962C8B-B14F-4D97-AF65-F5344CB8AC3E}">
        <p14:creationId xmlns:p14="http://schemas.microsoft.com/office/powerpoint/2010/main" val="373505259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https://radacad.com/what-is-the-direction-of-relationship-in-power-bi</a:t>
            </a:r>
          </a:p>
          <a:p>
            <a:r>
              <a:rPr lang="en-US" dirty="0"/>
              <a:t>https://www.youtube.com/watch?v=o1ybpYQHj48</a:t>
            </a:r>
          </a:p>
        </p:txBody>
      </p:sp>
      <p:sp>
        <p:nvSpPr>
          <p:cNvPr id="4" name="Slide Number Placeholder 3"/>
          <p:cNvSpPr>
            <a:spLocks noGrp="1"/>
          </p:cNvSpPr>
          <p:nvPr>
            <p:ph type="sldNum" sz="quarter" idx="5"/>
          </p:nvPr>
        </p:nvSpPr>
        <p:spPr/>
        <p:txBody>
          <a:bodyPr/>
          <a:lstStyle/>
          <a:p>
            <a:fld id="{01EDE7D6-B9F5-D840-9840-FB1876016570}" type="slidenum">
              <a:rPr lang="en-US" smtClean="0"/>
              <a:t>68</a:t>
            </a:fld>
            <a:endParaRPr lang="en-US"/>
          </a:p>
        </p:txBody>
      </p:sp>
    </p:spTree>
    <p:extLst>
      <p:ext uri="{BB962C8B-B14F-4D97-AF65-F5344CB8AC3E}">
        <p14:creationId xmlns:p14="http://schemas.microsoft.com/office/powerpoint/2010/main" val="102261662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https://sqlskull.com/2020/07/12/edit-interactions-in-power-bi/</a:t>
            </a:r>
          </a:p>
          <a:p>
            <a:r>
              <a:rPr lang="en-US" dirty="0"/>
              <a:t>https://learn.microsoft.com/en-us/power-bi/create-reports/service-reports-visual-interactions?tabs=powerbi-desktop</a:t>
            </a:r>
          </a:p>
        </p:txBody>
      </p:sp>
      <p:sp>
        <p:nvSpPr>
          <p:cNvPr id="4" name="Slide Number Placeholder 3"/>
          <p:cNvSpPr>
            <a:spLocks noGrp="1"/>
          </p:cNvSpPr>
          <p:nvPr>
            <p:ph type="sldNum" sz="quarter" idx="5"/>
          </p:nvPr>
        </p:nvSpPr>
        <p:spPr/>
        <p:txBody>
          <a:bodyPr/>
          <a:lstStyle/>
          <a:p>
            <a:fld id="{01EDE7D6-B9F5-D840-9840-FB1876016570}" type="slidenum">
              <a:rPr lang="en-US" smtClean="0"/>
              <a:t>90</a:t>
            </a:fld>
            <a:endParaRPr lang="en-US"/>
          </a:p>
        </p:txBody>
      </p:sp>
    </p:spTree>
    <p:extLst>
      <p:ext uri="{BB962C8B-B14F-4D97-AF65-F5344CB8AC3E}">
        <p14:creationId xmlns:p14="http://schemas.microsoft.com/office/powerpoint/2010/main" val="109971916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https://www.c-sharpcorner.com/article/new-power-bi-featu-selection-pane-in-power-bi-preview-feature/</a:t>
            </a:r>
          </a:p>
        </p:txBody>
      </p:sp>
      <p:sp>
        <p:nvSpPr>
          <p:cNvPr id="4" name="Slide Number Placeholder 3"/>
          <p:cNvSpPr>
            <a:spLocks noGrp="1"/>
          </p:cNvSpPr>
          <p:nvPr>
            <p:ph type="sldNum" sz="quarter" idx="5"/>
          </p:nvPr>
        </p:nvSpPr>
        <p:spPr/>
        <p:txBody>
          <a:bodyPr/>
          <a:lstStyle/>
          <a:p>
            <a:fld id="{01EDE7D6-B9F5-D840-9840-FB1876016570}" type="slidenum">
              <a:rPr lang="en-US" smtClean="0"/>
              <a:t>91</a:t>
            </a:fld>
            <a:endParaRPr lang="en-US"/>
          </a:p>
        </p:txBody>
      </p:sp>
    </p:spTree>
    <p:extLst>
      <p:ext uri="{BB962C8B-B14F-4D97-AF65-F5344CB8AC3E}">
        <p14:creationId xmlns:p14="http://schemas.microsoft.com/office/powerpoint/2010/main" val="118054477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https://databear.com/moving-items-in-power-bi-tips/</a:t>
            </a:r>
          </a:p>
        </p:txBody>
      </p:sp>
      <p:sp>
        <p:nvSpPr>
          <p:cNvPr id="4" name="Slide Number Placeholder 3"/>
          <p:cNvSpPr>
            <a:spLocks noGrp="1"/>
          </p:cNvSpPr>
          <p:nvPr>
            <p:ph type="sldNum" sz="quarter" idx="5"/>
          </p:nvPr>
        </p:nvSpPr>
        <p:spPr/>
        <p:txBody>
          <a:bodyPr/>
          <a:lstStyle/>
          <a:p>
            <a:fld id="{01EDE7D6-B9F5-D840-9840-FB1876016570}" type="slidenum">
              <a:rPr lang="en-US" smtClean="0"/>
              <a:t>92</a:t>
            </a:fld>
            <a:endParaRPr lang="en-US"/>
          </a:p>
        </p:txBody>
      </p:sp>
    </p:spTree>
    <p:extLst>
      <p:ext uri="{BB962C8B-B14F-4D97-AF65-F5344CB8AC3E}">
        <p14:creationId xmlns:p14="http://schemas.microsoft.com/office/powerpoint/2010/main" val="216729785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https://www.youtube.com/watch?v=kBNA5FeDUzY</a:t>
            </a:r>
          </a:p>
        </p:txBody>
      </p:sp>
      <p:sp>
        <p:nvSpPr>
          <p:cNvPr id="4" name="Slide Number Placeholder 3"/>
          <p:cNvSpPr>
            <a:spLocks noGrp="1"/>
          </p:cNvSpPr>
          <p:nvPr>
            <p:ph type="sldNum" sz="quarter" idx="5"/>
          </p:nvPr>
        </p:nvSpPr>
        <p:spPr/>
        <p:txBody>
          <a:bodyPr/>
          <a:lstStyle/>
          <a:p>
            <a:fld id="{01EDE7D6-B9F5-D840-9840-FB1876016570}" type="slidenum">
              <a:rPr lang="en-US" smtClean="0"/>
              <a:t>96</a:t>
            </a:fld>
            <a:endParaRPr lang="en-US"/>
          </a:p>
        </p:txBody>
      </p:sp>
    </p:spTree>
    <p:extLst>
      <p:ext uri="{BB962C8B-B14F-4D97-AF65-F5344CB8AC3E}">
        <p14:creationId xmlns:p14="http://schemas.microsoft.com/office/powerpoint/2010/main" val="309437874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https://www.youtube.com/watch?v=rHEKVcGDrpI</a:t>
            </a:r>
          </a:p>
        </p:txBody>
      </p:sp>
      <p:sp>
        <p:nvSpPr>
          <p:cNvPr id="4" name="Slide Number Placeholder 3"/>
          <p:cNvSpPr>
            <a:spLocks noGrp="1"/>
          </p:cNvSpPr>
          <p:nvPr>
            <p:ph type="sldNum" sz="quarter" idx="5"/>
          </p:nvPr>
        </p:nvSpPr>
        <p:spPr/>
        <p:txBody>
          <a:bodyPr/>
          <a:lstStyle/>
          <a:p>
            <a:fld id="{01EDE7D6-B9F5-D840-9840-FB1876016570}" type="slidenum">
              <a:rPr lang="en-US" smtClean="0"/>
              <a:t>98</a:t>
            </a:fld>
            <a:endParaRPr lang="en-US"/>
          </a:p>
        </p:txBody>
      </p:sp>
    </p:spTree>
    <p:extLst>
      <p:ext uri="{BB962C8B-B14F-4D97-AF65-F5344CB8AC3E}">
        <p14:creationId xmlns:p14="http://schemas.microsoft.com/office/powerpoint/2010/main" val="14129047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https://mindmajix.com/power-bi-architecture</a:t>
            </a:r>
          </a:p>
        </p:txBody>
      </p:sp>
      <p:sp>
        <p:nvSpPr>
          <p:cNvPr id="4" name="Slide Number Placeholder 3"/>
          <p:cNvSpPr>
            <a:spLocks noGrp="1"/>
          </p:cNvSpPr>
          <p:nvPr>
            <p:ph type="sldNum" sz="quarter" idx="5"/>
          </p:nvPr>
        </p:nvSpPr>
        <p:spPr/>
        <p:txBody>
          <a:bodyPr/>
          <a:lstStyle/>
          <a:p>
            <a:fld id="{01EDE7D6-B9F5-D840-9840-FB1876016570}" type="slidenum">
              <a:rPr lang="en-US" smtClean="0"/>
              <a:t>10</a:t>
            </a:fld>
            <a:endParaRPr lang="en-US"/>
          </a:p>
        </p:txBody>
      </p:sp>
    </p:spTree>
    <p:extLst>
      <p:ext uri="{BB962C8B-B14F-4D97-AF65-F5344CB8AC3E}">
        <p14:creationId xmlns:p14="http://schemas.microsoft.com/office/powerpoint/2010/main" val="362129924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https://databear.com/selection-pane-in-power-bi/</a:t>
            </a:r>
          </a:p>
        </p:txBody>
      </p:sp>
      <p:sp>
        <p:nvSpPr>
          <p:cNvPr id="4" name="Slide Number Placeholder 3"/>
          <p:cNvSpPr>
            <a:spLocks noGrp="1"/>
          </p:cNvSpPr>
          <p:nvPr>
            <p:ph type="sldNum" sz="quarter" idx="5"/>
          </p:nvPr>
        </p:nvSpPr>
        <p:spPr/>
        <p:txBody>
          <a:bodyPr/>
          <a:lstStyle/>
          <a:p>
            <a:fld id="{01EDE7D6-B9F5-D840-9840-FB1876016570}" type="slidenum">
              <a:rPr lang="en-US" smtClean="0"/>
              <a:t>105</a:t>
            </a:fld>
            <a:endParaRPr lang="en-US"/>
          </a:p>
        </p:txBody>
      </p:sp>
    </p:spTree>
    <p:extLst>
      <p:ext uri="{BB962C8B-B14F-4D97-AF65-F5344CB8AC3E}">
        <p14:creationId xmlns:p14="http://schemas.microsoft.com/office/powerpoint/2010/main" val="413490630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https://towardsdatascience.com/bookmarks-in-power-bi-what-this-data-mean-866857fe719b</a:t>
            </a:r>
          </a:p>
          <a:p>
            <a:r>
              <a:rPr lang="en-US" dirty="0"/>
              <a:t>https://www.youtube.com/watch?v=3G1Mj9X-pyA</a:t>
            </a:r>
          </a:p>
        </p:txBody>
      </p:sp>
      <p:sp>
        <p:nvSpPr>
          <p:cNvPr id="4" name="Slide Number Placeholder 3"/>
          <p:cNvSpPr>
            <a:spLocks noGrp="1"/>
          </p:cNvSpPr>
          <p:nvPr>
            <p:ph type="sldNum" sz="quarter" idx="5"/>
          </p:nvPr>
        </p:nvSpPr>
        <p:spPr/>
        <p:txBody>
          <a:bodyPr/>
          <a:lstStyle/>
          <a:p>
            <a:fld id="{01EDE7D6-B9F5-D840-9840-FB1876016570}" type="slidenum">
              <a:rPr lang="en-US" smtClean="0"/>
              <a:t>107</a:t>
            </a:fld>
            <a:endParaRPr lang="en-US"/>
          </a:p>
        </p:txBody>
      </p:sp>
    </p:spTree>
    <p:extLst>
      <p:ext uri="{BB962C8B-B14F-4D97-AF65-F5344CB8AC3E}">
        <p14:creationId xmlns:p14="http://schemas.microsoft.com/office/powerpoint/2010/main" val="359893514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https://www.youtube.com/watch?v=2Z2gwJWu_oo</a:t>
            </a:r>
          </a:p>
        </p:txBody>
      </p:sp>
      <p:sp>
        <p:nvSpPr>
          <p:cNvPr id="4" name="Slide Number Placeholder 3"/>
          <p:cNvSpPr>
            <a:spLocks noGrp="1"/>
          </p:cNvSpPr>
          <p:nvPr>
            <p:ph type="sldNum" sz="quarter" idx="5"/>
          </p:nvPr>
        </p:nvSpPr>
        <p:spPr/>
        <p:txBody>
          <a:bodyPr/>
          <a:lstStyle/>
          <a:p>
            <a:fld id="{01EDE7D6-B9F5-D840-9840-FB1876016570}" type="slidenum">
              <a:rPr lang="en-US" smtClean="0"/>
              <a:t>108</a:t>
            </a:fld>
            <a:endParaRPr lang="en-US"/>
          </a:p>
        </p:txBody>
      </p:sp>
    </p:spTree>
    <p:extLst>
      <p:ext uri="{BB962C8B-B14F-4D97-AF65-F5344CB8AC3E}">
        <p14:creationId xmlns:p14="http://schemas.microsoft.com/office/powerpoint/2010/main" val="162077228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https://www.youtube.com/watch?v=rXVF7YOOX5A</a:t>
            </a:r>
          </a:p>
        </p:txBody>
      </p:sp>
      <p:sp>
        <p:nvSpPr>
          <p:cNvPr id="4" name="Slide Number Placeholder 3"/>
          <p:cNvSpPr>
            <a:spLocks noGrp="1"/>
          </p:cNvSpPr>
          <p:nvPr>
            <p:ph type="sldNum" sz="quarter" idx="5"/>
          </p:nvPr>
        </p:nvSpPr>
        <p:spPr/>
        <p:txBody>
          <a:bodyPr/>
          <a:lstStyle/>
          <a:p>
            <a:fld id="{01EDE7D6-B9F5-D840-9840-FB1876016570}" type="slidenum">
              <a:rPr lang="en-US" smtClean="0"/>
              <a:t>111</a:t>
            </a:fld>
            <a:endParaRPr lang="en-US"/>
          </a:p>
        </p:txBody>
      </p:sp>
    </p:spTree>
    <p:extLst>
      <p:ext uri="{BB962C8B-B14F-4D97-AF65-F5344CB8AC3E}">
        <p14:creationId xmlns:p14="http://schemas.microsoft.com/office/powerpoint/2010/main" val="39706920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https://mindmajix.com/power-bi-architecture</a:t>
            </a:r>
          </a:p>
          <a:p>
            <a:r>
              <a:rPr lang="en-US" dirty="0"/>
              <a:t>https://intellipaat.com/blog/what-is-power-bi/</a:t>
            </a:r>
          </a:p>
        </p:txBody>
      </p:sp>
      <p:sp>
        <p:nvSpPr>
          <p:cNvPr id="4" name="Slide Number Placeholder 3"/>
          <p:cNvSpPr>
            <a:spLocks noGrp="1"/>
          </p:cNvSpPr>
          <p:nvPr>
            <p:ph type="sldNum" sz="quarter" idx="5"/>
          </p:nvPr>
        </p:nvSpPr>
        <p:spPr/>
        <p:txBody>
          <a:bodyPr/>
          <a:lstStyle/>
          <a:p>
            <a:fld id="{01EDE7D6-B9F5-D840-9840-FB1876016570}" type="slidenum">
              <a:rPr lang="en-US" smtClean="0"/>
              <a:t>11</a:t>
            </a:fld>
            <a:endParaRPr lang="en-US"/>
          </a:p>
        </p:txBody>
      </p:sp>
    </p:spTree>
    <p:extLst>
      <p:ext uri="{BB962C8B-B14F-4D97-AF65-F5344CB8AC3E}">
        <p14:creationId xmlns:p14="http://schemas.microsoft.com/office/powerpoint/2010/main" val="23038813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https://mindmajix.com/how-to-download-and-install-power-bi-desktop</a:t>
            </a:r>
          </a:p>
        </p:txBody>
      </p:sp>
      <p:sp>
        <p:nvSpPr>
          <p:cNvPr id="4" name="Slide Number Placeholder 3"/>
          <p:cNvSpPr>
            <a:spLocks noGrp="1"/>
          </p:cNvSpPr>
          <p:nvPr>
            <p:ph type="sldNum" sz="quarter" idx="5"/>
          </p:nvPr>
        </p:nvSpPr>
        <p:spPr/>
        <p:txBody>
          <a:bodyPr/>
          <a:lstStyle/>
          <a:p>
            <a:fld id="{01EDE7D6-B9F5-D840-9840-FB1876016570}" type="slidenum">
              <a:rPr lang="en-US" smtClean="0"/>
              <a:t>12</a:t>
            </a:fld>
            <a:endParaRPr lang="en-US"/>
          </a:p>
        </p:txBody>
      </p:sp>
    </p:spTree>
    <p:extLst>
      <p:ext uri="{BB962C8B-B14F-4D97-AF65-F5344CB8AC3E}">
        <p14:creationId xmlns:p14="http://schemas.microsoft.com/office/powerpoint/2010/main" val="24549769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https://mindmajix.com/how-to-download-and-install-power-bi-desktop</a:t>
            </a:r>
          </a:p>
        </p:txBody>
      </p:sp>
      <p:sp>
        <p:nvSpPr>
          <p:cNvPr id="4" name="Slide Number Placeholder 3"/>
          <p:cNvSpPr>
            <a:spLocks noGrp="1"/>
          </p:cNvSpPr>
          <p:nvPr>
            <p:ph type="sldNum" sz="quarter" idx="5"/>
          </p:nvPr>
        </p:nvSpPr>
        <p:spPr/>
        <p:txBody>
          <a:bodyPr/>
          <a:lstStyle/>
          <a:p>
            <a:fld id="{01EDE7D6-B9F5-D840-9840-FB1876016570}" type="slidenum">
              <a:rPr lang="en-US" smtClean="0"/>
              <a:t>14</a:t>
            </a:fld>
            <a:endParaRPr lang="en-US"/>
          </a:p>
        </p:txBody>
      </p:sp>
    </p:spTree>
    <p:extLst>
      <p:ext uri="{BB962C8B-B14F-4D97-AF65-F5344CB8AC3E}">
        <p14:creationId xmlns:p14="http://schemas.microsoft.com/office/powerpoint/2010/main" val="24390656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https://www.taygan.co/blog/2018/06/10/getting-started-with-power-bi</a:t>
            </a:r>
          </a:p>
        </p:txBody>
      </p:sp>
      <p:sp>
        <p:nvSpPr>
          <p:cNvPr id="4" name="Slide Number Placeholder 3"/>
          <p:cNvSpPr>
            <a:spLocks noGrp="1"/>
          </p:cNvSpPr>
          <p:nvPr>
            <p:ph type="sldNum" sz="quarter" idx="5"/>
          </p:nvPr>
        </p:nvSpPr>
        <p:spPr/>
        <p:txBody>
          <a:bodyPr/>
          <a:lstStyle/>
          <a:p>
            <a:fld id="{01EDE7D6-B9F5-D840-9840-FB1876016570}" type="slidenum">
              <a:rPr lang="en-US" smtClean="0"/>
              <a:t>15</a:t>
            </a:fld>
            <a:endParaRPr lang="en-US"/>
          </a:p>
        </p:txBody>
      </p:sp>
    </p:spTree>
    <p:extLst>
      <p:ext uri="{BB962C8B-B14F-4D97-AF65-F5344CB8AC3E}">
        <p14:creationId xmlns:p14="http://schemas.microsoft.com/office/powerpoint/2010/main" val="32533287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https://learn.microsoft.com/en-us/power-bi/fundamentals/desktop-getting-started</a:t>
            </a:r>
          </a:p>
        </p:txBody>
      </p:sp>
      <p:sp>
        <p:nvSpPr>
          <p:cNvPr id="4" name="Slide Number Placeholder 3"/>
          <p:cNvSpPr>
            <a:spLocks noGrp="1"/>
          </p:cNvSpPr>
          <p:nvPr>
            <p:ph type="sldNum" sz="quarter" idx="5"/>
          </p:nvPr>
        </p:nvSpPr>
        <p:spPr/>
        <p:txBody>
          <a:bodyPr/>
          <a:lstStyle/>
          <a:p>
            <a:fld id="{01EDE7D6-B9F5-D840-9840-FB1876016570}" type="slidenum">
              <a:rPr lang="en-US" smtClean="0"/>
              <a:t>22</a:t>
            </a:fld>
            <a:endParaRPr lang="en-US"/>
          </a:p>
        </p:txBody>
      </p:sp>
    </p:spTree>
    <p:extLst>
      <p:ext uri="{BB962C8B-B14F-4D97-AF65-F5344CB8AC3E}">
        <p14:creationId xmlns:p14="http://schemas.microsoft.com/office/powerpoint/2010/main" val="31042798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https://learn.microsoft.com/en-us/power-bi/transform-model/desktop-query-overview</a:t>
            </a:r>
          </a:p>
          <a:p>
            <a:r>
              <a:rPr lang="en-US" dirty="0"/>
              <a:t>https://hevodata.com/learn/power-query-power-bi/</a:t>
            </a:r>
          </a:p>
        </p:txBody>
      </p:sp>
      <p:sp>
        <p:nvSpPr>
          <p:cNvPr id="4" name="Slide Number Placeholder 3"/>
          <p:cNvSpPr>
            <a:spLocks noGrp="1"/>
          </p:cNvSpPr>
          <p:nvPr>
            <p:ph type="sldNum" sz="quarter" idx="5"/>
          </p:nvPr>
        </p:nvSpPr>
        <p:spPr/>
        <p:txBody>
          <a:bodyPr/>
          <a:lstStyle/>
          <a:p>
            <a:fld id="{01EDE7D6-B9F5-D840-9840-FB1876016570}" type="slidenum">
              <a:rPr lang="en-US" smtClean="0"/>
              <a:t>26</a:t>
            </a:fld>
            <a:endParaRPr lang="en-US"/>
          </a:p>
        </p:txBody>
      </p:sp>
    </p:spTree>
    <p:extLst>
      <p:ext uri="{BB962C8B-B14F-4D97-AF65-F5344CB8AC3E}">
        <p14:creationId xmlns:p14="http://schemas.microsoft.com/office/powerpoint/2010/main" val="285538098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article theme title blue">
    <p:bg>
      <p:bgPr>
        <a:gradFill>
          <a:gsLst>
            <a:gs pos="0">
              <a:srgbClr val="012B73"/>
            </a:gs>
            <a:gs pos="100000">
              <a:schemeClr val="accent1">
                <a:lumMod val="75000"/>
              </a:schemeClr>
            </a:gs>
          </a:gsLst>
          <a:lin ang="5400000" scaled="1"/>
        </a:gradFill>
        <a:effectLst/>
      </p:bgPr>
    </p:bg>
    <p:spTree>
      <p:nvGrpSpPr>
        <p:cNvPr id="1" name=""/>
        <p:cNvGrpSpPr/>
        <p:nvPr/>
      </p:nvGrpSpPr>
      <p:grpSpPr>
        <a:xfrm>
          <a:off x="0" y="0"/>
          <a:ext cx="0" cy="0"/>
          <a:chOff x="0" y="0"/>
          <a:chExt cx="0" cy="0"/>
        </a:xfrm>
      </p:grpSpPr>
      <p:pic>
        <p:nvPicPr>
          <p:cNvPr id="6" name="Picture 5" descr="Logo&#10;&#10;Description automatically generated">
            <a:extLst>
              <a:ext uri="{FF2B5EF4-FFF2-40B4-BE49-F238E27FC236}">
                <a16:creationId xmlns:a16="http://schemas.microsoft.com/office/drawing/2014/main" id="{BB89783C-C0F6-48DE-A717-990FA4CFDF58}"/>
              </a:ext>
            </a:extLst>
          </p:cNvPr>
          <p:cNvPicPr>
            <a:picLocks noChangeAspect="1"/>
          </p:cNvPicPr>
          <p:nvPr userDrawn="1"/>
        </p:nvPicPr>
        <p:blipFill>
          <a:blip r:embed="rId2"/>
          <a:stretch>
            <a:fillRect/>
          </a:stretch>
        </p:blipFill>
        <p:spPr>
          <a:xfrm>
            <a:off x="520589" y="713973"/>
            <a:ext cx="1987129" cy="439074"/>
          </a:xfrm>
          <a:prstGeom prst="rect">
            <a:avLst/>
          </a:prstGeom>
        </p:spPr>
      </p:pic>
      <p:pic>
        <p:nvPicPr>
          <p:cNvPr id="10" name="Graphic 9">
            <a:extLst>
              <a:ext uri="{FF2B5EF4-FFF2-40B4-BE49-F238E27FC236}">
                <a16:creationId xmlns:a16="http://schemas.microsoft.com/office/drawing/2014/main" id="{2BDF4758-533D-4751-9167-3706B61302B5}"/>
              </a:ext>
            </a:extLst>
          </p:cNvPr>
          <p:cNvPicPr>
            <a:picLocks noChangeAspect="1"/>
          </p:cNvPicPr>
          <p:nvPr userDrawn="1"/>
        </p:nvPicPr>
        <p:blipFill rotWithShape="1">
          <a:blip r:embed="rId3">
            <a:alphaModFix amt="18000"/>
            <a:extLst>
              <a:ext uri="{96DAC541-7B7A-43D3-8B79-37D633B846F1}">
                <asvg:svgBlip xmlns:asvg="http://schemas.microsoft.com/office/drawing/2016/SVG/main" r:embed="rId4"/>
              </a:ext>
            </a:extLst>
          </a:blip>
          <a:srcRect l="20179" t="5159" r="15032" b="4225"/>
          <a:stretch/>
        </p:blipFill>
        <p:spPr>
          <a:xfrm rot="16200000">
            <a:off x="7732642" y="2232251"/>
            <a:ext cx="6857999" cy="2393498"/>
          </a:xfrm>
          <a:prstGeom prst="rect">
            <a:avLst/>
          </a:prstGeom>
        </p:spPr>
      </p:pic>
      <p:sp>
        <p:nvSpPr>
          <p:cNvPr id="3" name="Date Placeholder 2">
            <a:extLst>
              <a:ext uri="{FF2B5EF4-FFF2-40B4-BE49-F238E27FC236}">
                <a16:creationId xmlns:a16="http://schemas.microsoft.com/office/drawing/2014/main" id="{B7706541-BFD4-495B-AC6F-0BAC7AFCBFA3}"/>
              </a:ext>
            </a:extLst>
          </p:cNvPr>
          <p:cNvSpPr>
            <a:spLocks noGrp="1"/>
          </p:cNvSpPr>
          <p:nvPr>
            <p:ph type="dt" sz="half" idx="11"/>
          </p:nvPr>
        </p:nvSpPr>
        <p:spPr/>
        <p:txBody>
          <a:bodyPr/>
          <a:lstStyle/>
          <a:p>
            <a:fld id="{5A648A70-83CF-4E49-9808-06D21AC6D48F}" type="datetime4">
              <a:rPr lang="en-US" smtClean="0">
                <a:solidFill>
                  <a:schemeClr val="bg2">
                    <a:lumMod val="75000"/>
                  </a:schemeClr>
                </a:solidFill>
              </a:rPr>
              <a:t>April 10, 2023</a:t>
            </a:fld>
            <a:endParaRPr lang="en-US" dirty="0">
              <a:solidFill>
                <a:schemeClr val="bg2">
                  <a:lumMod val="75000"/>
                </a:schemeClr>
              </a:solidFill>
            </a:endParaRPr>
          </a:p>
        </p:txBody>
      </p:sp>
      <p:sp>
        <p:nvSpPr>
          <p:cNvPr id="4" name="Footer Placeholder 3">
            <a:extLst>
              <a:ext uri="{FF2B5EF4-FFF2-40B4-BE49-F238E27FC236}">
                <a16:creationId xmlns:a16="http://schemas.microsoft.com/office/drawing/2014/main" id="{D1E6E682-287C-44B8-906A-9CB368CE7C30}"/>
              </a:ext>
            </a:extLst>
          </p:cNvPr>
          <p:cNvSpPr>
            <a:spLocks noGrp="1"/>
          </p:cNvSpPr>
          <p:nvPr>
            <p:ph type="ftr" sz="quarter" idx="12"/>
          </p:nvPr>
        </p:nvSpPr>
        <p:spPr/>
        <p:txBody>
          <a:bodyPr/>
          <a:lstStyle/>
          <a:p>
            <a:r>
              <a:rPr lang="en-US" dirty="0">
                <a:solidFill>
                  <a:srgbClr val="FFFFFF">
                    <a:lumMod val="75000"/>
                  </a:srgbClr>
                </a:solidFill>
              </a:rPr>
              <a:t>© 2021 Trellance, Inc. All rights reserved.</a:t>
            </a:r>
          </a:p>
        </p:txBody>
      </p:sp>
      <p:sp>
        <p:nvSpPr>
          <p:cNvPr id="5" name="Slide Number Placeholder 4">
            <a:extLst>
              <a:ext uri="{FF2B5EF4-FFF2-40B4-BE49-F238E27FC236}">
                <a16:creationId xmlns:a16="http://schemas.microsoft.com/office/drawing/2014/main" id="{9F66AAF2-D3B9-4E91-8579-3929FFAE72F7}"/>
              </a:ext>
            </a:extLst>
          </p:cNvPr>
          <p:cNvSpPr>
            <a:spLocks noGrp="1"/>
          </p:cNvSpPr>
          <p:nvPr>
            <p:ph type="sldNum" sz="quarter" idx="13"/>
          </p:nvPr>
        </p:nvSpPr>
        <p:spPr/>
        <p:txBody>
          <a:bodyPr/>
          <a:lstStyle/>
          <a:p>
            <a:fld id="{2533969A-88D7-D043-9145-D433A02B4603}" type="slidenum">
              <a:rPr lang="en-US" smtClean="0"/>
              <a:pPr/>
              <a:t>‹#›</a:t>
            </a:fld>
            <a:endParaRPr lang="en-US" dirty="0"/>
          </a:p>
        </p:txBody>
      </p:sp>
      <p:sp>
        <p:nvSpPr>
          <p:cNvPr id="11" name="Untertitel 2">
            <a:extLst>
              <a:ext uri="{FF2B5EF4-FFF2-40B4-BE49-F238E27FC236}">
                <a16:creationId xmlns:a16="http://schemas.microsoft.com/office/drawing/2014/main" id="{D6B48304-2A99-455F-A82F-FFE7A69E2DD6}"/>
              </a:ext>
            </a:extLst>
          </p:cNvPr>
          <p:cNvSpPr>
            <a:spLocks noGrp="1"/>
          </p:cNvSpPr>
          <p:nvPr>
            <p:ph type="subTitle" idx="1"/>
          </p:nvPr>
        </p:nvSpPr>
        <p:spPr>
          <a:xfrm>
            <a:off x="548639" y="3055482"/>
            <a:ext cx="9491832" cy="523220"/>
          </a:xfrm>
          <a:prstGeom prst="rect">
            <a:avLst/>
          </a:prstGeom>
        </p:spPr>
        <p:txBody>
          <a:bodyPr wrap="square" lIns="0" tIns="182880" rIns="180000" anchor="t" anchorCtr="0">
            <a:noAutofit/>
          </a:bodyPr>
          <a:lstStyle>
            <a:lvl1pPr marL="0" indent="0">
              <a:lnSpc>
                <a:spcPct val="100000"/>
              </a:lnSpc>
              <a:buNone/>
              <a:defRPr kumimoji="0" lang="en-US" sz="2200" b="0" i="0" u="none" strike="noStrike" cap="none" spc="0" normalizeH="0" baseline="0" dirty="0">
                <a:ln>
                  <a:noFill/>
                </a:ln>
                <a:solidFill>
                  <a:schemeClr val="bg2"/>
                </a:solidFill>
                <a:effectLst/>
                <a:uLnTx/>
                <a:uFillTx/>
              </a:defRPr>
            </a:lvl1pPr>
          </a:lstStyle>
          <a:p>
            <a:pPr marL="0" lvl="0"/>
            <a:endParaRPr lang="en-US" noProof="0" dirty="0"/>
          </a:p>
        </p:txBody>
      </p:sp>
      <p:sp>
        <p:nvSpPr>
          <p:cNvPr id="12" name="Text Placeholder 8">
            <a:extLst>
              <a:ext uri="{FF2B5EF4-FFF2-40B4-BE49-F238E27FC236}">
                <a16:creationId xmlns:a16="http://schemas.microsoft.com/office/drawing/2014/main" id="{85B21143-8A8D-429E-95BC-E770FF515238}"/>
              </a:ext>
            </a:extLst>
          </p:cNvPr>
          <p:cNvSpPr>
            <a:spLocks noGrp="1"/>
          </p:cNvSpPr>
          <p:nvPr>
            <p:ph type="body" sz="quarter" idx="10" hasCustomPrompt="1"/>
          </p:nvPr>
        </p:nvSpPr>
        <p:spPr>
          <a:xfrm>
            <a:off x="548640" y="4959960"/>
            <a:ext cx="9491832" cy="603192"/>
          </a:xfrm>
        </p:spPr>
        <p:txBody>
          <a:bodyPr anchor="t" anchorCtr="0">
            <a:normAutofit/>
          </a:bodyPr>
          <a:lstStyle>
            <a:lvl1pPr marL="0" indent="0">
              <a:buNone/>
              <a:defRPr sz="1600" baseline="0">
                <a:solidFill>
                  <a:schemeClr val="bg2"/>
                </a:solidFill>
              </a:defRPr>
            </a:lvl1pPr>
            <a:lvl2pPr marL="457200" indent="0">
              <a:buNone/>
              <a:defRPr>
                <a:solidFill>
                  <a:srgbClr val="D0DD28"/>
                </a:solidFill>
              </a:defRPr>
            </a:lvl2pPr>
            <a:lvl3pPr marL="914400" indent="0">
              <a:buNone/>
              <a:defRPr>
                <a:solidFill>
                  <a:srgbClr val="D0DD28"/>
                </a:solidFill>
              </a:defRPr>
            </a:lvl3pPr>
            <a:lvl4pPr marL="1371600" indent="0">
              <a:buNone/>
              <a:defRPr>
                <a:solidFill>
                  <a:srgbClr val="D0DD28"/>
                </a:solidFill>
              </a:defRPr>
            </a:lvl4pPr>
            <a:lvl5pPr marL="1828800" indent="0">
              <a:buNone/>
              <a:defRPr>
                <a:solidFill>
                  <a:srgbClr val="D0DD28"/>
                </a:solidFill>
              </a:defRPr>
            </a:lvl5pPr>
          </a:lstStyle>
          <a:p>
            <a:pPr lvl="0"/>
            <a:r>
              <a:rPr lang="en-US" dirty="0"/>
              <a:t>Enter presenter’s name(s)</a:t>
            </a:r>
          </a:p>
        </p:txBody>
      </p:sp>
      <p:sp>
        <p:nvSpPr>
          <p:cNvPr id="14" name="Title 1">
            <a:extLst>
              <a:ext uri="{FF2B5EF4-FFF2-40B4-BE49-F238E27FC236}">
                <a16:creationId xmlns:a16="http://schemas.microsoft.com/office/drawing/2014/main" id="{D3625A12-AE06-44F3-BEDD-2613F9F6225B}"/>
              </a:ext>
            </a:extLst>
          </p:cNvPr>
          <p:cNvSpPr>
            <a:spLocks noGrp="1"/>
          </p:cNvSpPr>
          <p:nvPr>
            <p:ph type="ctrTitle" hasCustomPrompt="1"/>
          </p:nvPr>
        </p:nvSpPr>
        <p:spPr>
          <a:xfrm>
            <a:off x="548639" y="2130005"/>
            <a:ext cx="9491832" cy="852488"/>
          </a:xfrm>
        </p:spPr>
        <p:txBody>
          <a:bodyPr anchor="b"/>
          <a:lstStyle>
            <a:lvl1pPr algn="l">
              <a:defRPr sz="4200" b="1" i="0">
                <a:solidFill>
                  <a:schemeClr val="bg2"/>
                </a:solidFill>
              </a:defRPr>
            </a:lvl1pPr>
          </a:lstStyle>
          <a:p>
            <a:r>
              <a:rPr lang="en-US" dirty="0"/>
              <a:t>Click to edit title</a:t>
            </a:r>
          </a:p>
        </p:txBody>
      </p:sp>
    </p:spTree>
    <p:extLst>
      <p:ext uri="{BB962C8B-B14F-4D97-AF65-F5344CB8AC3E}">
        <p14:creationId xmlns:p14="http://schemas.microsoft.com/office/powerpoint/2010/main" val="3368220270"/>
      </p:ext>
    </p:extLst>
  </p:cSld>
  <p:clrMapOvr>
    <a:masterClrMapping/>
  </p:clrMapOvr>
  <p:extLst>
    <p:ext uri="{DCECCB84-F9BA-43D5-87BE-67443E8EF086}">
      <p15:sldGuideLst xmlns:p15="http://schemas.microsoft.com/office/powerpoint/2012/main">
        <p15:guide id="1" orient="horz" pos="3912">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rticle+headline+plcehldr+footers wht">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57FCC498-09D6-4B3F-ACA9-A10F25A7CEA1}"/>
              </a:ext>
            </a:extLst>
          </p:cNvPr>
          <p:cNvPicPr>
            <a:picLocks noChangeAspect="1"/>
          </p:cNvPicPr>
          <p:nvPr userDrawn="1"/>
        </p:nvPicPr>
        <p:blipFill rotWithShape="1">
          <a:blip r:embed="rId2">
            <a:alphaModFix amt="25000"/>
            <a:extLst>
              <a:ext uri="{96DAC541-7B7A-43D3-8B79-37D633B846F1}">
                <asvg:svgBlip xmlns:asvg="http://schemas.microsoft.com/office/drawing/2016/SVG/main" r:embed="rId3"/>
              </a:ext>
            </a:extLst>
          </a:blip>
          <a:srcRect l="20179" t="5159" r="15032" b="61598"/>
          <a:stretch/>
        </p:blipFill>
        <p:spPr>
          <a:xfrm rot="16200000">
            <a:off x="8323971" y="2989969"/>
            <a:ext cx="6857999" cy="878059"/>
          </a:xfrm>
          <a:prstGeom prst="rect">
            <a:avLst/>
          </a:prstGeom>
        </p:spPr>
      </p:pic>
      <p:sp>
        <p:nvSpPr>
          <p:cNvPr id="8" name="Content Placeholder 15">
            <a:extLst>
              <a:ext uri="{FF2B5EF4-FFF2-40B4-BE49-F238E27FC236}">
                <a16:creationId xmlns:a16="http://schemas.microsoft.com/office/drawing/2014/main" id="{2A4CAC8E-4600-4DB2-977B-ED1FED7E99ED}"/>
              </a:ext>
            </a:extLst>
          </p:cNvPr>
          <p:cNvSpPr>
            <a:spLocks noGrp="1"/>
          </p:cNvSpPr>
          <p:nvPr>
            <p:ph sz="quarter" idx="13" hasCustomPrompt="1"/>
          </p:nvPr>
        </p:nvSpPr>
        <p:spPr>
          <a:xfrm>
            <a:off x="548640" y="1920240"/>
            <a:ext cx="10687175" cy="4279392"/>
          </a:xfrm>
        </p:spPr>
        <p:txBody>
          <a:bodyPr/>
          <a:lstStyle>
            <a:lvl1pPr marL="228600" indent="-228600" algn="l" defTabSz="914400" rtl="0" eaLnBrk="1" latinLnBrk="0" hangingPunct="1">
              <a:lnSpc>
                <a:spcPct val="100000"/>
              </a:lnSpc>
              <a:spcBef>
                <a:spcPts val="1600"/>
              </a:spcBef>
              <a:buFont typeface="Arial"/>
              <a:buChar char="•"/>
              <a:defRPr lang="en-US" sz="2800" kern="1200" dirty="0" smtClean="0">
                <a:solidFill>
                  <a:srgbClr val="626262"/>
                </a:solidFill>
                <a:latin typeface="+mn-lt"/>
                <a:ea typeface="Roboto" panose="02000000000000000000" pitchFamily="2" charset="0"/>
                <a:cs typeface="+mn-cs"/>
              </a:defRPr>
            </a:lvl1pPr>
            <a:lvl2pPr marL="685800" indent="-228600" algn="l" defTabSz="914400" rtl="0" eaLnBrk="1" latinLnBrk="0" hangingPunct="1">
              <a:lnSpc>
                <a:spcPct val="100000"/>
              </a:lnSpc>
              <a:spcBef>
                <a:spcPts val="1600"/>
              </a:spcBef>
              <a:buFont typeface="Arial"/>
              <a:buChar char="•"/>
              <a:defRPr lang="en-US" sz="2400" kern="1200" dirty="0" smtClean="0">
                <a:solidFill>
                  <a:srgbClr val="626262"/>
                </a:solidFill>
                <a:latin typeface="+mn-lt"/>
                <a:ea typeface="Roboto" panose="02000000000000000000" pitchFamily="2" charset="0"/>
                <a:cs typeface="+mn-cs"/>
              </a:defRPr>
            </a:lvl2pPr>
            <a:lvl3pPr marL="1143000" indent="-228600" algn="l" defTabSz="914400" rtl="0" eaLnBrk="1" latinLnBrk="0" hangingPunct="1">
              <a:lnSpc>
                <a:spcPct val="100000"/>
              </a:lnSpc>
              <a:spcBef>
                <a:spcPts val="1600"/>
              </a:spcBef>
              <a:buFont typeface="Arial"/>
              <a:buChar char="•"/>
              <a:defRPr lang="en-US" sz="2000" kern="1200" dirty="0" smtClean="0">
                <a:solidFill>
                  <a:srgbClr val="626262"/>
                </a:solidFill>
                <a:latin typeface="+mn-lt"/>
                <a:ea typeface="Roboto" panose="02000000000000000000" pitchFamily="2" charset="0"/>
                <a:cs typeface="+mn-cs"/>
              </a:defRPr>
            </a:lvl3pPr>
            <a:lvl4pPr marL="1600200" indent="-228600" algn="l" defTabSz="914400" rtl="0" eaLnBrk="1" latinLnBrk="0" hangingPunct="1">
              <a:lnSpc>
                <a:spcPct val="100000"/>
              </a:lnSpc>
              <a:spcBef>
                <a:spcPts val="1600"/>
              </a:spcBef>
              <a:buFont typeface="Arial"/>
              <a:buChar char="•"/>
              <a:defRPr lang="en-US" sz="1600" kern="1200" dirty="0" smtClean="0">
                <a:solidFill>
                  <a:srgbClr val="626262"/>
                </a:solidFill>
                <a:latin typeface="+mn-lt"/>
                <a:ea typeface="Roboto" panose="02000000000000000000" pitchFamily="2" charset="0"/>
                <a:cs typeface="+mn-cs"/>
              </a:defRPr>
            </a:lvl4pPr>
            <a:lvl5pPr marL="2057400" indent="-228600" algn="l" defTabSz="914400" rtl="0" eaLnBrk="1" latinLnBrk="0" hangingPunct="1">
              <a:lnSpc>
                <a:spcPct val="100000"/>
              </a:lnSpc>
              <a:spcBef>
                <a:spcPts val="1600"/>
              </a:spcBef>
              <a:buFont typeface="Arial"/>
              <a:buChar char="•"/>
              <a:defRPr lang="en-US" sz="1200" kern="1200" dirty="0" smtClean="0">
                <a:solidFill>
                  <a:srgbClr val="626262"/>
                </a:solidFill>
                <a:latin typeface="+mn-lt"/>
                <a:ea typeface="Roboto" panose="02000000000000000000" pitchFamily="2" charset="0"/>
                <a:cs typeface="+mn-cs"/>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itle 6">
            <a:extLst>
              <a:ext uri="{FF2B5EF4-FFF2-40B4-BE49-F238E27FC236}">
                <a16:creationId xmlns:a16="http://schemas.microsoft.com/office/drawing/2014/main" id="{37E667BE-06C8-4A62-A350-6A491D391185}"/>
              </a:ext>
            </a:extLst>
          </p:cNvPr>
          <p:cNvSpPr>
            <a:spLocks noGrp="1"/>
          </p:cNvSpPr>
          <p:nvPr>
            <p:ph type="title" hasCustomPrompt="1"/>
          </p:nvPr>
        </p:nvSpPr>
        <p:spPr>
          <a:xfrm>
            <a:off x="548640" y="488561"/>
            <a:ext cx="10687175" cy="915366"/>
          </a:xfrm>
        </p:spPr>
        <p:txBody>
          <a:bodyPr/>
          <a:lstStyle>
            <a:lvl1pPr>
              <a:defRPr/>
            </a:lvl1pPr>
          </a:lstStyle>
          <a:p>
            <a:r>
              <a:rPr lang="en-US" dirty="0"/>
              <a:t>Click to edit title</a:t>
            </a:r>
          </a:p>
        </p:txBody>
      </p:sp>
      <p:sp>
        <p:nvSpPr>
          <p:cNvPr id="2" name="Date Placeholder 1">
            <a:extLst>
              <a:ext uri="{FF2B5EF4-FFF2-40B4-BE49-F238E27FC236}">
                <a16:creationId xmlns:a16="http://schemas.microsoft.com/office/drawing/2014/main" id="{CA36432D-EF34-4917-BD42-A9D6D7BF7DAF}"/>
              </a:ext>
            </a:extLst>
          </p:cNvPr>
          <p:cNvSpPr>
            <a:spLocks noGrp="1"/>
          </p:cNvSpPr>
          <p:nvPr>
            <p:ph type="dt" sz="half" idx="14"/>
          </p:nvPr>
        </p:nvSpPr>
        <p:spPr/>
        <p:txBody>
          <a:bodyPr/>
          <a:lstStyle/>
          <a:p>
            <a:fld id="{5A648A70-83CF-4E49-9808-06D21AC6D48F}" type="datetime4">
              <a:rPr lang="en-US" smtClean="0">
                <a:solidFill>
                  <a:schemeClr val="bg2">
                    <a:lumMod val="75000"/>
                  </a:schemeClr>
                </a:solidFill>
              </a:rPr>
              <a:t>April 10, 2023</a:t>
            </a:fld>
            <a:endParaRPr lang="en-US" dirty="0">
              <a:solidFill>
                <a:schemeClr val="bg2">
                  <a:lumMod val="75000"/>
                </a:schemeClr>
              </a:solidFill>
            </a:endParaRPr>
          </a:p>
        </p:txBody>
      </p:sp>
      <p:sp>
        <p:nvSpPr>
          <p:cNvPr id="3" name="Footer Placeholder 2">
            <a:extLst>
              <a:ext uri="{FF2B5EF4-FFF2-40B4-BE49-F238E27FC236}">
                <a16:creationId xmlns:a16="http://schemas.microsoft.com/office/drawing/2014/main" id="{8AEF496A-F20C-485C-8158-8B4330ECD9BC}"/>
              </a:ext>
            </a:extLst>
          </p:cNvPr>
          <p:cNvSpPr>
            <a:spLocks noGrp="1"/>
          </p:cNvSpPr>
          <p:nvPr>
            <p:ph type="ftr" sz="quarter" idx="15"/>
          </p:nvPr>
        </p:nvSpPr>
        <p:spPr/>
        <p:txBody>
          <a:bodyPr/>
          <a:lstStyle/>
          <a:p>
            <a:r>
              <a:rPr lang="en-US" dirty="0">
                <a:solidFill>
                  <a:srgbClr val="FFFFFF">
                    <a:lumMod val="75000"/>
                  </a:srgbClr>
                </a:solidFill>
              </a:rPr>
              <a:t>© 2021 Trellance, Inc. All rights reserved.</a:t>
            </a:r>
          </a:p>
        </p:txBody>
      </p:sp>
      <p:sp>
        <p:nvSpPr>
          <p:cNvPr id="4" name="Slide Number Placeholder 3">
            <a:extLst>
              <a:ext uri="{FF2B5EF4-FFF2-40B4-BE49-F238E27FC236}">
                <a16:creationId xmlns:a16="http://schemas.microsoft.com/office/drawing/2014/main" id="{AC4E4A2E-C4E9-42E4-A8A5-BF47BED4521E}"/>
              </a:ext>
            </a:extLst>
          </p:cNvPr>
          <p:cNvSpPr>
            <a:spLocks noGrp="1"/>
          </p:cNvSpPr>
          <p:nvPr>
            <p:ph type="sldNum" sz="quarter" idx="16"/>
          </p:nvPr>
        </p:nvSpPr>
        <p:spPr/>
        <p:txBody>
          <a:bodyPr/>
          <a:lstStyle/>
          <a:p>
            <a:fld id="{2533969A-88D7-D043-9145-D433A02B4603}" type="slidenum">
              <a:rPr lang="en-US" smtClean="0"/>
              <a:pPr/>
              <a:t>‹#›</a:t>
            </a:fld>
            <a:endParaRPr lang="en-US" dirty="0"/>
          </a:p>
        </p:txBody>
      </p:sp>
    </p:spTree>
    <p:extLst>
      <p:ext uri="{BB962C8B-B14F-4D97-AF65-F5344CB8AC3E}">
        <p14:creationId xmlns:p14="http://schemas.microsoft.com/office/powerpoint/2010/main" val="18886005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rticle headline+footers wht">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3A019DA0-A358-48A3-B7EC-E871A4C43EEE}"/>
              </a:ext>
            </a:extLst>
          </p:cNvPr>
          <p:cNvPicPr>
            <a:picLocks noChangeAspect="1"/>
          </p:cNvPicPr>
          <p:nvPr userDrawn="1"/>
        </p:nvPicPr>
        <p:blipFill rotWithShape="1">
          <a:blip r:embed="rId2">
            <a:alphaModFix amt="25000"/>
            <a:extLst>
              <a:ext uri="{96DAC541-7B7A-43D3-8B79-37D633B846F1}">
                <asvg:svgBlip xmlns:asvg="http://schemas.microsoft.com/office/drawing/2016/SVG/main" r:embed="rId3"/>
              </a:ext>
            </a:extLst>
          </a:blip>
          <a:srcRect l="20179" t="5159" r="15032" b="61598"/>
          <a:stretch/>
        </p:blipFill>
        <p:spPr>
          <a:xfrm rot="16200000">
            <a:off x="8323971" y="2989969"/>
            <a:ext cx="6857999" cy="878059"/>
          </a:xfrm>
          <a:prstGeom prst="rect">
            <a:avLst/>
          </a:prstGeom>
        </p:spPr>
      </p:pic>
      <p:sp>
        <p:nvSpPr>
          <p:cNvPr id="6" name="Title 6">
            <a:extLst>
              <a:ext uri="{FF2B5EF4-FFF2-40B4-BE49-F238E27FC236}">
                <a16:creationId xmlns:a16="http://schemas.microsoft.com/office/drawing/2014/main" id="{A734AB36-59E4-48B9-BD11-8A4B3014DF56}"/>
              </a:ext>
            </a:extLst>
          </p:cNvPr>
          <p:cNvSpPr>
            <a:spLocks noGrp="1"/>
          </p:cNvSpPr>
          <p:nvPr>
            <p:ph type="title" hasCustomPrompt="1"/>
          </p:nvPr>
        </p:nvSpPr>
        <p:spPr>
          <a:xfrm>
            <a:off x="548640" y="488561"/>
            <a:ext cx="10687175" cy="915366"/>
          </a:xfrm>
        </p:spPr>
        <p:txBody>
          <a:bodyPr/>
          <a:lstStyle>
            <a:lvl1pPr>
              <a:defRPr/>
            </a:lvl1pPr>
          </a:lstStyle>
          <a:p>
            <a:r>
              <a:rPr lang="en-US" dirty="0"/>
              <a:t>Click to edit title</a:t>
            </a:r>
          </a:p>
        </p:txBody>
      </p:sp>
      <p:sp>
        <p:nvSpPr>
          <p:cNvPr id="2" name="Date Placeholder 1">
            <a:extLst>
              <a:ext uri="{FF2B5EF4-FFF2-40B4-BE49-F238E27FC236}">
                <a16:creationId xmlns:a16="http://schemas.microsoft.com/office/drawing/2014/main" id="{DE06DF5F-64FE-467D-B929-3410C8D03CA1}"/>
              </a:ext>
            </a:extLst>
          </p:cNvPr>
          <p:cNvSpPr>
            <a:spLocks noGrp="1"/>
          </p:cNvSpPr>
          <p:nvPr>
            <p:ph type="dt" sz="half" idx="10"/>
          </p:nvPr>
        </p:nvSpPr>
        <p:spPr/>
        <p:txBody>
          <a:bodyPr/>
          <a:lstStyle/>
          <a:p>
            <a:fld id="{5A648A70-83CF-4E49-9808-06D21AC6D48F}" type="datetime4">
              <a:rPr lang="en-US" smtClean="0">
                <a:solidFill>
                  <a:schemeClr val="bg2">
                    <a:lumMod val="75000"/>
                  </a:schemeClr>
                </a:solidFill>
              </a:rPr>
              <a:t>April 10, 2023</a:t>
            </a:fld>
            <a:endParaRPr lang="en-US" dirty="0">
              <a:solidFill>
                <a:schemeClr val="bg2">
                  <a:lumMod val="75000"/>
                </a:schemeClr>
              </a:solidFill>
            </a:endParaRPr>
          </a:p>
        </p:txBody>
      </p:sp>
      <p:sp>
        <p:nvSpPr>
          <p:cNvPr id="3" name="Footer Placeholder 2">
            <a:extLst>
              <a:ext uri="{FF2B5EF4-FFF2-40B4-BE49-F238E27FC236}">
                <a16:creationId xmlns:a16="http://schemas.microsoft.com/office/drawing/2014/main" id="{0345F583-F8B6-446F-9D79-885D461B831C}"/>
              </a:ext>
            </a:extLst>
          </p:cNvPr>
          <p:cNvSpPr>
            <a:spLocks noGrp="1"/>
          </p:cNvSpPr>
          <p:nvPr>
            <p:ph type="ftr" sz="quarter" idx="11"/>
          </p:nvPr>
        </p:nvSpPr>
        <p:spPr/>
        <p:txBody>
          <a:bodyPr/>
          <a:lstStyle/>
          <a:p>
            <a:r>
              <a:rPr lang="en-US" dirty="0">
                <a:solidFill>
                  <a:srgbClr val="FFFFFF">
                    <a:lumMod val="75000"/>
                  </a:srgbClr>
                </a:solidFill>
              </a:rPr>
              <a:t>© 2021 Trellance, Inc. All rights reserved.</a:t>
            </a:r>
          </a:p>
        </p:txBody>
      </p:sp>
      <p:sp>
        <p:nvSpPr>
          <p:cNvPr id="4" name="Slide Number Placeholder 3">
            <a:extLst>
              <a:ext uri="{FF2B5EF4-FFF2-40B4-BE49-F238E27FC236}">
                <a16:creationId xmlns:a16="http://schemas.microsoft.com/office/drawing/2014/main" id="{4CB73707-0D49-46F2-8FD6-3506FA8DD2B6}"/>
              </a:ext>
            </a:extLst>
          </p:cNvPr>
          <p:cNvSpPr>
            <a:spLocks noGrp="1"/>
          </p:cNvSpPr>
          <p:nvPr>
            <p:ph type="sldNum" sz="quarter" idx="12"/>
          </p:nvPr>
        </p:nvSpPr>
        <p:spPr/>
        <p:txBody>
          <a:bodyPr/>
          <a:lstStyle/>
          <a:p>
            <a:fld id="{2533969A-88D7-D043-9145-D433A02B4603}" type="slidenum">
              <a:rPr lang="en-US" smtClean="0"/>
              <a:pPr/>
              <a:t>‹#›</a:t>
            </a:fld>
            <a:endParaRPr lang="en-US" dirty="0"/>
          </a:p>
        </p:txBody>
      </p:sp>
    </p:spTree>
    <p:extLst>
      <p:ext uri="{BB962C8B-B14F-4D97-AF65-F5344CB8AC3E}">
        <p14:creationId xmlns:p14="http://schemas.microsoft.com/office/powerpoint/2010/main" val="386891453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Particle theme footers (white)">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425483B1-BC00-4E32-8270-A2A863E68985}"/>
              </a:ext>
            </a:extLst>
          </p:cNvPr>
          <p:cNvPicPr>
            <a:picLocks noChangeAspect="1"/>
          </p:cNvPicPr>
          <p:nvPr userDrawn="1"/>
        </p:nvPicPr>
        <p:blipFill rotWithShape="1">
          <a:blip r:embed="rId2">
            <a:alphaModFix amt="25000"/>
            <a:extLst>
              <a:ext uri="{96DAC541-7B7A-43D3-8B79-37D633B846F1}">
                <asvg:svgBlip xmlns:asvg="http://schemas.microsoft.com/office/drawing/2016/SVG/main" r:embed="rId3"/>
              </a:ext>
            </a:extLst>
          </a:blip>
          <a:srcRect l="20179" t="5159" r="15032" b="61598"/>
          <a:stretch/>
        </p:blipFill>
        <p:spPr>
          <a:xfrm rot="16200000">
            <a:off x="8323971" y="2989969"/>
            <a:ext cx="6857999" cy="878059"/>
          </a:xfrm>
          <a:prstGeom prst="rect">
            <a:avLst/>
          </a:prstGeom>
        </p:spPr>
      </p:pic>
      <p:sp>
        <p:nvSpPr>
          <p:cNvPr id="2" name="Date Placeholder 1">
            <a:extLst>
              <a:ext uri="{FF2B5EF4-FFF2-40B4-BE49-F238E27FC236}">
                <a16:creationId xmlns:a16="http://schemas.microsoft.com/office/drawing/2014/main" id="{2D9DCC59-3B51-4DBB-A44F-455C03CF3143}"/>
              </a:ext>
            </a:extLst>
          </p:cNvPr>
          <p:cNvSpPr>
            <a:spLocks noGrp="1"/>
          </p:cNvSpPr>
          <p:nvPr>
            <p:ph type="dt" sz="half" idx="10"/>
          </p:nvPr>
        </p:nvSpPr>
        <p:spPr/>
        <p:txBody>
          <a:bodyPr/>
          <a:lstStyle/>
          <a:p>
            <a:fld id="{5A648A70-83CF-4E49-9808-06D21AC6D48F}" type="datetime4">
              <a:rPr lang="en-US" smtClean="0">
                <a:solidFill>
                  <a:schemeClr val="bg2">
                    <a:lumMod val="75000"/>
                  </a:schemeClr>
                </a:solidFill>
              </a:rPr>
              <a:t>April 10, 2023</a:t>
            </a:fld>
            <a:endParaRPr lang="en-US" dirty="0">
              <a:solidFill>
                <a:schemeClr val="bg2">
                  <a:lumMod val="75000"/>
                </a:schemeClr>
              </a:solidFill>
            </a:endParaRPr>
          </a:p>
        </p:txBody>
      </p:sp>
      <p:sp>
        <p:nvSpPr>
          <p:cNvPr id="3" name="Footer Placeholder 2">
            <a:extLst>
              <a:ext uri="{FF2B5EF4-FFF2-40B4-BE49-F238E27FC236}">
                <a16:creationId xmlns:a16="http://schemas.microsoft.com/office/drawing/2014/main" id="{6A8DB589-A59E-472C-BEAF-E1CAA2212F3B}"/>
              </a:ext>
            </a:extLst>
          </p:cNvPr>
          <p:cNvSpPr>
            <a:spLocks noGrp="1"/>
          </p:cNvSpPr>
          <p:nvPr>
            <p:ph type="ftr" sz="quarter" idx="11"/>
          </p:nvPr>
        </p:nvSpPr>
        <p:spPr/>
        <p:txBody>
          <a:bodyPr/>
          <a:lstStyle/>
          <a:p>
            <a:r>
              <a:rPr lang="en-US" dirty="0">
                <a:solidFill>
                  <a:srgbClr val="FFFFFF">
                    <a:lumMod val="75000"/>
                  </a:srgbClr>
                </a:solidFill>
              </a:rPr>
              <a:t>© 2021 Trellance, Inc. All rights reserved.</a:t>
            </a:r>
          </a:p>
        </p:txBody>
      </p:sp>
      <p:sp>
        <p:nvSpPr>
          <p:cNvPr id="5" name="Slide Number Placeholder 4">
            <a:extLst>
              <a:ext uri="{FF2B5EF4-FFF2-40B4-BE49-F238E27FC236}">
                <a16:creationId xmlns:a16="http://schemas.microsoft.com/office/drawing/2014/main" id="{283A3620-B9E7-46A8-B92E-B84A51B61345}"/>
              </a:ext>
            </a:extLst>
          </p:cNvPr>
          <p:cNvSpPr>
            <a:spLocks noGrp="1"/>
          </p:cNvSpPr>
          <p:nvPr>
            <p:ph type="sldNum" sz="quarter" idx="12"/>
          </p:nvPr>
        </p:nvSpPr>
        <p:spPr/>
        <p:txBody>
          <a:bodyPr/>
          <a:lstStyle/>
          <a:p>
            <a:fld id="{2533969A-88D7-D043-9145-D433A02B4603}" type="slidenum">
              <a:rPr lang="en-US" smtClean="0"/>
              <a:pPr/>
              <a:t>‹#›</a:t>
            </a:fld>
            <a:endParaRPr lang="en-US" dirty="0"/>
          </a:p>
        </p:txBody>
      </p:sp>
    </p:spTree>
    <p:extLst>
      <p:ext uri="{BB962C8B-B14F-4D97-AF65-F5344CB8AC3E}">
        <p14:creationId xmlns:p14="http://schemas.microsoft.com/office/powerpoint/2010/main" val="320856698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No theme title + footer ">
    <p:bg>
      <p:bgPr>
        <a:solidFill>
          <a:schemeClr val="bg2"/>
        </a:solidFill>
        <a:effectLst/>
      </p:bgPr>
    </p:bg>
    <p:spTree>
      <p:nvGrpSpPr>
        <p:cNvPr id="1" name=""/>
        <p:cNvGrpSpPr/>
        <p:nvPr/>
      </p:nvGrpSpPr>
      <p:grpSpPr>
        <a:xfrm>
          <a:off x="0" y="0"/>
          <a:ext cx="0" cy="0"/>
          <a:chOff x="0" y="0"/>
          <a:chExt cx="0" cy="0"/>
        </a:xfrm>
      </p:grpSpPr>
      <p:sp>
        <p:nvSpPr>
          <p:cNvPr id="7" name="Untertitel 2"/>
          <p:cNvSpPr>
            <a:spLocks noGrp="1"/>
          </p:cNvSpPr>
          <p:nvPr>
            <p:ph type="subTitle" idx="1" hasCustomPrompt="1"/>
          </p:nvPr>
        </p:nvSpPr>
        <p:spPr>
          <a:xfrm>
            <a:off x="548639" y="3055482"/>
            <a:ext cx="9491832" cy="523220"/>
          </a:xfrm>
          <a:prstGeom prst="rect">
            <a:avLst/>
          </a:prstGeom>
        </p:spPr>
        <p:txBody>
          <a:bodyPr wrap="square" lIns="0" tIns="182880" rIns="180000" anchor="t" anchorCtr="0">
            <a:noAutofit/>
          </a:bodyPr>
          <a:lstStyle>
            <a:lvl1pPr marL="0" indent="0">
              <a:lnSpc>
                <a:spcPct val="100000"/>
              </a:lnSpc>
              <a:buNone/>
              <a:defRPr kumimoji="0" lang="en-US" sz="2200" b="0" i="0" u="none" strike="noStrike" cap="none" spc="0" normalizeH="0" baseline="0" dirty="0">
                <a:ln>
                  <a:noFill/>
                </a:ln>
                <a:solidFill>
                  <a:schemeClr val="accent2"/>
                </a:solidFill>
                <a:effectLst/>
                <a:uLnTx/>
                <a:uFillTx/>
              </a:defRPr>
            </a:lvl1pPr>
          </a:lstStyle>
          <a:p>
            <a:pPr marL="0" lvl="0"/>
            <a:r>
              <a:rPr lang="en-US" noProof="0" dirty="0"/>
              <a:t>Click to add subtitle</a:t>
            </a:r>
          </a:p>
        </p:txBody>
      </p:sp>
      <p:sp>
        <p:nvSpPr>
          <p:cNvPr id="9" name="Text Placeholder 8"/>
          <p:cNvSpPr>
            <a:spLocks noGrp="1"/>
          </p:cNvSpPr>
          <p:nvPr>
            <p:ph type="body" sz="quarter" idx="10" hasCustomPrompt="1"/>
          </p:nvPr>
        </p:nvSpPr>
        <p:spPr>
          <a:xfrm>
            <a:off x="548640" y="4959960"/>
            <a:ext cx="9491831" cy="603192"/>
          </a:xfrm>
        </p:spPr>
        <p:txBody>
          <a:bodyPr anchor="t" anchorCtr="0">
            <a:normAutofit/>
          </a:bodyPr>
          <a:lstStyle>
            <a:lvl1pPr marL="0" indent="0">
              <a:buNone/>
              <a:defRPr sz="1600" baseline="0">
                <a:solidFill>
                  <a:schemeClr val="bg1"/>
                </a:solidFill>
              </a:defRPr>
            </a:lvl1pPr>
            <a:lvl2pPr marL="457200" indent="0">
              <a:buNone/>
              <a:defRPr>
                <a:solidFill>
                  <a:srgbClr val="D0DD28"/>
                </a:solidFill>
              </a:defRPr>
            </a:lvl2pPr>
            <a:lvl3pPr marL="914400" indent="0">
              <a:buNone/>
              <a:defRPr>
                <a:solidFill>
                  <a:srgbClr val="D0DD28"/>
                </a:solidFill>
              </a:defRPr>
            </a:lvl3pPr>
            <a:lvl4pPr marL="1371600" indent="0">
              <a:buNone/>
              <a:defRPr>
                <a:solidFill>
                  <a:srgbClr val="D0DD28"/>
                </a:solidFill>
              </a:defRPr>
            </a:lvl4pPr>
            <a:lvl5pPr marL="1828800" indent="0">
              <a:buNone/>
              <a:defRPr>
                <a:solidFill>
                  <a:srgbClr val="D0DD28"/>
                </a:solidFill>
              </a:defRPr>
            </a:lvl5pPr>
          </a:lstStyle>
          <a:p>
            <a:pPr lvl="0"/>
            <a:r>
              <a:rPr lang="en-US" dirty="0"/>
              <a:t>Enter presenter’s name(s)</a:t>
            </a:r>
          </a:p>
        </p:txBody>
      </p:sp>
      <p:sp>
        <p:nvSpPr>
          <p:cNvPr id="22" name="Title 1">
            <a:extLst>
              <a:ext uri="{FF2B5EF4-FFF2-40B4-BE49-F238E27FC236}">
                <a16:creationId xmlns:a16="http://schemas.microsoft.com/office/drawing/2014/main" id="{F61AB37E-D34A-403E-B4EA-40B2E24F1ADA}"/>
              </a:ext>
            </a:extLst>
          </p:cNvPr>
          <p:cNvSpPr>
            <a:spLocks noGrp="1"/>
          </p:cNvSpPr>
          <p:nvPr>
            <p:ph type="ctrTitle" hasCustomPrompt="1"/>
          </p:nvPr>
        </p:nvSpPr>
        <p:spPr>
          <a:xfrm>
            <a:off x="548639" y="2130005"/>
            <a:ext cx="9491832" cy="852488"/>
          </a:xfrm>
        </p:spPr>
        <p:txBody>
          <a:bodyPr anchor="b"/>
          <a:lstStyle>
            <a:lvl1pPr algn="l">
              <a:defRPr sz="4200" b="1" i="0">
                <a:solidFill>
                  <a:schemeClr val="accent2"/>
                </a:solidFill>
              </a:defRPr>
            </a:lvl1pPr>
          </a:lstStyle>
          <a:p>
            <a:r>
              <a:rPr lang="en-US" dirty="0"/>
              <a:t>Click to edit title</a:t>
            </a:r>
          </a:p>
        </p:txBody>
      </p:sp>
      <p:sp>
        <p:nvSpPr>
          <p:cNvPr id="3" name="Date Placeholder 2">
            <a:extLst>
              <a:ext uri="{FF2B5EF4-FFF2-40B4-BE49-F238E27FC236}">
                <a16:creationId xmlns:a16="http://schemas.microsoft.com/office/drawing/2014/main" id="{B7706541-BFD4-495B-AC6F-0BAC7AFCBFA3}"/>
              </a:ext>
            </a:extLst>
          </p:cNvPr>
          <p:cNvSpPr>
            <a:spLocks noGrp="1"/>
          </p:cNvSpPr>
          <p:nvPr>
            <p:ph type="dt" sz="half" idx="11"/>
          </p:nvPr>
        </p:nvSpPr>
        <p:spPr/>
        <p:txBody>
          <a:bodyPr/>
          <a:lstStyle/>
          <a:p>
            <a:fld id="{5A648A70-83CF-4E49-9808-06D21AC6D48F}" type="datetime4">
              <a:rPr lang="en-US" smtClean="0">
                <a:solidFill>
                  <a:schemeClr val="bg2">
                    <a:lumMod val="75000"/>
                  </a:schemeClr>
                </a:solidFill>
              </a:rPr>
              <a:t>April 10, 2023</a:t>
            </a:fld>
            <a:endParaRPr lang="en-US" dirty="0">
              <a:solidFill>
                <a:schemeClr val="bg2">
                  <a:lumMod val="75000"/>
                </a:schemeClr>
              </a:solidFill>
            </a:endParaRPr>
          </a:p>
        </p:txBody>
      </p:sp>
      <p:sp>
        <p:nvSpPr>
          <p:cNvPr id="4" name="Footer Placeholder 3">
            <a:extLst>
              <a:ext uri="{FF2B5EF4-FFF2-40B4-BE49-F238E27FC236}">
                <a16:creationId xmlns:a16="http://schemas.microsoft.com/office/drawing/2014/main" id="{D1E6E682-287C-44B8-906A-9CB368CE7C30}"/>
              </a:ext>
            </a:extLst>
          </p:cNvPr>
          <p:cNvSpPr>
            <a:spLocks noGrp="1"/>
          </p:cNvSpPr>
          <p:nvPr>
            <p:ph type="ftr" sz="quarter" idx="12"/>
          </p:nvPr>
        </p:nvSpPr>
        <p:spPr/>
        <p:txBody>
          <a:bodyPr/>
          <a:lstStyle/>
          <a:p>
            <a:r>
              <a:rPr lang="en-US" dirty="0">
                <a:solidFill>
                  <a:srgbClr val="FFFFFF">
                    <a:lumMod val="75000"/>
                  </a:srgbClr>
                </a:solidFill>
              </a:rPr>
              <a:t>© 2021 Trellance, Inc. All rights reserved.</a:t>
            </a:r>
          </a:p>
        </p:txBody>
      </p:sp>
      <p:sp>
        <p:nvSpPr>
          <p:cNvPr id="5" name="Slide Number Placeholder 4">
            <a:extLst>
              <a:ext uri="{FF2B5EF4-FFF2-40B4-BE49-F238E27FC236}">
                <a16:creationId xmlns:a16="http://schemas.microsoft.com/office/drawing/2014/main" id="{9F66AAF2-D3B9-4E91-8579-3929FFAE72F7}"/>
              </a:ext>
            </a:extLst>
          </p:cNvPr>
          <p:cNvSpPr>
            <a:spLocks noGrp="1"/>
          </p:cNvSpPr>
          <p:nvPr>
            <p:ph type="sldNum" sz="quarter" idx="13"/>
          </p:nvPr>
        </p:nvSpPr>
        <p:spPr/>
        <p:txBody>
          <a:bodyPr/>
          <a:lstStyle/>
          <a:p>
            <a:fld id="{2533969A-88D7-D043-9145-D433A02B4603}" type="slidenum">
              <a:rPr lang="en-US" smtClean="0"/>
              <a:pPr/>
              <a:t>‹#›</a:t>
            </a:fld>
            <a:endParaRPr lang="en-US" dirty="0"/>
          </a:p>
        </p:txBody>
      </p:sp>
      <p:pic>
        <p:nvPicPr>
          <p:cNvPr id="11" name="Picture 10">
            <a:extLst>
              <a:ext uri="{FF2B5EF4-FFF2-40B4-BE49-F238E27FC236}">
                <a16:creationId xmlns:a16="http://schemas.microsoft.com/office/drawing/2014/main" id="{4C562643-9211-44B6-A8CC-D87E7BC4C023}"/>
              </a:ext>
            </a:extLst>
          </p:cNvPr>
          <p:cNvPicPr>
            <a:picLocks noChangeAspect="1"/>
          </p:cNvPicPr>
          <p:nvPr userDrawn="1"/>
        </p:nvPicPr>
        <p:blipFill>
          <a:blip r:embed="rId2"/>
          <a:srcRect/>
          <a:stretch/>
        </p:blipFill>
        <p:spPr>
          <a:xfrm>
            <a:off x="509430" y="713973"/>
            <a:ext cx="1987127" cy="439074"/>
          </a:xfrm>
          <a:prstGeom prst="rect">
            <a:avLst/>
          </a:prstGeom>
        </p:spPr>
      </p:pic>
    </p:spTree>
    <p:extLst>
      <p:ext uri="{BB962C8B-B14F-4D97-AF65-F5344CB8AC3E}">
        <p14:creationId xmlns:p14="http://schemas.microsoft.com/office/powerpoint/2010/main" val="1896873591"/>
      </p:ext>
    </p:extLst>
  </p:cSld>
  <p:clrMapOvr>
    <a:masterClrMapping/>
  </p:clrMapOvr>
  <p:extLst>
    <p:ext uri="{DCECCB84-F9BA-43D5-87BE-67443E8EF086}">
      <p15:sldGuideLst xmlns:p15="http://schemas.microsoft.com/office/powerpoint/2012/main">
        <p15:guide id="1" orient="horz" pos="3912">
          <p15:clr>
            <a:srgbClr val="FBAE40"/>
          </p15:clr>
        </p15:guide>
        <p15:guide id="2"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No theme section+ footer">
    <p:bg>
      <p:bgPr>
        <a:solidFill>
          <a:schemeClr val="bg2"/>
        </a:solidFill>
        <a:effectLst/>
      </p:bgPr>
    </p:bg>
    <p:spTree>
      <p:nvGrpSpPr>
        <p:cNvPr id="1" name=""/>
        <p:cNvGrpSpPr/>
        <p:nvPr/>
      </p:nvGrpSpPr>
      <p:grpSpPr>
        <a:xfrm>
          <a:off x="0" y="0"/>
          <a:ext cx="0" cy="0"/>
          <a:chOff x="0" y="0"/>
          <a:chExt cx="0" cy="0"/>
        </a:xfrm>
      </p:grpSpPr>
      <p:sp>
        <p:nvSpPr>
          <p:cNvPr id="19" name="Untertitel 2">
            <a:extLst>
              <a:ext uri="{FF2B5EF4-FFF2-40B4-BE49-F238E27FC236}">
                <a16:creationId xmlns:a16="http://schemas.microsoft.com/office/drawing/2014/main" id="{A88CFBAA-CD59-41F6-A970-D7371000CE08}"/>
              </a:ext>
            </a:extLst>
          </p:cNvPr>
          <p:cNvSpPr>
            <a:spLocks noGrp="1"/>
          </p:cNvSpPr>
          <p:nvPr>
            <p:ph type="subTitle" idx="1"/>
          </p:nvPr>
        </p:nvSpPr>
        <p:spPr>
          <a:xfrm>
            <a:off x="548640" y="4031968"/>
            <a:ext cx="9562922" cy="523220"/>
          </a:xfrm>
          <a:prstGeom prst="rect">
            <a:avLst/>
          </a:prstGeom>
        </p:spPr>
        <p:txBody>
          <a:bodyPr wrap="square" lIns="0" tIns="182880" rIns="180000" anchor="t" anchorCtr="0">
            <a:noAutofit/>
          </a:bodyPr>
          <a:lstStyle>
            <a:lvl1pPr marL="0" indent="0">
              <a:lnSpc>
                <a:spcPct val="100000"/>
              </a:lnSpc>
              <a:buNone/>
              <a:defRPr kumimoji="0" lang="en-US" sz="2200" b="0" i="0" u="none" strike="noStrike" cap="none" spc="0" normalizeH="0" baseline="0" dirty="0">
                <a:ln>
                  <a:noFill/>
                </a:ln>
                <a:solidFill>
                  <a:schemeClr val="bg1"/>
                </a:solidFill>
                <a:effectLst/>
                <a:uLnTx/>
                <a:uFillTx/>
              </a:defRPr>
            </a:lvl1pPr>
          </a:lstStyle>
          <a:p>
            <a:pPr marL="0" lvl="0"/>
            <a:endParaRPr lang="en-US" noProof="0" dirty="0"/>
          </a:p>
        </p:txBody>
      </p:sp>
      <p:sp>
        <p:nvSpPr>
          <p:cNvPr id="24" name="Title 1">
            <a:extLst>
              <a:ext uri="{FF2B5EF4-FFF2-40B4-BE49-F238E27FC236}">
                <a16:creationId xmlns:a16="http://schemas.microsoft.com/office/drawing/2014/main" id="{A446DFEF-B3B7-4A41-AB84-97EEF8ACAE3A}"/>
              </a:ext>
            </a:extLst>
          </p:cNvPr>
          <p:cNvSpPr>
            <a:spLocks noGrp="1"/>
          </p:cNvSpPr>
          <p:nvPr>
            <p:ph type="ctrTitle" hasCustomPrompt="1"/>
          </p:nvPr>
        </p:nvSpPr>
        <p:spPr>
          <a:xfrm>
            <a:off x="548640" y="2112075"/>
            <a:ext cx="9562923" cy="852488"/>
          </a:xfrm>
        </p:spPr>
        <p:txBody>
          <a:bodyPr anchor="t"/>
          <a:lstStyle>
            <a:lvl1pPr algn="l">
              <a:defRPr sz="4200" b="1" i="0">
                <a:solidFill>
                  <a:schemeClr val="accent2"/>
                </a:solidFill>
              </a:defRPr>
            </a:lvl1pPr>
          </a:lstStyle>
          <a:p>
            <a:r>
              <a:rPr lang="en-US" dirty="0"/>
              <a:t>Click to edit section divide style</a:t>
            </a:r>
          </a:p>
        </p:txBody>
      </p:sp>
      <p:sp>
        <p:nvSpPr>
          <p:cNvPr id="2" name="Date Placeholder 1">
            <a:extLst>
              <a:ext uri="{FF2B5EF4-FFF2-40B4-BE49-F238E27FC236}">
                <a16:creationId xmlns:a16="http://schemas.microsoft.com/office/drawing/2014/main" id="{836FA3CC-605F-4890-AE98-B53495333077}"/>
              </a:ext>
            </a:extLst>
          </p:cNvPr>
          <p:cNvSpPr>
            <a:spLocks noGrp="1"/>
          </p:cNvSpPr>
          <p:nvPr>
            <p:ph type="dt" sz="half" idx="10"/>
          </p:nvPr>
        </p:nvSpPr>
        <p:spPr/>
        <p:txBody>
          <a:bodyPr/>
          <a:lstStyle/>
          <a:p>
            <a:fld id="{5A648A70-83CF-4E49-9808-06D21AC6D48F}" type="datetime4">
              <a:rPr lang="en-US" smtClean="0">
                <a:solidFill>
                  <a:schemeClr val="bg2">
                    <a:lumMod val="75000"/>
                  </a:schemeClr>
                </a:solidFill>
              </a:rPr>
              <a:t>April 10, 2023</a:t>
            </a:fld>
            <a:endParaRPr lang="en-US" dirty="0">
              <a:solidFill>
                <a:schemeClr val="bg2">
                  <a:lumMod val="75000"/>
                </a:schemeClr>
              </a:solidFill>
            </a:endParaRPr>
          </a:p>
        </p:txBody>
      </p:sp>
      <p:sp>
        <p:nvSpPr>
          <p:cNvPr id="3" name="Footer Placeholder 2">
            <a:extLst>
              <a:ext uri="{FF2B5EF4-FFF2-40B4-BE49-F238E27FC236}">
                <a16:creationId xmlns:a16="http://schemas.microsoft.com/office/drawing/2014/main" id="{2E08422B-5988-4135-99A5-D05A7B783835}"/>
              </a:ext>
            </a:extLst>
          </p:cNvPr>
          <p:cNvSpPr>
            <a:spLocks noGrp="1"/>
          </p:cNvSpPr>
          <p:nvPr>
            <p:ph type="ftr" sz="quarter" idx="11"/>
          </p:nvPr>
        </p:nvSpPr>
        <p:spPr/>
        <p:txBody>
          <a:bodyPr/>
          <a:lstStyle/>
          <a:p>
            <a:r>
              <a:rPr lang="en-US" dirty="0">
                <a:solidFill>
                  <a:srgbClr val="FFFFFF">
                    <a:lumMod val="75000"/>
                  </a:srgbClr>
                </a:solidFill>
              </a:rPr>
              <a:t>© 2021 Trellance, Inc. All rights reserved.</a:t>
            </a:r>
          </a:p>
        </p:txBody>
      </p:sp>
      <p:sp>
        <p:nvSpPr>
          <p:cNvPr id="4" name="Slide Number Placeholder 3">
            <a:extLst>
              <a:ext uri="{FF2B5EF4-FFF2-40B4-BE49-F238E27FC236}">
                <a16:creationId xmlns:a16="http://schemas.microsoft.com/office/drawing/2014/main" id="{8893471E-32F1-4A76-A7C5-9D69ED0F1A36}"/>
              </a:ext>
            </a:extLst>
          </p:cNvPr>
          <p:cNvSpPr>
            <a:spLocks noGrp="1"/>
          </p:cNvSpPr>
          <p:nvPr>
            <p:ph type="sldNum" sz="quarter" idx="12"/>
          </p:nvPr>
        </p:nvSpPr>
        <p:spPr/>
        <p:txBody>
          <a:bodyPr/>
          <a:lstStyle/>
          <a:p>
            <a:fld id="{2533969A-88D7-D043-9145-D433A02B4603}" type="slidenum">
              <a:rPr lang="en-US" smtClean="0"/>
              <a:pPr/>
              <a:t>‹#›</a:t>
            </a:fld>
            <a:endParaRPr lang="en-US" dirty="0"/>
          </a:p>
        </p:txBody>
      </p:sp>
    </p:spTree>
    <p:extLst>
      <p:ext uri="{BB962C8B-B14F-4D97-AF65-F5344CB8AC3E}">
        <p14:creationId xmlns:p14="http://schemas.microsoft.com/office/powerpoint/2010/main" val="128410044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No theme subsection+footer">
    <p:bg>
      <p:bgPr>
        <a:solidFill>
          <a:schemeClr val="bg2"/>
        </a:solidFill>
        <a:effectLst/>
      </p:bgPr>
    </p:bg>
    <p:spTree>
      <p:nvGrpSpPr>
        <p:cNvPr id="1" name=""/>
        <p:cNvGrpSpPr/>
        <p:nvPr/>
      </p:nvGrpSpPr>
      <p:grpSpPr>
        <a:xfrm>
          <a:off x="0" y="0"/>
          <a:ext cx="0" cy="0"/>
          <a:chOff x="0" y="0"/>
          <a:chExt cx="0" cy="0"/>
        </a:xfrm>
      </p:grpSpPr>
      <p:sp>
        <p:nvSpPr>
          <p:cNvPr id="24" name="Title 1">
            <a:extLst>
              <a:ext uri="{FF2B5EF4-FFF2-40B4-BE49-F238E27FC236}">
                <a16:creationId xmlns:a16="http://schemas.microsoft.com/office/drawing/2014/main" id="{A446DFEF-B3B7-4A41-AB84-97EEF8ACAE3A}"/>
              </a:ext>
            </a:extLst>
          </p:cNvPr>
          <p:cNvSpPr>
            <a:spLocks noGrp="1"/>
          </p:cNvSpPr>
          <p:nvPr>
            <p:ph type="ctrTitle" hasCustomPrompt="1"/>
          </p:nvPr>
        </p:nvSpPr>
        <p:spPr>
          <a:xfrm>
            <a:off x="548640" y="2112075"/>
            <a:ext cx="9562923" cy="852488"/>
          </a:xfrm>
        </p:spPr>
        <p:txBody>
          <a:bodyPr anchor="t"/>
          <a:lstStyle>
            <a:lvl1pPr algn="l">
              <a:defRPr sz="4200" b="1" i="0">
                <a:solidFill>
                  <a:schemeClr val="accent2"/>
                </a:solidFill>
              </a:defRPr>
            </a:lvl1pPr>
          </a:lstStyle>
          <a:p>
            <a:r>
              <a:rPr lang="en-US" dirty="0"/>
              <a:t>Click to edit subsection divide style</a:t>
            </a:r>
          </a:p>
        </p:txBody>
      </p:sp>
      <p:sp>
        <p:nvSpPr>
          <p:cNvPr id="2" name="Date Placeholder 1">
            <a:extLst>
              <a:ext uri="{FF2B5EF4-FFF2-40B4-BE49-F238E27FC236}">
                <a16:creationId xmlns:a16="http://schemas.microsoft.com/office/drawing/2014/main" id="{43E8087A-6180-4165-9634-C55B23CFFFFC}"/>
              </a:ext>
            </a:extLst>
          </p:cNvPr>
          <p:cNvSpPr>
            <a:spLocks noGrp="1"/>
          </p:cNvSpPr>
          <p:nvPr>
            <p:ph type="dt" sz="half" idx="10"/>
          </p:nvPr>
        </p:nvSpPr>
        <p:spPr/>
        <p:txBody>
          <a:bodyPr/>
          <a:lstStyle/>
          <a:p>
            <a:fld id="{5A648A70-83CF-4E49-9808-06D21AC6D48F}" type="datetime4">
              <a:rPr lang="en-US" smtClean="0">
                <a:solidFill>
                  <a:schemeClr val="bg2">
                    <a:lumMod val="75000"/>
                  </a:schemeClr>
                </a:solidFill>
              </a:rPr>
              <a:t>April 10, 2023</a:t>
            </a:fld>
            <a:endParaRPr lang="en-US" dirty="0">
              <a:solidFill>
                <a:schemeClr val="bg2">
                  <a:lumMod val="75000"/>
                </a:schemeClr>
              </a:solidFill>
            </a:endParaRPr>
          </a:p>
        </p:txBody>
      </p:sp>
      <p:sp>
        <p:nvSpPr>
          <p:cNvPr id="3" name="Footer Placeholder 2">
            <a:extLst>
              <a:ext uri="{FF2B5EF4-FFF2-40B4-BE49-F238E27FC236}">
                <a16:creationId xmlns:a16="http://schemas.microsoft.com/office/drawing/2014/main" id="{D1E74DC3-F493-4C01-999B-6C018FC739B7}"/>
              </a:ext>
            </a:extLst>
          </p:cNvPr>
          <p:cNvSpPr>
            <a:spLocks noGrp="1"/>
          </p:cNvSpPr>
          <p:nvPr>
            <p:ph type="ftr" sz="quarter" idx="11"/>
          </p:nvPr>
        </p:nvSpPr>
        <p:spPr/>
        <p:txBody>
          <a:bodyPr/>
          <a:lstStyle/>
          <a:p>
            <a:r>
              <a:rPr lang="en-US" dirty="0">
                <a:solidFill>
                  <a:srgbClr val="FFFFFF">
                    <a:lumMod val="75000"/>
                  </a:srgbClr>
                </a:solidFill>
              </a:rPr>
              <a:t>© 2021 Trellance, Inc. All rights reserved.</a:t>
            </a:r>
          </a:p>
        </p:txBody>
      </p:sp>
      <p:sp>
        <p:nvSpPr>
          <p:cNvPr id="4" name="Slide Number Placeholder 3">
            <a:extLst>
              <a:ext uri="{FF2B5EF4-FFF2-40B4-BE49-F238E27FC236}">
                <a16:creationId xmlns:a16="http://schemas.microsoft.com/office/drawing/2014/main" id="{77080DAD-CFA5-490A-BEA2-3DB5032DD184}"/>
              </a:ext>
            </a:extLst>
          </p:cNvPr>
          <p:cNvSpPr>
            <a:spLocks noGrp="1"/>
          </p:cNvSpPr>
          <p:nvPr>
            <p:ph type="sldNum" sz="quarter" idx="12"/>
          </p:nvPr>
        </p:nvSpPr>
        <p:spPr/>
        <p:txBody>
          <a:bodyPr/>
          <a:lstStyle/>
          <a:p>
            <a:fld id="{2533969A-88D7-D043-9145-D433A02B4603}" type="slidenum">
              <a:rPr lang="en-US" smtClean="0"/>
              <a:pPr/>
              <a:t>‹#›</a:t>
            </a:fld>
            <a:endParaRPr lang="en-US" dirty="0"/>
          </a:p>
        </p:txBody>
      </p:sp>
    </p:spTree>
    <p:extLst>
      <p:ext uri="{BB962C8B-B14F-4D97-AF65-F5344CB8AC3E}">
        <p14:creationId xmlns:p14="http://schemas.microsoft.com/office/powerpoint/2010/main" val="32554021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No theme title + text + footer">
    <p:spTree>
      <p:nvGrpSpPr>
        <p:cNvPr id="1" name=""/>
        <p:cNvGrpSpPr/>
        <p:nvPr/>
      </p:nvGrpSpPr>
      <p:grpSpPr>
        <a:xfrm>
          <a:off x="0" y="0"/>
          <a:ext cx="0" cy="0"/>
          <a:chOff x="0" y="0"/>
          <a:chExt cx="0" cy="0"/>
        </a:xfrm>
      </p:grpSpPr>
      <p:sp>
        <p:nvSpPr>
          <p:cNvPr id="16" name="Content Placeholder 15">
            <a:extLst>
              <a:ext uri="{FF2B5EF4-FFF2-40B4-BE49-F238E27FC236}">
                <a16:creationId xmlns:a16="http://schemas.microsoft.com/office/drawing/2014/main" id="{01C1B351-A54E-4567-B5D8-775E45CA1FBD}"/>
              </a:ext>
            </a:extLst>
          </p:cNvPr>
          <p:cNvSpPr>
            <a:spLocks noGrp="1"/>
          </p:cNvSpPr>
          <p:nvPr>
            <p:ph sz="quarter" idx="13" hasCustomPrompt="1"/>
          </p:nvPr>
        </p:nvSpPr>
        <p:spPr>
          <a:xfrm>
            <a:off x="548640" y="1920240"/>
            <a:ext cx="10935148" cy="4279392"/>
          </a:xfrm>
        </p:spPr>
        <p:txBody>
          <a:bodyPr/>
          <a:lstStyle>
            <a:lvl1pPr marL="228600" indent="-228600" algn="l" defTabSz="914400" rtl="0" eaLnBrk="1" latinLnBrk="0" hangingPunct="1">
              <a:lnSpc>
                <a:spcPct val="100000"/>
              </a:lnSpc>
              <a:spcBef>
                <a:spcPts val="1600"/>
              </a:spcBef>
              <a:buFont typeface="Arial"/>
              <a:buChar char="•"/>
              <a:defRPr lang="en-US" sz="2800" kern="1200" dirty="0" smtClean="0">
                <a:solidFill>
                  <a:srgbClr val="626262"/>
                </a:solidFill>
                <a:latin typeface="+mn-lt"/>
                <a:ea typeface="Roboto" panose="02000000000000000000" pitchFamily="2" charset="0"/>
                <a:cs typeface="+mn-cs"/>
              </a:defRPr>
            </a:lvl1pPr>
            <a:lvl2pPr marL="685800" indent="-228600" algn="l" defTabSz="914400" rtl="0" eaLnBrk="1" latinLnBrk="0" hangingPunct="1">
              <a:lnSpc>
                <a:spcPct val="100000"/>
              </a:lnSpc>
              <a:spcBef>
                <a:spcPts val="1600"/>
              </a:spcBef>
              <a:buFont typeface="Arial"/>
              <a:buChar char="•"/>
              <a:defRPr lang="en-US" sz="2400" kern="1200" dirty="0" smtClean="0">
                <a:solidFill>
                  <a:srgbClr val="626262"/>
                </a:solidFill>
                <a:latin typeface="+mn-lt"/>
                <a:ea typeface="Roboto" panose="02000000000000000000" pitchFamily="2" charset="0"/>
                <a:cs typeface="+mn-cs"/>
              </a:defRPr>
            </a:lvl2pPr>
            <a:lvl3pPr marL="1143000" indent="-228600" algn="l" defTabSz="914400" rtl="0" eaLnBrk="1" latinLnBrk="0" hangingPunct="1">
              <a:lnSpc>
                <a:spcPct val="100000"/>
              </a:lnSpc>
              <a:spcBef>
                <a:spcPts val="1600"/>
              </a:spcBef>
              <a:buFont typeface="Arial"/>
              <a:buChar char="•"/>
              <a:defRPr lang="en-US" sz="2000" kern="1200" dirty="0" smtClean="0">
                <a:solidFill>
                  <a:srgbClr val="626262"/>
                </a:solidFill>
                <a:latin typeface="+mn-lt"/>
                <a:ea typeface="Roboto" panose="02000000000000000000" pitchFamily="2" charset="0"/>
                <a:cs typeface="+mn-cs"/>
              </a:defRPr>
            </a:lvl3pPr>
            <a:lvl4pPr marL="1600200" indent="-228600" algn="l" defTabSz="914400" rtl="0" eaLnBrk="1" latinLnBrk="0" hangingPunct="1">
              <a:lnSpc>
                <a:spcPct val="100000"/>
              </a:lnSpc>
              <a:spcBef>
                <a:spcPts val="1600"/>
              </a:spcBef>
              <a:buFont typeface="Arial"/>
              <a:buChar char="•"/>
              <a:defRPr lang="en-US" sz="1600" kern="1200" dirty="0" smtClean="0">
                <a:solidFill>
                  <a:srgbClr val="626262"/>
                </a:solidFill>
                <a:latin typeface="+mn-lt"/>
                <a:ea typeface="Roboto" panose="02000000000000000000" pitchFamily="2" charset="0"/>
                <a:cs typeface="+mn-cs"/>
              </a:defRPr>
            </a:lvl4pPr>
            <a:lvl5pPr marL="2057400" indent="-228600" algn="l" defTabSz="914400" rtl="0" eaLnBrk="1" latinLnBrk="0" hangingPunct="1">
              <a:lnSpc>
                <a:spcPct val="100000"/>
              </a:lnSpc>
              <a:spcBef>
                <a:spcPts val="1600"/>
              </a:spcBef>
              <a:buFont typeface="Arial"/>
              <a:buChar char="•"/>
              <a:defRPr lang="en-US" sz="1200" kern="1200" dirty="0" smtClean="0">
                <a:solidFill>
                  <a:srgbClr val="626262"/>
                </a:solidFill>
                <a:latin typeface="+mn-lt"/>
                <a:ea typeface="Roboto" panose="02000000000000000000" pitchFamily="2" charset="0"/>
                <a:cs typeface="+mn-cs"/>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6">
            <a:extLst>
              <a:ext uri="{FF2B5EF4-FFF2-40B4-BE49-F238E27FC236}">
                <a16:creationId xmlns:a16="http://schemas.microsoft.com/office/drawing/2014/main" id="{10A45E86-D440-4E9F-B37E-9862C1149A85}"/>
              </a:ext>
            </a:extLst>
          </p:cNvPr>
          <p:cNvSpPr>
            <a:spLocks noGrp="1"/>
          </p:cNvSpPr>
          <p:nvPr>
            <p:ph type="title" hasCustomPrompt="1"/>
          </p:nvPr>
        </p:nvSpPr>
        <p:spPr>
          <a:xfrm>
            <a:off x="548640" y="488561"/>
            <a:ext cx="10935148" cy="915366"/>
          </a:xfrm>
        </p:spPr>
        <p:txBody>
          <a:bodyPr/>
          <a:lstStyle>
            <a:lvl1pPr>
              <a:defRPr/>
            </a:lvl1pPr>
          </a:lstStyle>
          <a:p>
            <a:r>
              <a:rPr lang="en-US" dirty="0"/>
              <a:t>Click to edit master title style</a:t>
            </a:r>
          </a:p>
        </p:txBody>
      </p:sp>
      <p:sp>
        <p:nvSpPr>
          <p:cNvPr id="12" name="Date Placeholder 11">
            <a:extLst>
              <a:ext uri="{FF2B5EF4-FFF2-40B4-BE49-F238E27FC236}">
                <a16:creationId xmlns:a16="http://schemas.microsoft.com/office/drawing/2014/main" id="{74A7F8EC-6B2C-4D57-9718-25F0193738AB}"/>
              </a:ext>
            </a:extLst>
          </p:cNvPr>
          <p:cNvSpPr>
            <a:spLocks noGrp="1"/>
          </p:cNvSpPr>
          <p:nvPr>
            <p:ph type="dt" sz="half" idx="14"/>
          </p:nvPr>
        </p:nvSpPr>
        <p:spPr/>
        <p:txBody>
          <a:bodyPr/>
          <a:lstStyle/>
          <a:p>
            <a:fld id="{5A648A70-83CF-4E49-9808-06D21AC6D48F}" type="datetime4">
              <a:rPr lang="en-US" smtClean="0">
                <a:solidFill>
                  <a:schemeClr val="bg2">
                    <a:lumMod val="75000"/>
                  </a:schemeClr>
                </a:solidFill>
              </a:rPr>
              <a:t>April 10, 2023</a:t>
            </a:fld>
            <a:endParaRPr lang="en-US" dirty="0">
              <a:solidFill>
                <a:schemeClr val="bg2">
                  <a:lumMod val="75000"/>
                </a:schemeClr>
              </a:solidFill>
            </a:endParaRPr>
          </a:p>
        </p:txBody>
      </p:sp>
      <p:sp>
        <p:nvSpPr>
          <p:cNvPr id="13" name="Footer Placeholder 12">
            <a:extLst>
              <a:ext uri="{FF2B5EF4-FFF2-40B4-BE49-F238E27FC236}">
                <a16:creationId xmlns:a16="http://schemas.microsoft.com/office/drawing/2014/main" id="{E3E19187-990D-4EFF-AFD3-B769112BBD57}"/>
              </a:ext>
            </a:extLst>
          </p:cNvPr>
          <p:cNvSpPr>
            <a:spLocks noGrp="1"/>
          </p:cNvSpPr>
          <p:nvPr>
            <p:ph type="ftr" sz="quarter" idx="15"/>
          </p:nvPr>
        </p:nvSpPr>
        <p:spPr/>
        <p:txBody>
          <a:bodyPr/>
          <a:lstStyle/>
          <a:p>
            <a:r>
              <a:rPr lang="en-US" dirty="0">
                <a:solidFill>
                  <a:srgbClr val="FFFFFF">
                    <a:lumMod val="75000"/>
                  </a:srgbClr>
                </a:solidFill>
              </a:rPr>
              <a:t>© 2021 Trellance, Inc. All rights reserved.</a:t>
            </a:r>
          </a:p>
        </p:txBody>
      </p:sp>
      <p:sp>
        <p:nvSpPr>
          <p:cNvPr id="14" name="Slide Number Placeholder 13">
            <a:extLst>
              <a:ext uri="{FF2B5EF4-FFF2-40B4-BE49-F238E27FC236}">
                <a16:creationId xmlns:a16="http://schemas.microsoft.com/office/drawing/2014/main" id="{C89B0292-13BC-4DC1-B535-3B5BB8D39345}"/>
              </a:ext>
            </a:extLst>
          </p:cNvPr>
          <p:cNvSpPr>
            <a:spLocks noGrp="1"/>
          </p:cNvSpPr>
          <p:nvPr>
            <p:ph type="sldNum" sz="quarter" idx="16"/>
          </p:nvPr>
        </p:nvSpPr>
        <p:spPr/>
        <p:txBody>
          <a:bodyPr/>
          <a:lstStyle/>
          <a:p>
            <a:fld id="{2533969A-88D7-D043-9145-D433A02B4603}" type="slidenum">
              <a:rPr lang="en-US" smtClean="0"/>
              <a:pPr/>
              <a:t>‹#›</a:t>
            </a:fld>
            <a:endParaRPr lang="en-US" dirty="0"/>
          </a:p>
        </p:txBody>
      </p:sp>
    </p:spTree>
    <p:extLst>
      <p:ext uri="{BB962C8B-B14F-4D97-AF65-F5344CB8AC3E}">
        <p14:creationId xmlns:p14="http://schemas.microsoft.com/office/powerpoint/2010/main" val="412909578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No theme title + foot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C369E0-5BF8-457B-9E96-62DACEDD3131}"/>
              </a:ext>
            </a:extLst>
          </p:cNvPr>
          <p:cNvSpPr>
            <a:spLocks noGrp="1"/>
          </p:cNvSpPr>
          <p:nvPr>
            <p:ph type="title" hasCustomPrompt="1"/>
          </p:nvPr>
        </p:nvSpPr>
        <p:spPr/>
        <p:txBody>
          <a:bodyPr/>
          <a:lstStyle>
            <a:lvl1pPr>
              <a:defRPr/>
            </a:lvl1pPr>
          </a:lstStyle>
          <a:p>
            <a:r>
              <a:rPr lang="en-US" dirty="0"/>
              <a:t>Click to edit master title</a:t>
            </a:r>
          </a:p>
        </p:txBody>
      </p:sp>
      <p:sp>
        <p:nvSpPr>
          <p:cNvPr id="15" name="Date Placeholder 14">
            <a:extLst>
              <a:ext uri="{FF2B5EF4-FFF2-40B4-BE49-F238E27FC236}">
                <a16:creationId xmlns:a16="http://schemas.microsoft.com/office/drawing/2014/main" id="{6717A396-7523-4B1D-9958-ADC1C12D4D9B}"/>
              </a:ext>
            </a:extLst>
          </p:cNvPr>
          <p:cNvSpPr>
            <a:spLocks noGrp="1"/>
          </p:cNvSpPr>
          <p:nvPr>
            <p:ph type="dt" sz="half" idx="10"/>
          </p:nvPr>
        </p:nvSpPr>
        <p:spPr/>
        <p:txBody>
          <a:bodyPr/>
          <a:lstStyle/>
          <a:p>
            <a:fld id="{5A648A70-83CF-4E49-9808-06D21AC6D48F}" type="datetime4">
              <a:rPr lang="en-US" smtClean="0">
                <a:solidFill>
                  <a:schemeClr val="bg2">
                    <a:lumMod val="75000"/>
                  </a:schemeClr>
                </a:solidFill>
              </a:rPr>
              <a:t>April 10, 2023</a:t>
            </a:fld>
            <a:endParaRPr lang="en-US" dirty="0">
              <a:solidFill>
                <a:schemeClr val="bg2">
                  <a:lumMod val="75000"/>
                </a:schemeClr>
              </a:solidFill>
            </a:endParaRPr>
          </a:p>
        </p:txBody>
      </p:sp>
      <p:sp>
        <p:nvSpPr>
          <p:cNvPr id="16" name="Footer Placeholder 15">
            <a:extLst>
              <a:ext uri="{FF2B5EF4-FFF2-40B4-BE49-F238E27FC236}">
                <a16:creationId xmlns:a16="http://schemas.microsoft.com/office/drawing/2014/main" id="{7F13F153-219E-4911-BBB5-C03F51B3C782}"/>
              </a:ext>
            </a:extLst>
          </p:cNvPr>
          <p:cNvSpPr>
            <a:spLocks noGrp="1"/>
          </p:cNvSpPr>
          <p:nvPr>
            <p:ph type="ftr" sz="quarter" idx="11"/>
          </p:nvPr>
        </p:nvSpPr>
        <p:spPr/>
        <p:txBody>
          <a:bodyPr/>
          <a:lstStyle/>
          <a:p>
            <a:r>
              <a:rPr lang="en-US" dirty="0">
                <a:solidFill>
                  <a:srgbClr val="FFFFFF">
                    <a:lumMod val="75000"/>
                  </a:srgbClr>
                </a:solidFill>
              </a:rPr>
              <a:t>© 2021 Trellance, Inc. All rights reserved.</a:t>
            </a:r>
          </a:p>
        </p:txBody>
      </p:sp>
      <p:sp>
        <p:nvSpPr>
          <p:cNvPr id="17" name="Slide Number Placeholder 16">
            <a:extLst>
              <a:ext uri="{FF2B5EF4-FFF2-40B4-BE49-F238E27FC236}">
                <a16:creationId xmlns:a16="http://schemas.microsoft.com/office/drawing/2014/main" id="{B15D003F-CF6E-44B6-831B-E7CD2ACADE50}"/>
              </a:ext>
            </a:extLst>
          </p:cNvPr>
          <p:cNvSpPr>
            <a:spLocks noGrp="1"/>
          </p:cNvSpPr>
          <p:nvPr>
            <p:ph type="sldNum" sz="quarter" idx="12"/>
          </p:nvPr>
        </p:nvSpPr>
        <p:spPr/>
        <p:txBody>
          <a:bodyPr/>
          <a:lstStyle/>
          <a:p>
            <a:fld id="{2533969A-88D7-D043-9145-D433A02B4603}" type="slidenum">
              <a:rPr lang="en-US" smtClean="0"/>
              <a:pPr/>
              <a:t>‹#›</a:t>
            </a:fld>
            <a:endParaRPr lang="en-US" dirty="0"/>
          </a:p>
        </p:txBody>
      </p:sp>
    </p:spTree>
    <p:extLst>
      <p:ext uri="{BB962C8B-B14F-4D97-AF65-F5344CB8AC3E}">
        <p14:creationId xmlns:p14="http://schemas.microsoft.com/office/powerpoint/2010/main" val="243101179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No theme blank+ footers">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84D2FC0-2954-4F3B-A280-B1787D1700A6}"/>
              </a:ext>
            </a:extLst>
          </p:cNvPr>
          <p:cNvSpPr>
            <a:spLocks noGrp="1"/>
          </p:cNvSpPr>
          <p:nvPr>
            <p:ph type="dt" sz="half" idx="10"/>
          </p:nvPr>
        </p:nvSpPr>
        <p:spPr/>
        <p:txBody>
          <a:bodyPr/>
          <a:lstStyle/>
          <a:p>
            <a:fld id="{5A648A70-83CF-4E49-9808-06D21AC6D48F}" type="datetime4">
              <a:rPr lang="en-US" smtClean="0">
                <a:solidFill>
                  <a:schemeClr val="bg2">
                    <a:lumMod val="75000"/>
                  </a:schemeClr>
                </a:solidFill>
              </a:rPr>
              <a:t>April 10, 2023</a:t>
            </a:fld>
            <a:endParaRPr lang="en-US" dirty="0">
              <a:solidFill>
                <a:schemeClr val="bg2">
                  <a:lumMod val="75000"/>
                </a:schemeClr>
              </a:solidFill>
            </a:endParaRPr>
          </a:p>
        </p:txBody>
      </p:sp>
      <p:sp>
        <p:nvSpPr>
          <p:cNvPr id="3" name="Footer Placeholder 2">
            <a:extLst>
              <a:ext uri="{FF2B5EF4-FFF2-40B4-BE49-F238E27FC236}">
                <a16:creationId xmlns:a16="http://schemas.microsoft.com/office/drawing/2014/main" id="{F3E45F04-68E2-429C-98EE-FED620B01DC8}"/>
              </a:ext>
            </a:extLst>
          </p:cNvPr>
          <p:cNvSpPr>
            <a:spLocks noGrp="1"/>
          </p:cNvSpPr>
          <p:nvPr>
            <p:ph type="ftr" sz="quarter" idx="11"/>
          </p:nvPr>
        </p:nvSpPr>
        <p:spPr/>
        <p:txBody>
          <a:bodyPr/>
          <a:lstStyle/>
          <a:p>
            <a:r>
              <a:rPr lang="en-US" dirty="0">
                <a:solidFill>
                  <a:srgbClr val="FFFFFF">
                    <a:lumMod val="75000"/>
                  </a:srgbClr>
                </a:solidFill>
              </a:rPr>
              <a:t>© 2021 Trellance, Inc. All rights reserved.</a:t>
            </a:r>
          </a:p>
        </p:txBody>
      </p:sp>
      <p:sp>
        <p:nvSpPr>
          <p:cNvPr id="4" name="Slide Number Placeholder 3">
            <a:extLst>
              <a:ext uri="{FF2B5EF4-FFF2-40B4-BE49-F238E27FC236}">
                <a16:creationId xmlns:a16="http://schemas.microsoft.com/office/drawing/2014/main" id="{83DD42BC-8BF5-4DA0-B345-F61703198101}"/>
              </a:ext>
            </a:extLst>
          </p:cNvPr>
          <p:cNvSpPr>
            <a:spLocks noGrp="1"/>
          </p:cNvSpPr>
          <p:nvPr>
            <p:ph type="sldNum" sz="quarter" idx="12"/>
          </p:nvPr>
        </p:nvSpPr>
        <p:spPr/>
        <p:txBody>
          <a:bodyPr/>
          <a:lstStyle/>
          <a:p>
            <a:fld id="{2533969A-88D7-D043-9145-D433A02B4603}" type="slidenum">
              <a:rPr lang="en-US" smtClean="0"/>
              <a:pPr/>
              <a:t>‹#›</a:t>
            </a:fld>
            <a:endParaRPr lang="en-US" dirty="0"/>
          </a:p>
        </p:txBody>
      </p:sp>
    </p:spTree>
    <p:extLst>
      <p:ext uri="{BB962C8B-B14F-4D97-AF65-F5344CB8AC3E}">
        <p14:creationId xmlns:p14="http://schemas.microsoft.com/office/powerpoint/2010/main" val="84851785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No theme end slide">
    <p:bg>
      <p:bgPr>
        <a:solidFill>
          <a:schemeClr val="bg2"/>
        </a:solidFill>
        <a:effectLst/>
      </p:bgPr>
    </p:bg>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27F7B602-D9C9-40B4-A2CB-3666C2FDB33F}"/>
              </a:ext>
            </a:extLst>
          </p:cNvPr>
          <p:cNvSpPr>
            <a:spLocks noGrp="1"/>
          </p:cNvSpPr>
          <p:nvPr>
            <p:ph idx="1" hasCustomPrompt="1"/>
          </p:nvPr>
        </p:nvSpPr>
        <p:spPr>
          <a:xfrm>
            <a:off x="1855694" y="3740082"/>
            <a:ext cx="8480612" cy="1490952"/>
          </a:xfrm>
        </p:spPr>
        <p:txBody>
          <a:bodyPr lIns="0" tIns="0" rIns="0" bIns="0" anchor="ctr">
            <a:noAutofit/>
          </a:bodyPr>
          <a:lstStyle>
            <a:lvl1pPr marL="0" indent="0" algn="ctr">
              <a:lnSpc>
                <a:spcPct val="100000"/>
              </a:lnSpc>
              <a:buFontTx/>
              <a:buNone/>
              <a:defRPr lang="en-US" smtClean="0">
                <a:solidFill>
                  <a:schemeClr val="bg1"/>
                </a:solidFill>
              </a:defRPr>
            </a:lvl1pPr>
            <a:lvl2pPr marL="457200" indent="0" algn="ctr">
              <a:lnSpc>
                <a:spcPct val="100000"/>
              </a:lnSpc>
              <a:buFontTx/>
              <a:buNone/>
              <a:defRPr lang="en-US" smtClean="0">
                <a:solidFill>
                  <a:schemeClr val="tx1"/>
                </a:solidFill>
              </a:defRPr>
            </a:lvl2pPr>
            <a:lvl3pPr marL="914400" indent="0" algn="ctr">
              <a:lnSpc>
                <a:spcPct val="100000"/>
              </a:lnSpc>
              <a:buFontTx/>
              <a:buNone/>
              <a:defRPr lang="en-US" smtClean="0">
                <a:solidFill>
                  <a:schemeClr val="tx1"/>
                </a:solidFill>
              </a:defRPr>
            </a:lvl3pPr>
            <a:lvl4pPr marL="1371600" indent="0" algn="ctr">
              <a:lnSpc>
                <a:spcPct val="100000"/>
              </a:lnSpc>
              <a:buFontTx/>
              <a:buNone/>
              <a:defRPr lang="en-US" smtClean="0">
                <a:solidFill>
                  <a:schemeClr val="tx1"/>
                </a:solidFill>
              </a:defRPr>
            </a:lvl4pPr>
            <a:lvl5pPr marL="1828800" indent="0" algn="ctr">
              <a:lnSpc>
                <a:spcPct val="100000"/>
              </a:lnSpc>
              <a:buFontTx/>
              <a:buNone/>
              <a:defRPr lang="en-US">
                <a:solidFill>
                  <a:schemeClr val="tx1"/>
                </a:solidFill>
              </a:defRPr>
            </a:lvl5pPr>
          </a:lstStyle>
          <a:p>
            <a:pPr lvl="0">
              <a:lnSpc>
                <a:spcPct val="100000"/>
              </a:lnSpc>
              <a:spcBef>
                <a:spcPts val="1600"/>
              </a:spcBef>
            </a:pPr>
            <a:r>
              <a:rPr lang="en-US" dirty="0"/>
              <a:t>Click to edit master text styles</a:t>
            </a:r>
          </a:p>
        </p:txBody>
      </p:sp>
      <p:pic>
        <p:nvPicPr>
          <p:cNvPr id="14" name="Picture 13">
            <a:extLst>
              <a:ext uri="{FF2B5EF4-FFF2-40B4-BE49-F238E27FC236}">
                <a16:creationId xmlns:a16="http://schemas.microsoft.com/office/drawing/2014/main" id="{C10EFBF0-81D0-4124-8760-098DFB810314}"/>
              </a:ext>
            </a:extLst>
          </p:cNvPr>
          <p:cNvPicPr>
            <a:picLocks noChangeAspect="1"/>
          </p:cNvPicPr>
          <p:nvPr userDrawn="1"/>
        </p:nvPicPr>
        <p:blipFill>
          <a:blip r:embed="rId2"/>
          <a:srcRect/>
          <a:stretch/>
        </p:blipFill>
        <p:spPr>
          <a:xfrm>
            <a:off x="5734907" y="512741"/>
            <a:ext cx="659835" cy="541044"/>
          </a:xfrm>
          <a:prstGeom prst="rect">
            <a:avLst/>
          </a:prstGeom>
        </p:spPr>
      </p:pic>
      <p:sp>
        <p:nvSpPr>
          <p:cNvPr id="2" name="Date Placeholder 1">
            <a:extLst>
              <a:ext uri="{FF2B5EF4-FFF2-40B4-BE49-F238E27FC236}">
                <a16:creationId xmlns:a16="http://schemas.microsoft.com/office/drawing/2014/main" id="{091FB61D-81DF-4562-A168-FC7DD85CC437}"/>
              </a:ext>
            </a:extLst>
          </p:cNvPr>
          <p:cNvSpPr>
            <a:spLocks noGrp="1"/>
          </p:cNvSpPr>
          <p:nvPr>
            <p:ph type="dt" sz="half" idx="10"/>
          </p:nvPr>
        </p:nvSpPr>
        <p:spPr/>
        <p:txBody>
          <a:bodyPr/>
          <a:lstStyle/>
          <a:p>
            <a:fld id="{5A648A70-83CF-4E49-9808-06D21AC6D48F}" type="datetime4">
              <a:rPr lang="en-US" smtClean="0">
                <a:solidFill>
                  <a:schemeClr val="bg2">
                    <a:lumMod val="75000"/>
                  </a:schemeClr>
                </a:solidFill>
              </a:rPr>
              <a:t>April 10, 2023</a:t>
            </a:fld>
            <a:endParaRPr lang="en-US" dirty="0">
              <a:solidFill>
                <a:schemeClr val="bg2">
                  <a:lumMod val="75000"/>
                </a:schemeClr>
              </a:solidFill>
            </a:endParaRPr>
          </a:p>
        </p:txBody>
      </p:sp>
      <p:sp>
        <p:nvSpPr>
          <p:cNvPr id="3" name="Footer Placeholder 2">
            <a:extLst>
              <a:ext uri="{FF2B5EF4-FFF2-40B4-BE49-F238E27FC236}">
                <a16:creationId xmlns:a16="http://schemas.microsoft.com/office/drawing/2014/main" id="{54412AEB-5A15-49E0-ACBA-8D5479E4BFE7}"/>
              </a:ext>
            </a:extLst>
          </p:cNvPr>
          <p:cNvSpPr>
            <a:spLocks noGrp="1"/>
          </p:cNvSpPr>
          <p:nvPr>
            <p:ph type="ftr" sz="quarter" idx="11"/>
          </p:nvPr>
        </p:nvSpPr>
        <p:spPr/>
        <p:txBody>
          <a:bodyPr/>
          <a:lstStyle/>
          <a:p>
            <a:r>
              <a:rPr lang="en-US" dirty="0">
                <a:solidFill>
                  <a:srgbClr val="FFFFFF">
                    <a:lumMod val="75000"/>
                  </a:srgbClr>
                </a:solidFill>
              </a:rPr>
              <a:t>© 2021 Trellance, Inc. All rights reserved.</a:t>
            </a:r>
          </a:p>
        </p:txBody>
      </p:sp>
      <p:sp>
        <p:nvSpPr>
          <p:cNvPr id="4" name="Slide Number Placeholder 3">
            <a:extLst>
              <a:ext uri="{FF2B5EF4-FFF2-40B4-BE49-F238E27FC236}">
                <a16:creationId xmlns:a16="http://schemas.microsoft.com/office/drawing/2014/main" id="{2C84D5D6-EBC1-462A-80F3-90B45D7CFE80}"/>
              </a:ext>
            </a:extLst>
          </p:cNvPr>
          <p:cNvSpPr>
            <a:spLocks noGrp="1"/>
          </p:cNvSpPr>
          <p:nvPr>
            <p:ph type="sldNum" sz="quarter" idx="12"/>
          </p:nvPr>
        </p:nvSpPr>
        <p:spPr/>
        <p:txBody>
          <a:bodyPr/>
          <a:lstStyle/>
          <a:p>
            <a:fld id="{2533969A-88D7-D043-9145-D433A02B4603}" type="slidenum">
              <a:rPr lang="en-US" smtClean="0"/>
              <a:pPr/>
              <a:t>‹#›</a:t>
            </a:fld>
            <a:endParaRPr lang="en-US" dirty="0"/>
          </a:p>
        </p:txBody>
      </p:sp>
    </p:spTree>
    <p:extLst>
      <p:ext uri="{BB962C8B-B14F-4D97-AF65-F5344CB8AC3E}">
        <p14:creationId xmlns:p14="http://schemas.microsoft.com/office/powerpoint/2010/main" val="32655846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articles Blue Section+footer">
    <p:bg>
      <p:bgPr>
        <a:solidFill>
          <a:schemeClr val="bg2"/>
        </a:solidFill>
        <a:effectLst/>
      </p:bgPr>
    </p:bg>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EDB012F5-A9B2-4E5C-9DA6-1A8AA1F752D3}"/>
              </a:ext>
            </a:extLst>
          </p:cNvPr>
          <p:cNvSpPr/>
          <p:nvPr userDrawn="1"/>
        </p:nvSpPr>
        <p:spPr>
          <a:xfrm>
            <a:off x="0" y="956930"/>
            <a:ext cx="12191999" cy="4965406"/>
          </a:xfrm>
          <a:prstGeom prst="rect">
            <a:avLst/>
          </a:prstGeom>
          <a:gradFill>
            <a:gsLst>
              <a:gs pos="0">
                <a:srgbClr val="012B73"/>
              </a:gs>
              <a:gs pos="100000">
                <a:schemeClr val="accent1">
                  <a:lumMod val="75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solidFill>
            </a:endParaRPr>
          </a:p>
        </p:txBody>
      </p:sp>
      <p:sp>
        <p:nvSpPr>
          <p:cNvPr id="19" name="Untertitel 2">
            <a:extLst>
              <a:ext uri="{FF2B5EF4-FFF2-40B4-BE49-F238E27FC236}">
                <a16:creationId xmlns:a16="http://schemas.microsoft.com/office/drawing/2014/main" id="{A88CFBAA-CD59-41F6-A970-D7371000CE08}"/>
              </a:ext>
            </a:extLst>
          </p:cNvPr>
          <p:cNvSpPr>
            <a:spLocks noGrp="1"/>
          </p:cNvSpPr>
          <p:nvPr>
            <p:ph type="subTitle" idx="1"/>
          </p:nvPr>
        </p:nvSpPr>
        <p:spPr>
          <a:xfrm>
            <a:off x="548640" y="4031968"/>
            <a:ext cx="7098714" cy="523220"/>
          </a:xfrm>
          <a:prstGeom prst="rect">
            <a:avLst/>
          </a:prstGeom>
        </p:spPr>
        <p:txBody>
          <a:bodyPr wrap="square" lIns="0" tIns="182880" rIns="180000" anchor="t" anchorCtr="0">
            <a:noAutofit/>
          </a:bodyPr>
          <a:lstStyle>
            <a:lvl1pPr marL="0" indent="0">
              <a:lnSpc>
                <a:spcPct val="100000"/>
              </a:lnSpc>
              <a:buNone/>
              <a:defRPr kumimoji="0" lang="en-US" sz="2200" b="0" i="0" u="none" strike="noStrike" cap="none" spc="0" normalizeH="0" baseline="0" dirty="0">
                <a:ln>
                  <a:noFill/>
                </a:ln>
                <a:solidFill>
                  <a:schemeClr val="bg2"/>
                </a:solidFill>
                <a:effectLst/>
                <a:uLnTx/>
                <a:uFillTx/>
              </a:defRPr>
            </a:lvl1pPr>
          </a:lstStyle>
          <a:p>
            <a:pPr marL="0" lvl="0"/>
            <a:endParaRPr lang="en-US" noProof="0" dirty="0"/>
          </a:p>
        </p:txBody>
      </p:sp>
      <p:sp>
        <p:nvSpPr>
          <p:cNvPr id="24" name="Title 1">
            <a:extLst>
              <a:ext uri="{FF2B5EF4-FFF2-40B4-BE49-F238E27FC236}">
                <a16:creationId xmlns:a16="http://schemas.microsoft.com/office/drawing/2014/main" id="{A446DFEF-B3B7-4A41-AB84-97EEF8ACAE3A}"/>
              </a:ext>
            </a:extLst>
          </p:cNvPr>
          <p:cNvSpPr>
            <a:spLocks noGrp="1"/>
          </p:cNvSpPr>
          <p:nvPr>
            <p:ph type="ctrTitle" hasCustomPrompt="1"/>
          </p:nvPr>
        </p:nvSpPr>
        <p:spPr>
          <a:xfrm>
            <a:off x="548640" y="2112075"/>
            <a:ext cx="9416251" cy="852488"/>
          </a:xfrm>
        </p:spPr>
        <p:txBody>
          <a:bodyPr anchor="t"/>
          <a:lstStyle>
            <a:lvl1pPr algn="l">
              <a:defRPr sz="4200" b="1" i="0">
                <a:solidFill>
                  <a:schemeClr val="bg2"/>
                </a:solidFill>
              </a:defRPr>
            </a:lvl1pPr>
          </a:lstStyle>
          <a:p>
            <a:r>
              <a:rPr lang="en-US" dirty="0"/>
              <a:t>Click to edit section divide</a:t>
            </a:r>
          </a:p>
        </p:txBody>
      </p:sp>
      <p:pic>
        <p:nvPicPr>
          <p:cNvPr id="10" name="Graphic 9">
            <a:extLst>
              <a:ext uri="{FF2B5EF4-FFF2-40B4-BE49-F238E27FC236}">
                <a16:creationId xmlns:a16="http://schemas.microsoft.com/office/drawing/2014/main" id="{0BBDDBEE-9093-4108-BD59-E58CF5AB2688}"/>
              </a:ext>
            </a:extLst>
          </p:cNvPr>
          <p:cNvPicPr>
            <a:picLocks noChangeAspect="1"/>
          </p:cNvPicPr>
          <p:nvPr userDrawn="1"/>
        </p:nvPicPr>
        <p:blipFill rotWithShape="1">
          <a:blip r:embed="rId2">
            <a:alphaModFix amt="18000"/>
            <a:extLst>
              <a:ext uri="{96DAC541-7B7A-43D3-8B79-37D633B846F1}">
                <asvg:svgBlip xmlns:asvg="http://schemas.microsoft.com/office/drawing/2016/SVG/main" r:embed="rId3"/>
              </a:ext>
            </a:extLst>
          </a:blip>
          <a:srcRect l="20179" t="5159" r="15032" b="4225"/>
          <a:stretch/>
        </p:blipFill>
        <p:spPr>
          <a:xfrm rot="16200000">
            <a:off x="7732642" y="2232251"/>
            <a:ext cx="6857999" cy="2393498"/>
          </a:xfrm>
          <a:prstGeom prst="rect">
            <a:avLst/>
          </a:prstGeom>
        </p:spPr>
      </p:pic>
      <p:sp>
        <p:nvSpPr>
          <p:cNvPr id="2" name="Date Placeholder 1">
            <a:extLst>
              <a:ext uri="{FF2B5EF4-FFF2-40B4-BE49-F238E27FC236}">
                <a16:creationId xmlns:a16="http://schemas.microsoft.com/office/drawing/2014/main" id="{EF91E846-1DB4-4DDB-803A-7DEC3FACC804}"/>
              </a:ext>
            </a:extLst>
          </p:cNvPr>
          <p:cNvSpPr>
            <a:spLocks noGrp="1"/>
          </p:cNvSpPr>
          <p:nvPr>
            <p:ph type="dt" sz="half" idx="10"/>
          </p:nvPr>
        </p:nvSpPr>
        <p:spPr/>
        <p:txBody>
          <a:bodyPr/>
          <a:lstStyle/>
          <a:p>
            <a:fld id="{5A648A70-83CF-4E49-9808-06D21AC6D48F}" type="datetime4">
              <a:rPr lang="en-US" smtClean="0">
                <a:solidFill>
                  <a:schemeClr val="bg2">
                    <a:lumMod val="75000"/>
                  </a:schemeClr>
                </a:solidFill>
              </a:rPr>
              <a:t>April 10, 2023</a:t>
            </a:fld>
            <a:endParaRPr lang="en-US" dirty="0">
              <a:solidFill>
                <a:schemeClr val="bg2">
                  <a:lumMod val="75000"/>
                </a:schemeClr>
              </a:solidFill>
            </a:endParaRPr>
          </a:p>
        </p:txBody>
      </p:sp>
      <p:sp>
        <p:nvSpPr>
          <p:cNvPr id="3" name="Footer Placeholder 2">
            <a:extLst>
              <a:ext uri="{FF2B5EF4-FFF2-40B4-BE49-F238E27FC236}">
                <a16:creationId xmlns:a16="http://schemas.microsoft.com/office/drawing/2014/main" id="{103BD0DE-256E-48A0-8F96-F31CD5185E3F}"/>
              </a:ext>
            </a:extLst>
          </p:cNvPr>
          <p:cNvSpPr>
            <a:spLocks noGrp="1"/>
          </p:cNvSpPr>
          <p:nvPr>
            <p:ph type="ftr" sz="quarter" idx="11"/>
          </p:nvPr>
        </p:nvSpPr>
        <p:spPr/>
        <p:txBody>
          <a:bodyPr/>
          <a:lstStyle/>
          <a:p>
            <a:r>
              <a:rPr lang="en-US" dirty="0">
                <a:solidFill>
                  <a:srgbClr val="FFFFFF">
                    <a:lumMod val="75000"/>
                  </a:srgbClr>
                </a:solidFill>
              </a:rPr>
              <a:t>© 2021 Trellance, Inc. All rights reserved.</a:t>
            </a:r>
          </a:p>
        </p:txBody>
      </p:sp>
      <p:sp>
        <p:nvSpPr>
          <p:cNvPr id="4" name="Slide Number Placeholder 3">
            <a:extLst>
              <a:ext uri="{FF2B5EF4-FFF2-40B4-BE49-F238E27FC236}">
                <a16:creationId xmlns:a16="http://schemas.microsoft.com/office/drawing/2014/main" id="{B709A9FB-E5C9-470B-9E00-16BC241DDC85}"/>
              </a:ext>
            </a:extLst>
          </p:cNvPr>
          <p:cNvSpPr>
            <a:spLocks noGrp="1"/>
          </p:cNvSpPr>
          <p:nvPr>
            <p:ph type="sldNum" sz="quarter" idx="12"/>
          </p:nvPr>
        </p:nvSpPr>
        <p:spPr/>
        <p:txBody>
          <a:bodyPr/>
          <a:lstStyle/>
          <a:p>
            <a:fld id="{2533969A-88D7-D043-9145-D433A02B4603}" type="slidenum">
              <a:rPr lang="en-US" smtClean="0"/>
              <a:pPr/>
              <a:t>‹#›</a:t>
            </a:fld>
            <a:endParaRPr lang="en-US" dirty="0"/>
          </a:p>
        </p:txBody>
      </p:sp>
      <p:pic>
        <p:nvPicPr>
          <p:cNvPr id="9" name="Picture 8">
            <a:extLst>
              <a:ext uri="{FF2B5EF4-FFF2-40B4-BE49-F238E27FC236}">
                <a16:creationId xmlns:a16="http://schemas.microsoft.com/office/drawing/2014/main" id="{01A6BA4A-4FBF-4D1F-B7C3-F2C7E0138F65}"/>
              </a:ext>
            </a:extLst>
          </p:cNvPr>
          <p:cNvPicPr>
            <a:picLocks noChangeAspect="1"/>
          </p:cNvPicPr>
          <p:nvPr userDrawn="1"/>
        </p:nvPicPr>
        <p:blipFill>
          <a:blip r:embed="rId4"/>
          <a:srcRect/>
          <a:stretch/>
        </p:blipFill>
        <p:spPr>
          <a:xfrm>
            <a:off x="11314046" y="5308861"/>
            <a:ext cx="478766" cy="392694"/>
          </a:xfrm>
          <a:prstGeom prst="rect">
            <a:avLst/>
          </a:prstGeom>
        </p:spPr>
      </p:pic>
    </p:spTree>
    <p:extLst>
      <p:ext uri="{BB962C8B-B14F-4D97-AF65-F5344CB8AC3E}">
        <p14:creationId xmlns:p14="http://schemas.microsoft.com/office/powerpoint/2010/main" val="370328500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No theme 2content headline + placeholders + footers (both white)">
    <p:spTree>
      <p:nvGrpSpPr>
        <p:cNvPr id="1" name=""/>
        <p:cNvGrpSpPr/>
        <p:nvPr/>
      </p:nvGrpSpPr>
      <p:grpSpPr>
        <a:xfrm>
          <a:off x="0" y="0"/>
          <a:ext cx="0" cy="0"/>
          <a:chOff x="0" y="0"/>
          <a:chExt cx="0" cy="0"/>
        </a:xfrm>
      </p:grpSpPr>
      <p:sp>
        <p:nvSpPr>
          <p:cNvPr id="6" name="Title 6">
            <a:extLst>
              <a:ext uri="{FF2B5EF4-FFF2-40B4-BE49-F238E27FC236}">
                <a16:creationId xmlns:a16="http://schemas.microsoft.com/office/drawing/2014/main" id="{6CD5A3FC-4265-44C2-9C05-7E7953900EAE}"/>
              </a:ext>
            </a:extLst>
          </p:cNvPr>
          <p:cNvSpPr>
            <a:spLocks noGrp="1"/>
          </p:cNvSpPr>
          <p:nvPr>
            <p:ph type="title" hasCustomPrompt="1"/>
          </p:nvPr>
        </p:nvSpPr>
        <p:spPr>
          <a:xfrm>
            <a:off x="548640" y="488561"/>
            <a:ext cx="11086070" cy="915366"/>
          </a:xfrm>
        </p:spPr>
        <p:txBody>
          <a:bodyPr/>
          <a:lstStyle>
            <a:lvl1pPr>
              <a:defRPr/>
            </a:lvl1pPr>
          </a:lstStyle>
          <a:p>
            <a:r>
              <a:rPr lang="en-US" dirty="0"/>
              <a:t>Click to edit title</a:t>
            </a:r>
          </a:p>
        </p:txBody>
      </p:sp>
      <p:sp>
        <p:nvSpPr>
          <p:cNvPr id="2" name="Date Placeholder 1">
            <a:extLst>
              <a:ext uri="{FF2B5EF4-FFF2-40B4-BE49-F238E27FC236}">
                <a16:creationId xmlns:a16="http://schemas.microsoft.com/office/drawing/2014/main" id="{0975D1A1-ED31-4E0E-80A0-0DDE4CE60B42}"/>
              </a:ext>
            </a:extLst>
          </p:cNvPr>
          <p:cNvSpPr>
            <a:spLocks noGrp="1"/>
          </p:cNvSpPr>
          <p:nvPr>
            <p:ph type="dt" sz="half" idx="11"/>
          </p:nvPr>
        </p:nvSpPr>
        <p:spPr/>
        <p:txBody>
          <a:bodyPr/>
          <a:lstStyle/>
          <a:p>
            <a:fld id="{5A648A70-83CF-4E49-9808-06D21AC6D48F}" type="datetime4">
              <a:rPr lang="en-US" smtClean="0">
                <a:solidFill>
                  <a:schemeClr val="bg2">
                    <a:lumMod val="75000"/>
                  </a:schemeClr>
                </a:solidFill>
              </a:rPr>
              <a:t>April 10, 2023</a:t>
            </a:fld>
            <a:endParaRPr lang="en-US" dirty="0">
              <a:solidFill>
                <a:schemeClr val="bg2">
                  <a:lumMod val="75000"/>
                </a:schemeClr>
              </a:solidFill>
            </a:endParaRPr>
          </a:p>
        </p:txBody>
      </p:sp>
      <p:sp>
        <p:nvSpPr>
          <p:cNvPr id="3" name="Footer Placeholder 2">
            <a:extLst>
              <a:ext uri="{FF2B5EF4-FFF2-40B4-BE49-F238E27FC236}">
                <a16:creationId xmlns:a16="http://schemas.microsoft.com/office/drawing/2014/main" id="{199FF25A-5401-4DC4-A533-F53630FBD8AF}"/>
              </a:ext>
            </a:extLst>
          </p:cNvPr>
          <p:cNvSpPr>
            <a:spLocks noGrp="1"/>
          </p:cNvSpPr>
          <p:nvPr>
            <p:ph type="ftr" sz="quarter" idx="12"/>
          </p:nvPr>
        </p:nvSpPr>
        <p:spPr/>
        <p:txBody>
          <a:bodyPr/>
          <a:lstStyle/>
          <a:p>
            <a:r>
              <a:rPr lang="en-US" dirty="0">
                <a:solidFill>
                  <a:srgbClr val="FFFFFF">
                    <a:lumMod val="75000"/>
                  </a:srgbClr>
                </a:solidFill>
              </a:rPr>
              <a:t>© 2021 Trellance, Inc. All rights reserved.</a:t>
            </a:r>
          </a:p>
        </p:txBody>
      </p:sp>
      <p:sp>
        <p:nvSpPr>
          <p:cNvPr id="4" name="Slide Number Placeholder 3">
            <a:extLst>
              <a:ext uri="{FF2B5EF4-FFF2-40B4-BE49-F238E27FC236}">
                <a16:creationId xmlns:a16="http://schemas.microsoft.com/office/drawing/2014/main" id="{2C37FFEC-0F2A-4628-A406-4F03DB2B250F}"/>
              </a:ext>
            </a:extLst>
          </p:cNvPr>
          <p:cNvSpPr>
            <a:spLocks noGrp="1"/>
          </p:cNvSpPr>
          <p:nvPr>
            <p:ph type="sldNum" sz="quarter" idx="13"/>
          </p:nvPr>
        </p:nvSpPr>
        <p:spPr/>
        <p:txBody>
          <a:bodyPr/>
          <a:lstStyle/>
          <a:p>
            <a:fld id="{2533969A-88D7-D043-9145-D433A02B4603}" type="slidenum">
              <a:rPr lang="en-US" smtClean="0"/>
              <a:pPr/>
              <a:t>‹#›</a:t>
            </a:fld>
            <a:endParaRPr lang="en-US" dirty="0"/>
          </a:p>
        </p:txBody>
      </p:sp>
      <p:sp>
        <p:nvSpPr>
          <p:cNvPr id="10" name="Content Placeholder 2">
            <a:extLst>
              <a:ext uri="{FF2B5EF4-FFF2-40B4-BE49-F238E27FC236}">
                <a16:creationId xmlns:a16="http://schemas.microsoft.com/office/drawing/2014/main" id="{71BA7DE9-E988-405B-8B21-4B1373C5F050}"/>
              </a:ext>
            </a:extLst>
          </p:cNvPr>
          <p:cNvSpPr>
            <a:spLocks noGrp="1"/>
          </p:cNvSpPr>
          <p:nvPr>
            <p:ph idx="1" hasCustomPrompt="1"/>
          </p:nvPr>
        </p:nvSpPr>
        <p:spPr>
          <a:xfrm>
            <a:off x="548640" y="1943670"/>
            <a:ext cx="5029200" cy="4223213"/>
          </a:xfrm>
        </p:spPr>
        <p:txBody>
          <a:bodyPr lIns="0" tIns="0" rIns="0" bIns="0">
            <a:noAutofit/>
          </a:bodyPr>
          <a:lstStyle>
            <a:lvl1pPr>
              <a:lnSpc>
                <a:spcPct val="100000"/>
              </a:lnSpc>
              <a:defRPr lang="en-US" sz="2800" smtClean="0">
                <a:solidFill>
                  <a:schemeClr val="bg1"/>
                </a:solidFill>
              </a:defRPr>
            </a:lvl1pPr>
            <a:lvl2pPr>
              <a:lnSpc>
                <a:spcPct val="100000"/>
              </a:lnSpc>
              <a:defRPr lang="en-US" sz="2400" smtClean="0">
                <a:solidFill>
                  <a:schemeClr val="bg1"/>
                </a:solidFill>
              </a:defRPr>
            </a:lvl2pPr>
            <a:lvl3pPr>
              <a:lnSpc>
                <a:spcPct val="100000"/>
              </a:lnSpc>
              <a:defRPr lang="en-US" sz="2000" smtClean="0">
                <a:solidFill>
                  <a:schemeClr val="bg1"/>
                </a:solidFill>
              </a:defRPr>
            </a:lvl3pPr>
            <a:lvl4pPr>
              <a:lnSpc>
                <a:spcPct val="100000"/>
              </a:lnSpc>
              <a:defRPr lang="en-US" sz="1600" smtClean="0">
                <a:solidFill>
                  <a:schemeClr val="bg1"/>
                </a:solidFill>
              </a:defRPr>
            </a:lvl4pPr>
            <a:lvl5pPr>
              <a:lnSpc>
                <a:spcPct val="100000"/>
              </a:lnSpc>
              <a:defRPr lang="en-US" sz="1600">
                <a:solidFill>
                  <a:schemeClr val="bg1"/>
                </a:solidFill>
              </a:defRPr>
            </a:lvl5pPr>
          </a:lstStyle>
          <a:p>
            <a:pPr lvl="0">
              <a:lnSpc>
                <a:spcPct val="100000"/>
              </a:lnSpc>
              <a:spcBef>
                <a:spcPts val="1600"/>
              </a:spcBef>
            </a:pPr>
            <a:r>
              <a:rPr lang="en-US" dirty="0"/>
              <a:t>Click to edit master text styles</a:t>
            </a:r>
          </a:p>
          <a:p>
            <a:pPr lvl="1">
              <a:lnSpc>
                <a:spcPct val="100000"/>
              </a:lnSpc>
              <a:spcBef>
                <a:spcPts val="1600"/>
              </a:spcBef>
            </a:pPr>
            <a:r>
              <a:rPr lang="en-US" dirty="0"/>
              <a:t>Second level</a:t>
            </a:r>
          </a:p>
          <a:p>
            <a:pPr lvl="2">
              <a:lnSpc>
                <a:spcPct val="100000"/>
              </a:lnSpc>
              <a:spcBef>
                <a:spcPts val="1600"/>
              </a:spcBef>
            </a:pPr>
            <a:r>
              <a:rPr lang="en-US" dirty="0"/>
              <a:t>Third level</a:t>
            </a:r>
          </a:p>
          <a:p>
            <a:pPr lvl="3">
              <a:lnSpc>
                <a:spcPct val="100000"/>
              </a:lnSpc>
              <a:spcBef>
                <a:spcPts val="1600"/>
              </a:spcBef>
            </a:pPr>
            <a:r>
              <a:rPr lang="en-US" dirty="0"/>
              <a:t>Fourth level</a:t>
            </a:r>
          </a:p>
          <a:p>
            <a:pPr lvl="4">
              <a:lnSpc>
                <a:spcPct val="100000"/>
              </a:lnSpc>
              <a:spcBef>
                <a:spcPts val="1600"/>
              </a:spcBef>
            </a:pPr>
            <a:r>
              <a:rPr lang="en-US" dirty="0"/>
              <a:t>Fifth level</a:t>
            </a:r>
          </a:p>
        </p:txBody>
      </p:sp>
      <p:sp>
        <p:nvSpPr>
          <p:cNvPr id="8" name="Content Placeholder 2">
            <a:extLst>
              <a:ext uri="{FF2B5EF4-FFF2-40B4-BE49-F238E27FC236}">
                <a16:creationId xmlns:a16="http://schemas.microsoft.com/office/drawing/2014/main" id="{68E08C7E-B666-45FD-BDAA-9A923C7DAE4E}"/>
              </a:ext>
            </a:extLst>
          </p:cNvPr>
          <p:cNvSpPr>
            <a:spLocks noGrp="1"/>
          </p:cNvSpPr>
          <p:nvPr>
            <p:ph idx="14" hasCustomPrompt="1"/>
          </p:nvPr>
        </p:nvSpPr>
        <p:spPr>
          <a:xfrm>
            <a:off x="6605510" y="1943670"/>
            <a:ext cx="5029200" cy="4223213"/>
          </a:xfrm>
        </p:spPr>
        <p:txBody>
          <a:bodyPr lIns="0" tIns="0" rIns="0" bIns="0">
            <a:noAutofit/>
          </a:bodyPr>
          <a:lstStyle>
            <a:lvl1pPr>
              <a:lnSpc>
                <a:spcPct val="100000"/>
              </a:lnSpc>
              <a:defRPr lang="en-US" sz="2800" smtClean="0">
                <a:solidFill>
                  <a:schemeClr val="bg1"/>
                </a:solidFill>
              </a:defRPr>
            </a:lvl1pPr>
            <a:lvl2pPr>
              <a:lnSpc>
                <a:spcPct val="100000"/>
              </a:lnSpc>
              <a:defRPr lang="en-US" sz="2400" smtClean="0">
                <a:solidFill>
                  <a:schemeClr val="bg1"/>
                </a:solidFill>
              </a:defRPr>
            </a:lvl2pPr>
            <a:lvl3pPr>
              <a:lnSpc>
                <a:spcPct val="100000"/>
              </a:lnSpc>
              <a:defRPr lang="en-US" sz="2000" smtClean="0">
                <a:solidFill>
                  <a:schemeClr val="bg1"/>
                </a:solidFill>
              </a:defRPr>
            </a:lvl3pPr>
            <a:lvl4pPr>
              <a:lnSpc>
                <a:spcPct val="100000"/>
              </a:lnSpc>
              <a:defRPr lang="en-US" sz="1600" smtClean="0">
                <a:solidFill>
                  <a:schemeClr val="bg1"/>
                </a:solidFill>
              </a:defRPr>
            </a:lvl4pPr>
            <a:lvl5pPr>
              <a:lnSpc>
                <a:spcPct val="100000"/>
              </a:lnSpc>
              <a:defRPr lang="en-US" sz="1600">
                <a:solidFill>
                  <a:schemeClr val="bg1"/>
                </a:solidFill>
              </a:defRPr>
            </a:lvl5pPr>
          </a:lstStyle>
          <a:p>
            <a:pPr lvl="0">
              <a:lnSpc>
                <a:spcPct val="100000"/>
              </a:lnSpc>
              <a:spcBef>
                <a:spcPts val="1600"/>
              </a:spcBef>
            </a:pPr>
            <a:r>
              <a:rPr lang="en-US" dirty="0"/>
              <a:t>Click to edit master text styles</a:t>
            </a:r>
          </a:p>
          <a:p>
            <a:pPr lvl="1">
              <a:lnSpc>
                <a:spcPct val="100000"/>
              </a:lnSpc>
              <a:spcBef>
                <a:spcPts val="1600"/>
              </a:spcBef>
            </a:pPr>
            <a:r>
              <a:rPr lang="en-US" dirty="0"/>
              <a:t>Second level</a:t>
            </a:r>
          </a:p>
          <a:p>
            <a:pPr lvl="2">
              <a:lnSpc>
                <a:spcPct val="100000"/>
              </a:lnSpc>
              <a:spcBef>
                <a:spcPts val="1600"/>
              </a:spcBef>
            </a:pPr>
            <a:r>
              <a:rPr lang="en-US" dirty="0"/>
              <a:t>Third level</a:t>
            </a:r>
          </a:p>
          <a:p>
            <a:pPr lvl="3">
              <a:lnSpc>
                <a:spcPct val="100000"/>
              </a:lnSpc>
              <a:spcBef>
                <a:spcPts val="1600"/>
              </a:spcBef>
            </a:pPr>
            <a:r>
              <a:rPr lang="en-US" dirty="0"/>
              <a:t>Fourth level</a:t>
            </a:r>
          </a:p>
          <a:p>
            <a:pPr lvl="4">
              <a:lnSpc>
                <a:spcPct val="100000"/>
              </a:lnSpc>
              <a:spcBef>
                <a:spcPts val="1600"/>
              </a:spcBef>
            </a:pPr>
            <a:r>
              <a:rPr lang="en-US" dirty="0"/>
              <a:t>Fifth level</a:t>
            </a:r>
          </a:p>
        </p:txBody>
      </p:sp>
    </p:spTree>
    <p:extLst>
      <p:ext uri="{BB962C8B-B14F-4D97-AF65-F5344CB8AC3E}">
        <p14:creationId xmlns:p14="http://schemas.microsoft.com/office/powerpoint/2010/main" val="388836125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No theme two content with category titles: headline + paired placeholders + footers (both white)">
    <p:spTree>
      <p:nvGrpSpPr>
        <p:cNvPr id="1" name=""/>
        <p:cNvGrpSpPr/>
        <p:nvPr/>
      </p:nvGrpSpPr>
      <p:grpSpPr>
        <a:xfrm>
          <a:off x="0" y="0"/>
          <a:ext cx="0" cy="0"/>
          <a:chOff x="0" y="0"/>
          <a:chExt cx="0" cy="0"/>
        </a:xfrm>
      </p:grpSpPr>
      <p:sp>
        <p:nvSpPr>
          <p:cNvPr id="20" name="Content Placeholder 5">
            <a:extLst>
              <a:ext uri="{FF2B5EF4-FFF2-40B4-BE49-F238E27FC236}">
                <a16:creationId xmlns:a16="http://schemas.microsoft.com/office/drawing/2014/main" id="{731B6D7A-B331-42E3-9A8D-FC61EDE482DE}"/>
              </a:ext>
            </a:extLst>
          </p:cNvPr>
          <p:cNvSpPr>
            <a:spLocks noGrp="1"/>
          </p:cNvSpPr>
          <p:nvPr>
            <p:ph sz="quarter" idx="11" hasCustomPrompt="1"/>
          </p:nvPr>
        </p:nvSpPr>
        <p:spPr>
          <a:xfrm>
            <a:off x="548640" y="1845449"/>
            <a:ext cx="5029200" cy="747955"/>
          </a:xfrm>
        </p:spPr>
        <p:txBody>
          <a:bodyPr anchor="b">
            <a:noAutofit/>
          </a:bodyPr>
          <a:lstStyle>
            <a:lvl1pPr marL="0" indent="0">
              <a:lnSpc>
                <a:spcPct val="100000"/>
              </a:lnSpc>
              <a:spcBef>
                <a:spcPts val="600"/>
              </a:spcBef>
              <a:buNone/>
              <a:defRPr sz="2800" b="1">
                <a:solidFill>
                  <a:srgbClr val="0279BB"/>
                </a:solidFill>
              </a:defRPr>
            </a:lvl1pPr>
          </a:lstStyle>
          <a:p>
            <a:pPr lvl="0"/>
            <a:r>
              <a:rPr lang="en-US" dirty="0"/>
              <a:t>Click to edit master text styles</a:t>
            </a:r>
          </a:p>
        </p:txBody>
      </p:sp>
      <p:sp>
        <p:nvSpPr>
          <p:cNvPr id="8" name="Content Placeholder 2">
            <a:extLst>
              <a:ext uri="{FF2B5EF4-FFF2-40B4-BE49-F238E27FC236}">
                <a16:creationId xmlns:a16="http://schemas.microsoft.com/office/drawing/2014/main" id="{97BB6454-9586-44D3-AE7B-C6BD8D6EC862}"/>
              </a:ext>
            </a:extLst>
          </p:cNvPr>
          <p:cNvSpPr>
            <a:spLocks noGrp="1"/>
          </p:cNvSpPr>
          <p:nvPr>
            <p:ph idx="1" hasCustomPrompt="1"/>
          </p:nvPr>
        </p:nvSpPr>
        <p:spPr>
          <a:xfrm>
            <a:off x="548640" y="2593405"/>
            <a:ext cx="5029200" cy="3574313"/>
          </a:xfrm>
        </p:spPr>
        <p:txBody>
          <a:bodyPr lIns="0" tIns="0" rIns="0" bIns="0">
            <a:noAutofit/>
          </a:bodyPr>
          <a:lstStyle>
            <a:lvl1pPr>
              <a:lnSpc>
                <a:spcPct val="100000"/>
              </a:lnSpc>
              <a:defRPr lang="en-US" sz="2400" smtClean="0">
                <a:solidFill>
                  <a:schemeClr val="bg1"/>
                </a:solidFill>
              </a:defRPr>
            </a:lvl1pPr>
            <a:lvl2pPr>
              <a:lnSpc>
                <a:spcPct val="100000"/>
              </a:lnSpc>
              <a:defRPr lang="en-US" sz="2000" smtClean="0">
                <a:solidFill>
                  <a:schemeClr val="bg1"/>
                </a:solidFill>
              </a:defRPr>
            </a:lvl2pPr>
            <a:lvl3pPr>
              <a:lnSpc>
                <a:spcPct val="100000"/>
              </a:lnSpc>
              <a:defRPr lang="en-US" sz="1600" smtClean="0">
                <a:solidFill>
                  <a:schemeClr val="bg1"/>
                </a:solidFill>
              </a:defRPr>
            </a:lvl3pPr>
            <a:lvl4pPr>
              <a:lnSpc>
                <a:spcPct val="100000"/>
              </a:lnSpc>
              <a:defRPr lang="en-US" sz="1200" smtClean="0">
                <a:solidFill>
                  <a:schemeClr val="bg1"/>
                </a:solidFill>
              </a:defRPr>
            </a:lvl4pPr>
            <a:lvl5pPr>
              <a:lnSpc>
                <a:spcPct val="100000"/>
              </a:lnSpc>
              <a:defRPr lang="en-US">
                <a:solidFill>
                  <a:schemeClr val="bg1"/>
                </a:solidFill>
              </a:defRPr>
            </a:lvl5pPr>
          </a:lstStyle>
          <a:p>
            <a:pPr lvl="0">
              <a:lnSpc>
                <a:spcPct val="100000"/>
              </a:lnSpc>
              <a:spcBef>
                <a:spcPts val="1600"/>
              </a:spcBef>
            </a:pPr>
            <a:r>
              <a:rPr lang="en-US" dirty="0"/>
              <a:t>Click to edit master text styles</a:t>
            </a:r>
          </a:p>
          <a:p>
            <a:pPr lvl="1">
              <a:lnSpc>
                <a:spcPct val="100000"/>
              </a:lnSpc>
              <a:spcBef>
                <a:spcPts val="1600"/>
              </a:spcBef>
            </a:pPr>
            <a:r>
              <a:rPr lang="en-US" dirty="0"/>
              <a:t>Second level</a:t>
            </a:r>
          </a:p>
          <a:p>
            <a:pPr lvl="2">
              <a:lnSpc>
                <a:spcPct val="100000"/>
              </a:lnSpc>
              <a:spcBef>
                <a:spcPts val="1600"/>
              </a:spcBef>
            </a:pPr>
            <a:r>
              <a:rPr lang="en-US" dirty="0"/>
              <a:t>Third level</a:t>
            </a:r>
          </a:p>
          <a:p>
            <a:pPr lvl="3">
              <a:lnSpc>
                <a:spcPct val="100000"/>
              </a:lnSpc>
              <a:spcBef>
                <a:spcPts val="1600"/>
              </a:spcBef>
            </a:pPr>
            <a:r>
              <a:rPr lang="en-US" dirty="0"/>
              <a:t>Fourth level</a:t>
            </a:r>
          </a:p>
          <a:p>
            <a:pPr lvl="4">
              <a:lnSpc>
                <a:spcPct val="100000"/>
              </a:lnSpc>
              <a:spcBef>
                <a:spcPts val="1600"/>
              </a:spcBef>
            </a:pPr>
            <a:r>
              <a:rPr lang="en-US" dirty="0"/>
              <a:t>Fifth level</a:t>
            </a:r>
          </a:p>
        </p:txBody>
      </p:sp>
      <p:sp>
        <p:nvSpPr>
          <p:cNvPr id="10" name="Title 6">
            <a:extLst>
              <a:ext uri="{FF2B5EF4-FFF2-40B4-BE49-F238E27FC236}">
                <a16:creationId xmlns:a16="http://schemas.microsoft.com/office/drawing/2014/main" id="{BA5B525E-2FE4-4AFE-8F6E-5F0D26D212B8}"/>
              </a:ext>
            </a:extLst>
          </p:cNvPr>
          <p:cNvSpPr>
            <a:spLocks noGrp="1"/>
          </p:cNvSpPr>
          <p:nvPr>
            <p:ph type="title" hasCustomPrompt="1"/>
          </p:nvPr>
        </p:nvSpPr>
        <p:spPr>
          <a:xfrm>
            <a:off x="548640" y="488561"/>
            <a:ext cx="11086070" cy="915366"/>
          </a:xfrm>
        </p:spPr>
        <p:txBody>
          <a:bodyPr/>
          <a:lstStyle>
            <a:lvl1pPr>
              <a:defRPr/>
            </a:lvl1pPr>
          </a:lstStyle>
          <a:p>
            <a:r>
              <a:rPr lang="en-US" dirty="0"/>
              <a:t>Click to edit title</a:t>
            </a:r>
          </a:p>
        </p:txBody>
      </p:sp>
      <p:sp>
        <p:nvSpPr>
          <p:cNvPr id="2" name="Date Placeholder 1">
            <a:extLst>
              <a:ext uri="{FF2B5EF4-FFF2-40B4-BE49-F238E27FC236}">
                <a16:creationId xmlns:a16="http://schemas.microsoft.com/office/drawing/2014/main" id="{113202E0-DD7A-4C22-B6F4-35A16E511DD3}"/>
              </a:ext>
            </a:extLst>
          </p:cNvPr>
          <p:cNvSpPr>
            <a:spLocks noGrp="1"/>
          </p:cNvSpPr>
          <p:nvPr>
            <p:ph type="dt" sz="half" idx="13"/>
          </p:nvPr>
        </p:nvSpPr>
        <p:spPr/>
        <p:txBody>
          <a:bodyPr/>
          <a:lstStyle/>
          <a:p>
            <a:fld id="{5A648A70-83CF-4E49-9808-06D21AC6D48F}" type="datetime4">
              <a:rPr lang="en-US" smtClean="0">
                <a:solidFill>
                  <a:schemeClr val="bg2">
                    <a:lumMod val="75000"/>
                  </a:schemeClr>
                </a:solidFill>
              </a:rPr>
              <a:t>April 10, 2023</a:t>
            </a:fld>
            <a:endParaRPr lang="en-US" dirty="0">
              <a:solidFill>
                <a:schemeClr val="bg2">
                  <a:lumMod val="75000"/>
                </a:schemeClr>
              </a:solidFill>
            </a:endParaRPr>
          </a:p>
        </p:txBody>
      </p:sp>
      <p:sp>
        <p:nvSpPr>
          <p:cNvPr id="3" name="Footer Placeholder 2">
            <a:extLst>
              <a:ext uri="{FF2B5EF4-FFF2-40B4-BE49-F238E27FC236}">
                <a16:creationId xmlns:a16="http://schemas.microsoft.com/office/drawing/2014/main" id="{6E3F2A4C-7A73-4F59-B814-4D65F5CA6F90}"/>
              </a:ext>
            </a:extLst>
          </p:cNvPr>
          <p:cNvSpPr>
            <a:spLocks noGrp="1"/>
          </p:cNvSpPr>
          <p:nvPr>
            <p:ph type="ftr" sz="quarter" idx="14"/>
          </p:nvPr>
        </p:nvSpPr>
        <p:spPr/>
        <p:txBody>
          <a:bodyPr/>
          <a:lstStyle/>
          <a:p>
            <a:r>
              <a:rPr lang="en-US" dirty="0">
                <a:solidFill>
                  <a:srgbClr val="FFFFFF">
                    <a:lumMod val="75000"/>
                  </a:srgbClr>
                </a:solidFill>
              </a:rPr>
              <a:t>© 2021 Trellance, Inc. All rights reserved.</a:t>
            </a:r>
          </a:p>
        </p:txBody>
      </p:sp>
      <p:sp>
        <p:nvSpPr>
          <p:cNvPr id="4" name="Slide Number Placeholder 3">
            <a:extLst>
              <a:ext uri="{FF2B5EF4-FFF2-40B4-BE49-F238E27FC236}">
                <a16:creationId xmlns:a16="http://schemas.microsoft.com/office/drawing/2014/main" id="{A1CF91F1-F56A-4DCB-BA96-AD212A8283D9}"/>
              </a:ext>
            </a:extLst>
          </p:cNvPr>
          <p:cNvSpPr>
            <a:spLocks noGrp="1"/>
          </p:cNvSpPr>
          <p:nvPr>
            <p:ph type="sldNum" sz="quarter" idx="15"/>
          </p:nvPr>
        </p:nvSpPr>
        <p:spPr/>
        <p:txBody>
          <a:bodyPr/>
          <a:lstStyle/>
          <a:p>
            <a:fld id="{2533969A-88D7-D043-9145-D433A02B4603}" type="slidenum">
              <a:rPr lang="en-US" smtClean="0"/>
              <a:pPr/>
              <a:t>‹#›</a:t>
            </a:fld>
            <a:endParaRPr lang="en-US" dirty="0"/>
          </a:p>
        </p:txBody>
      </p:sp>
      <p:sp>
        <p:nvSpPr>
          <p:cNvPr id="11" name="Content Placeholder 5">
            <a:extLst>
              <a:ext uri="{FF2B5EF4-FFF2-40B4-BE49-F238E27FC236}">
                <a16:creationId xmlns:a16="http://schemas.microsoft.com/office/drawing/2014/main" id="{E47867C5-6F12-4B18-9CB6-E60F1A05DB9E}"/>
              </a:ext>
            </a:extLst>
          </p:cNvPr>
          <p:cNvSpPr>
            <a:spLocks noGrp="1"/>
          </p:cNvSpPr>
          <p:nvPr>
            <p:ph sz="quarter" idx="16" hasCustomPrompt="1"/>
          </p:nvPr>
        </p:nvSpPr>
        <p:spPr>
          <a:xfrm>
            <a:off x="6605510" y="1845449"/>
            <a:ext cx="5029200" cy="747955"/>
          </a:xfrm>
        </p:spPr>
        <p:txBody>
          <a:bodyPr anchor="b">
            <a:noAutofit/>
          </a:bodyPr>
          <a:lstStyle>
            <a:lvl1pPr marL="0" indent="0">
              <a:lnSpc>
                <a:spcPct val="100000"/>
              </a:lnSpc>
              <a:spcBef>
                <a:spcPts val="600"/>
              </a:spcBef>
              <a:buNone/>
              <a:defRPr sz="2800" b="1">
                <a:solidFill>
                  <a:srgbClr val="0279BB"/>
                </a:solidFill>
              </a:defRPr>
            </a:lvl1pPr>
          </a:lstStyle>
          <a:p>
            <a:pPr lvl="0"/>
            <a:r>
              <a:rPr lang="en-US" dirty="0"/>
              <a:t>Click to edit master text styles</a:t>
            </a:r>
          </a:p>
        </p:txBody>
      </p:sp>
      <p:sp>
        <p:nvSpPr>
          <p:cNvPr id="12" name="Content Placeholder 2">
            <a:extLst>
              <a:ext uri="{FF2B5EF4-FFF2-40B4-BE49-F238E27FC236}">
                <a16:creationId xmlns:a16="http://schemas.microsoft.com/office/drawing/2014/main" id="{7B8A4FE0-2FB1-46FB-AE62-CEDA9B8899D8}"/>
              </a:ext>
            </a:extLst>
          </p:cNvPr>
          <p:cNvSpPr>
            <a:spLocks noGrp="1"/>
          </p:cNvSpPr>
          <p:nvPr>
            <p:ph idx="17" hasCustomPrompt="1"/>
          </p:nvPr>
        </p:nvSpPr>
        <p:spPr>
          <a:xfrm>
            <a:off x="6605510" y="2593405"/>
            <a:ext cx="5029200" cy="3574313"/>
          </a:xfrm>
        </p:spPr>
        <p:txBody>
          <a:bodyPr lIns="0" tIns="0" rIns="0" bIns="0">
            <a:noAutofit/>
          </a:bodyPr>
          <a:lstStyle>
            <a:lvl1pPr>
              <a:lnSpc>
                <a:spcPct val="100000"/>
              </a:lnSpc>
              <a:defRPr lang="en-US" sz="2400" smtClean="0">
                <a:solidFill>
                  <a:schemeClr val="bg1"/>
                </a:solidFill>
              </a:defRPr>
            </a:lvl1pPr>
            <a:lvl2pPr>
              <a:lnSpc>
                <a:spcPct val="100000"/>
              </a:lnSpc>
              <a:defRPr lang="en-US" sz="2000" smtClean="0">
                <a:solidFill>
                  <a:schemeClr val="bg1"/>
                </a:solidFill>
              </a:defRPr>
            </a:lvl2pPr>
            <a:lvl3pPr>
              <a:lnSpc>
                <a:spcPct val="100000"/>
              </a:lnSpc>
              <a:defRPr lang="en-US" sz="1600" smtClean="0">
                <a:solidFill>
                  <a:schemeClr val="bg1"/>
                </a:solidFill>
              </a:defRPr>
            </a:lvl3pPr>
            <a:lvl4pPr>
              <a:lnSpc>
                <a:spcPct val="100000"/>
              </a:lnSpc>
              <a:defRPr lang="en-US" sz="1200" smtClean="0">
                <a:solidFill>
                  <a:schemeClr val="bg1"/>
                </a:solidFill>
              </a:defRPr>
            </a:lvl4pPr>
            <a:lvl5pPr>
              <a:lnSpc>
                <a:spcPct val="100000"/>
              </a:lnSpc>
              <a:defRPr lang="en-US">
                <a:solidFill>
                  <a:schemeClr val="bg1"/>
                </a:solidFill>
              </a:defRPr>
            </a:lvl5pPr>
          </a:lstStyle>
          <a:p>
            <a:pPr lvl="0">
              <a:lnSpc>
                <a:spcPct val="100000"/>
              </a:lnSpc>
              <a:spcBef>
                <a:spcPts val="1600"/>
              </a:spcBef>
            </a:pPr>
            <a:r>
              <a:rPr lang="en-US" dirty="0"/>
              <a:t>Click to edit master text styles</a:t>
            </a:r>
          </a:p>
          <a:p>
            <a:pPr lvl="1">
              <a:lnSpc>
                <a:spcPct val="100000"/>
              </a:lnSpc>
              <a:spcBef>
                <a:spcPts val="1600"/>
              </a:spcBef>
            </a:pPr>
            <a:r>
              <a:rPr lang="en-US" dirty="0"/>
              <a:t>Second level</a:t>
            </a:r>
          </a:p>
          <a:p>
            <a:pPr lvl="2">
              <a:lnSpc>
                <a:spcPct val="100000"/>
              </a:lnSpc>
              <a:spcBef>
                <a:spcPts val="1600"/>
              </a:spcBef>
            </a:pPr>
            <a:r>
              <a:rPr lang="en-US" dirty="0"/>
              <a:t>Third level</a:t>
            </a:r>
          </a:p>
          <a:p>
            <a:pPr lvl="3">
              <a:lnSpc>
                <a:spcPct val="100000"/>
              </a:lnSpc>
              <a:spcBef>
                <a:spcPts val="1600"/>
              </a:spcBef>
            </a:pPr>
            <a:r>
              <a:rPr lang="en-US" dirty="0"/>
              <a:t>Fourth level</a:t>
            </a:r>
          </a:p>
          <a:p>
            <a:pPr lvl="4">
              <a:lnSpc>
                <a:spcPct val="100000"/>
              </a:lnSpc>
              <a:spcBef>
                <a:spcPts val="1600"/>
              </a:spcBef>
            </a:pPr>
            <a:r>
              <a:rPr lang="en-US" dirty="0"/>
              <a:t>Fifth level</a:t>
            </a:r>
          </a:p>
        </p:txBody>
      </p:sp>
    </p:spTree>
    <p:extLst>
      <p:ext uri="{BB962C8B-B14F-4D97-AF65-F5344CB8AC3E}">
        <p14:creationId xmlns:p14="http://schemas.microsoft.com/office/powerpoint/2010/main" val="176761874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No theme two content: headline + placeholders + footers (blue lef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6D47986-77EE-4447-B1A0-5A0C74B7A4D8}"/>
              </a:ext>
            </a:extLst>
          </p:cNvPr>
          <p:cNvSpPr/>
          <p:nvPr userDrawn="1"/>
        </p:nvSpPr>
        <p:spPr>
          <a:xfrm>
            <a:off x="0" y="1711542"/>
            <a:ext cx="6626942" cy="3614914"/>
          </a:xfrm>
          <a:prstGeom prst="rect">
            <a:avLst/>
          </a:prstGeom>
          <a:gradFill>
            <a:gsLst>
              <a:gs pos="0">
                <a:srgbClr val="012B73"/>
              </a:gs>
              <a:gs pos="100000">
                <a:schemeClr val="accent1">
                  <a:lumMod val="75000"/>
                </a:schemeClr>
              </a:gs>
            </a:gsLst>
            <a:lin ang="126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9"/>
          <p:cNvSpPr>
            <a:spLocks noGrp="1"/>
          </p:cNvSpPr>
          <p:nvPr>
            <p:ph sz="quarter" idx="12" hasCustomPrompt="1"/>
          </p:nvPr>
        </p:nvSpPr>
        <p:spPr>
          <a:xfrm>
            <a:off x="548640" y="1934197"/>
            <a:ext cx="5562793" cy="3074670"/>
          </a:xfrm>
        </p:spPr>
        <p:txBody>
          <a:bodyPr anchor="t"/>
          <a:lstStyle>
            <a:lvl1pPr>
              <a:lnSpc>
                <a:spcPct val="100000"/>
              </a:lnSpc>
              <a:spcBef>
                <a:spcPts val="1600"/>
              </a:spcBef>
              <a:defRPr>
                <a:solidFill>
                  <a:schemeClr val="bg2"/>
                </a:solidFill>
              </a:defRPr>
            </a:lvl1pPr>
            <a:lvl2pPr>
              <a:lnSpc>
                <a:spcPct val="100000"/>
              </a:lnSpc>
              <a:spcBef>
                <a:spcPts val="1600"/>
              </a:spcBef>
              <a:defRPr>
                <a:solidFill>
                  <a:schemeClr val="bg2"/>
                </a:solidFill>
              </a:defRPr>
            </a:lvl2pPr>
            <a:lvl3pPr>
              <a:lnSpc>
                <a:spcPct val="100000"/>
              </a:lnSpc>
              <a:spcBef>
                <a:spcPts val="1600"/>
              </a:spcBef>
              <a:defRPr>
                <a:solidFill>
                  <a:schemeClr val="bg2"/>
                </a:solidFill>
              </a:defRPr>
            </a:lvl3pPr>
            <a:lvl4pPr>
              <a:lnSpc>
                <a:spcPct val="100000"/>
              </a:lnSpc>
              <a:spcBef>
                <a:spcPts val="1600"/>
              </a:spcBef>
              <a:defRPr>
                <a:solidFill>
                  <a:schemeClr val="bg2"/>
                </a:solidFill>
              </a:defRPr>
            </a:lvl4pPr>
            <a:lvl5pPr>
              <a:lnSpc>
                <a:spcPct val="100000"/>
              </a:lnSpc>
              <a:spcBef>
                <a:spcPts val="1600"/>
              </a:spcBef>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3" name="Content Placeholder 9">
            <a:extLst>
              <a:ext uri="{FF2B5EF4-FFF2-40B4-BE49-F238E27FC236}">
                <a16:creationId xmlns:a16="http://schemas.microsoft.com/office/drawing/2014/main" id="{B0E4A996-5048-4141-8654-2D7F5CC6CAEF}"/>
              </a:ext>
            </a:extLst>
          </p:cNvPr>
          <p:cNvSpPr>
            <a:spLocks noGrp="1"/>
          </p:cNvSpPr>
          <p:nvPr>
            <p:ph sz="quarter" idx="13" hasCustomPrompt="1"/>
          </p:nvPr>
        </p:nvSpPr>
        <p:spPr>
          <a:xfrm>
            <a:off x="7175582" y="1934197"/>
            <a:ext cx="4459128" cy="3074670"/>
          </a:xfrm>
        </p:spPr>
        <p:txBody>
          <a:bodyPr anchor="t"/>
          <a:lstStyle>
            <a:lvl1pPr>
              <a:lnSpc>
                <a:spcPct val="100000"/>
              </a:lnSpc>
              <a:spcBef>
                <a:spcPts val="1600"/>
              </a:spcBef>
              <a:defRPr>
                <a:solidFill>
                  <a:schemeClr val="bg1"/>
                </a:solidFill>
              </a:defRPr>
            </a:lvl1pPr>
            <a:lvl2pPr>
              <a:lnSpc>
                <a:spcPct val="100000"/>
              </a:lnSpc>
              <a:spcBef>
                <a:spcPts val="1600"/>
              </a:spcBef>
              <a:defRPr>
                <a:solidFill>
                  <a:schemeClr val="bg1"/>
                </a:solidFill>
              </a:defRPr>
            </a:lvl2pPr>
            <a:lvl3pPr>
              <a:lnSpc>
                <a:spcPct val="100000"/>
              </a:lnSpc>
              <a:spcBef>
                <a:spcPts val="1600"/>
              </a:spcBef>
              <a:defRPr>
                <a:solidFill>
                  <a:schemeClr val="bg1"/>
                </a:solidFill>
              </a:defRPr>
            </a:lvl3pPr>
            <a:lvl4pPr>
              <a:lnSpc>
                <a:spcPct val="100000"/>
              </a:lnSpc>
              <a:spcBef>
                <a:spcPts val="1600"/>
              </a:spcBef>
              <a:defRPr>
                <a:solidFill>
                  <a:schemeClr val="bg1"/>
                </a:solidFill>
              </a:defRPr>
            </a:lvl4pPr>
            <a:lvl5pPr>
              <a:lnSpc>
                <a:spcPct val="100000"/>
              </a:lnSpc>
              <a:spcBef>
                <a:spcPts val="1600"/>
              </a:spcBef>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itle 6">
            <a:extLst>
              <a:ext uri="{FF2B5EF4-FFF2-40B4-BE49-F238E27FC236}">
                <a16:creationId xmlns:a16="http://schemas.microsoft.com/office/drawing/2014/main" id="{011CB211-0293-4DE2-9A42-F80D4B8D6CE4}"/>
              </a:ext>
            </a:extLst>
          </p:cNvPr>
          <p:cNvSpPr>
            <a:spLocks noGrp="1"/>
          </p:cNvSpPr>
          <p:nvPr>
            <p:ph type="title" hasCustomPrompt="1"/>
          </p:nvPr>
        </p:nvSpPr>
        <p:spPr>
          <a:xfrm>
            <a:off x="548640" y="488561"/>
            <a:ext cx="11086070" cy="915366"/>
          </a:xfrm>
        </p:spPr>
        <p:txBody>
          <a:bodyPr/>
          <a:lstStyle>
            <a:lvl1pPr>
              <a:defRPr/>
            </a:lvl1pPr>
          </a:lstStyle>
          <a:p>
            <a:r>
              <a:rPr lang="en-US" dirty="0"/>
              <a:t>Click to edit title</a:t>
            </a:r>
          </a:p>
        </p:txBody>
      </p:sp>
      <p:sp>
        <p:nvSpPr>
          <p:cNvPr id="2" name="Date Placeholder 1">
            <a:extLst>
              <a:ext uri="{FF2B5EF4-FFF2-40B4-BE49-F238E27FC236}">
                <a16:creationId xmlns:a16="http://schemas.microsoft.com/office/drawing/2014/main" id="{052C3A75-21EE-4BD9-B2E6-961225A17AB8}"/>
              </a:ext>
            </a:extLst>
          </p:cNvPr>
          <p:cNvSpPr>
            <a:spLocks noGrp="1"/>
          </p:cNvSpPr>
          <p:nvPr>
            <p:ph type="dt" sz="half" idx="14"/>
          </p:nvPr>
        </p:nvSpPr>
        <p:spPr/>
        <p:txBody>
          <a:bodyPr/>
          <a:lstStyle/>
          <a:p>
            <a:fld id="{5A648A70-83CF-4E49-9808-06D21AC6D48F}" type="datetime4">
              <a:rPr lang="en-US" smtClean="0">
                <a:solidFill>
                  <a:schemeClr val="bg2">
                    <a:lumMod val="75000"/>
                  </a:schemeClr>
                </a:solidFill>
              </a:rPr>
              <a:t>April 10, 2023</a:t>
            </a:fld>
            <a:endParaRPr lang="en-US" dirty="0">
              <a:solidFill>
                <a:schemeClr val="bg2">
                  <a:lumMod val="75000"/>
                </a:schemeClr>
              </a:solidFill>
            </a:endParaRPr>
          </a:p>
        </p:txBody>
      </p:sp>
      <p:sp>
        <p:nvSpPr>
          <p:cNvPr id="3" name="Footer Placeholder 2">
            <a:extLst>
              <a:ext uri="{FF2B5EF4-FFF2-40B4-BE49-F238E27FC236}">
                <a16:creationId xmlns:a16="http://schemas.microsoft.com/office/drawing/2014/main" id="{6896F9EE-1778-4481-B1FF-5560A0976EF2}"/>
              </a:ext>
            </a:extLst>
          </p:cNvPr>
          <p:cNvSpPr>
            <a:spLocks noGrp="1"/>
          </p:cNvSpPr>
          <p:nvPr>
            <p:ph type="ftr" sz="quarter" idx="15"/>
          </p:nvPr>
        </p:nvSpPr>
        <p:spPr/>
        <p:txBody>
          <a:bodyPr/>
          <a:lstStyle/>
          <a:p>
            <a:r>
              <a:rPr lang="en-US" dirty="0">
                <a:solidFill>
                  <a:srgbClr val="FFFFFF">
                    <a:lumMod val="75000"/>
                  </a:srgbClr>
                </a:solidFill>
              </a:rPr>
              <a:t>© 2021 Trellance, Inc. All rights reserved.</a:t>
            </a:r>
          </a:p>
        </p:txBody>
      </p:sp>
      <p:sp>
        <p:nvSpPr>
          <p:cNvPr id="5" name="Slide Number Placeholder 4">
            <a:extLst>
              <a:ext uri="{FF2B5EF4-FFF2-40B4-BE49-F238E27FC236}">
                <a16:creationId xmlns:a16="http://schemas.microsoft.com/office/drawing/2014/main" id="{81E4A248-FE9B-4AB8-92E5-7B99367A657B}"/>
              </a:ext>
            </a:extLst>
          </p:cNvPr>
          <p:cNvSpPr>
            <a:spLocks noGrp="1"/>
          </p:cNvSpPr>
          <p:nvPr>
            <p:ph type="sldNum" sz="quarter" idx="16"/>
          </p:nvPr>
        </p:nvSpPr>
        <p:spPr/>
        <p:txBody>
          <a:bodyPr/>
          <a:lstStyle/>
          <a:p>
            <a:fld id="{2533969A-88D7-D043-9145-D433A02B4603}" type="slidenum">
              <a:rPr lang="en-US" smtClean="0"/>
              <a:pPr/>
              <a:t>‹#›</a:t>
            </a:fld>
            <a:endParaRPr lang="en-US" dirty="0"/>
          </a:p>
        </p:txBody>
      </p:sp>
    </p:spTree>
    <p:extLst>
      <p:ext uri="{BB962C8B-B14F-4D97-AF65-F5344CB8AC3E}">
        <p14:creationId xmlns:p14="http://schemas.microsoft.com/office/powerpoint/2010/main" val="109298086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No theme two content: headline + placeholders + footers (blue righ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6A3215B-DE75-4C92-B19D-2102F1C73CCD}"/>
              </a:ext>
            </a:extLst>
          </p:cNvPr>
          <p:cNvSpPr/>
          <p:nvPr userDrawn="1"/>
        </p:nvSpPr>
        <p:spPr>
          <a:xfrm>
            <a:off x="5565058" y="1711542"/>
            <a:ext cx="6626942" cy="3614914"/>
          </a:xfrm>
          <a:prstGeom prst="rect">
            <a:avLst/>
          </a:prstGeom>
          <a:gradFill>
            <a:gsLst>
              <a:gs pos="0">
                <a:srgbClr val="012B73"/>
              </a:gs>
              <a:gs pos="100000">
                <a:schemeClr val="accent1">
                  <a:lumMod val="75000"/>
                </a:schemeClr>
              </a:gs>
            </a:gsLst>
            <a:lin ang="126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9">
            <a:extLst>
              <a:ext uri="{FF2B5EF4-FFF2-40B4-BE49-F238E27FC236}">
                <a16:creationId xmlns:a16="http://schemas.microsoft.com/office/drawing/2014/main" id="{481E3CA9-BDFC-4FDD-8B45-23B9CE4B57C5}"/>
              </a:ext>
            </a:extLst>
          </p:cNvPr>
          <p:cNvSpPr>
            <a:spLocks noGrp="1"/>
          </p:cNvSpPr>
          <p:nvPr>
            <p:ph sz="quarter" idx="12" hasCustomPrompt="1"/>
          </p:nvPr>
        </p:nvSpPr>
        <p:spPr>
          <a:xfrm>
            <a:off x="5914113" y="1932698"/>
            <a:ext cx="5562793" cy="3074670"/>
          </a:xfrm>
        </p:spPr>
        <p:txBody>
          <a:bodyPr anchor="t"/>
          <a:lstStyle>
            <a:lvl1pPr>
              <a:lnSpc>
                <a:spcPct val="100000"/>
              </a:lnSpc>
              <a:spcBef>
                <a:spcPts val="1600"/>
              </a:spcBef>
              <a:defRPr>
                <a:solidFill>
                  <a:schemeClr val="bg2"/>
                </a:solidFill>
              </a:defRPr>
            </a:lvl1pPr>
            <a:lvl2pPr>
              <a:lnSpc>
                <a:spcPct val="100000"/>
              </a:lnSpc>
              <a:spcBef>
                <a:spcPts val="1600"/>
              </a:spcBef>
              <a:defRPr>
                <a:solidFill>
                  <a:schemeClr val="bg2"/>
                </a:solidFill>
              </a:defRPr>
            </a:lvl2pPr>
            <a:lvl3pPr>
              <a:lnSpc>
                <a:spcPct val="100000"/>
              </a:lnSpc>
              <a:spcBef>
                <a:spcPts val="1600"/>
              </a:spcBef>
              <a:defRPr>
                <a:solidFill>
                  <a:schemeClr val="bg2"/>
                </a:solidFill>
              </a:defRPr>
            </a:lvl3pPr>
            <a:lvl4pPr>
              <a:lnSpc>
                <a:spcPct val="100000"/>
              </a:lnSpc>
              <a:spcBef>
                <a:spcPts val="1600"/>
              </a:spcBef>
              <a:defRPr>
                <a:solidFill>
                  <a:schemeClr val="bg2"/>
                </a:solidFill>
              </a:defRPr>
            </a:lvl4pPr>
            <a:lvl5pPr>
              <a:lnSpc>
                <a:spcPct val="100000"/>
              </a:lnSpc>
              <a:spcBef>
                <a:spcPts val="1600"/>
              </a:spcBef>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9">
            <a:extLst>
              <a:ext uri="{FF2B5EF4-FFF2-40B4-BE49-F238E27FC236}">
                <a16:creationId xmlns:a16="http://schemas.microsoft.com/office/drawing/2014/main" id="{88ED8CF8-9B7C-4024-9C8F-20250F79A690}"/>
              </a:ext>
            </a:extLst>
          </p:cNvPr>
          <p:cNvSpPr>
            <a:spLocks noGrp="1"/>
          </p:cNvSpPr>
          <p:nvPr>
            <p:ph sz="quarter" idx="13" hasCustomPrompt="1"/>
          </p:nvPr>
        </p:nvSpPr>
        <p:spPr>
          <a:xfrm>
            <a:off x="548640" y="1932698"/>
            <a:ext cx="4176457" cy="3074670"/>
          </a:xfrm>
        </p:spPr>
        <p:txBody>
          <a:bodyPr anchor="t"/>
          <a:lstStyle>
            <a:lvl1pPr>
              <a:lnSpc>
                <a:spcPct val="100000"/>
              </a:lnSpc>
              <a:spcBef>
                <a:spcPts val="1600"/>
              </a:spcBef>
              <a:defRPr>
                <a:solidFill>
                  <a:schemeClr val="bg1"/>
                </a:solidFill>
              </a:defRPr>
            </a:lvl1pPr>
            <a:lvl2pPr>
              <a:lnSpc>
                <a:spcPct val="100000"/>
              </a:lnSpc>
              <a:spcBef>
                <a:spcPts val="1600"/>
              </a:spcBef>
              <a:defRPr>
                <a:solidFill>
                  <a:schemeClr val="bg1"/>
                </a:solidFill>
              </a:defRPr>
            </a:lvl2pPr>
            <a:lvl3pPr>
              <a:lnSpc>
                <a:spcPct val="100000"/>
              </a:lnSpc>
              <a:spcBef>
                <a:spcPts val="1600"/>
              </a:spcBef>
              <a:defRPr>
                <a:solidFill>
                  <a:schemeClr val="bg1"/>
                </a:solidFill>
              </a:defRPr>
            </a:lvl3pPr>
            <a:lvl4pPr>
              <a:lnSpc>
                <a:spcPct val="100000"/>
              </a:lnSpc>
              <a:spcBef>
                <a:spcPts val="1600"/>
              </a:spcBef>
              <a:defRPr>
                <a:solidFill>
                  <a:schemeClr val="bg1"/>
                </a:solidFill>
              </a:defRPr>
            </a:lvl4pPr>
            <a:lvl5pPr>
              <a:lnSpc>
                <a:spcPct val="100000"/>
              </a:lnSpc>
              <a:spcBef>
                <a:spcPts val="1600"/>
              </a:spcBef>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itle 6">
            <a:extLst>
              <a:ext uri="{FF2B5EF4-FFF2-40B4-BE49-F238E27FC236}">
                <a16:creationId xmlns:a16="http://schemas.microsoft.com/office/drawing/2014/main" id="{C9815E74-5D89-402B-865F-503F9CA26916}"/>
              </a:ext>
            </a:extLst>
          </p:cNvPr>
          <p:cNvSpPr>
            <a:spLocks noGrp="1"/>
          </p:cNvSpPr>
          <p:nvPr>
            <p:ph type="title" hasCustomPrompt="1"/>
          </p:nvPr>
        </p:nvSpPr>
        <p:spPr>
          <a:xfrm>
            <a:off x="548640" y="488561"/>
            <a:ext cx="11086070" cy="915366"/>
          </a:xfrm>
        </p:spPr>
        <p:txBody>
          <a:bodyPr/>
          <a:lstStyle>
            <a:lvl1pPr>
              <a:defRPr/>
            </a:lvl1pPr>
          </a:lstStyle>
          <a:p>
            <a:r>
              <a:rPr lang="en-US" dirty="0"/>
              <a:t>Click to edit title</a:t>
            </a:r>
          </a:p>
        </p:txBody>
      </p:sp>
      <p:sp>
        <p:nvSpPr>
          <p:cNvPr id="2" name="Date Placeholder 1">
            <a:extLst>
              <a:ext uri="{FF2B5EF4-FFF2-40B4-BE49-F238E27FC236}">
                <a16:creationId xmlns:a16="http://schemas.microsoft.com/office/drawing/2014/main" id="{2A358F71-100B-4317-A947-EB8D743A90C9}"/>
              </a:ext>
            </a:extLst>
          </p:cNvPr>
          <p:cNvSpPr>
            <a:spLocks noGrp="1"/>
          </p:cNvSpPr>
          <p:nvPr>
            <p:ph type="dt" sz="half" idx="14"/>
          </p:nvPr>
        </p:nvSpPr>
        <p:spPr/>
        <p:txBody>
          <a:bodyPr/>
          <a:lstStyle/>
          <a:p>
            <a:fld id="{5A648A70-83CF-4E49-9808-06D21AC6D48F}" type="datetime4">
              <a:rPr lang="en-US" smtClean="0">
                <a:solidFill>
                  <a:schemeClr val="bg2">
                    <a:lumMod val="75000"/>
                  </a:schemeClr>
                </a:solidFill>
              </a:rPr>
              <a:t>April 10, 2023</a:t>
            </a:fld>
            <a:endParaRPr lang="en-US" dirty="0">
              <a:solidFill>
                <a:schemeClr val="bg2">
                  <a:lumMod val="75000"/>
                </a:schemeClr>
              </a:solidFill>
            </a:endParaRPr>
          </a:p>
        </p:txBody>
      </p:sp>
      <p:sp>
        <p:nvSpPr>
          <p:cNvPr id="3" name="Footer Placeholder 2">
            <a:extLst>
              <a:ext uri="{FF2B5EF4-FFF2-40B4-BE49-F238E27FC236}">
                <a16:creationId xmlns:a16="http://schemas.microsoft.com/office/drawing/2014/main" id="{B4C36CAC-137B-46A1-8A5E-6A5CA2D4C505}"/>
              </a:ext>
            </a:extLst>
          </p:cNvPr>
          <p:cNvSpPr>
            <a:spLocks noGrp="1"/>
          </p:cNvSpPr>
          <p:nvPr>
            <p:ph type="ftr" sz="quarter" idx="15"/>
          </p:nvPr>
        </p:nvSpPr>
        <p:spPr/>
        <p:txBody>
          <a:bodyPr/>
          <a:lstStyle/>
          <a:p>
            <a:r>
              <a:rPr lang="en-US" dirty="0">
                <a:solidFill>
                  <a:srgbClr val="FFFFFF">
                    <a:lumMod val="75000"/>
                  </a:srgbClr>
                </a:solidFill>
              </a:rPr>
              <a:t>© 2021 Trellance, Inc. All rights reserved.</a:t>
            </a:r>
          </a:p>
        </p:txBody>
      </p:sp>
      <p:sp>
        <p:nvSpPr>
          <p:cNvPr id="4" name="Slide Number Placeholder 3">
            <a:extLst>
              <a:ext uri="{FF2B5EF4-FFF2-40B4-BE49-F238E27FC236}">
                <a16:creationId xmlns:a16="http://schemas.microsoft.com/office/drawing/2014/main" id="{74B9A2D4-7232-4759-BEF0-91D0EA69B2E8}"/>
              </a:ext>
            </a:extLst>
          </p:cNvPr>
          <p:cNvSpPr>
            <a:spLocks noGrp="1"/>
          </p:cNvSpPr>
          <p:nvPr>
            <p:ph type="sldNum" sz="quarter" idx="16"/>
          </p:nvPr>
        </p:nvSpPr>
        <p:spPr/>
        <p:txBody>
          <a:bodyPr/>
          <a:lstStyle/>
          <a:p>
            <a:fld id="{2533969A-88D7-D043-9145-D433A02B4603}" type="slidenum">
              <a:rPr lang="en-US" smtClean="0"/>
              <a:pPr/>
              <a:t>‹#›</a:t>
            </a:fld>
            <a:endParaRPr lang="en-US" dirty="0"/>
          </a:p>
        </p:txBody>
      </p:sp>
    </p:spTree>
    <p:extLst>
      <p:ext uri="{BB962C8B-B14F-4D97-AF65-F5344CB8AC3E}">
        <p14:creationId xmlns:p14="http://schemas.microsoft.com/office/powerpoint/2010/main" val="335867017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No theme two content: headline + placeholders + footers (no bleeds, blue lef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E0377C7-D99A-4580-BB1A-AC251957A095}"/>
              </a:ext>
            </a:extLst>
          </p:cNvPr>
          <p:cNvSpPr/>
          <p:nvPr userDrawn="1"/>
        </p:nvSpPr>
        <p:spPr>
          <a:xfrm>
            <a:off x="548640" y="1926160"/>
            <a:ext cx="5547360" cy="3942927"/>
          </a:xfrm>
          <a:prstGeom prst="rect">
            <a:avLst/>
          </a:prstGeom>
          <a:gradFill>
            <a:gsLst>
              <a:gs pos="0">
                <a:srgbClr val="012B73"/>
              </a:gs>
              <a:gs pos="100000">
                <a:schemeClr val="accent1">
                  <a:lumMod val="75000"/>
                </a:schemeClr>
              </a:gs>
            </a:gsLst>
            <a:lin ang="126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sp>
        <p:nvSpPr>
          <p:cNvPr id="15" name="Content Placeholder 2">
            <a:extLst>
              <a:ext uri="{FF2B5EF4-FFF2-40B4-BE49-F238E27FC236}">
                <a16:creationId xmlns:a16="http://schemas.microsoft.com/office/drawing/2014/main" id="{2B16D434-725E-4D46-90F7-BC2C8B66BDE6}"/>
              </a:ext>
            </a:extLst>
          </p:cNvPr>
          <p:cNvSpPr>
            <a:spLocks noGrp="1"/>
          </p:cNvSpPr>
          <p:nvPr>
            <p:ph idx="1" hasCustomPrompt="1"/>
          </p:nvPr>
        </p:nvSpPr>
        <p:spPr>
          <a:xfrm>
            <a:off x="868088" y="2263570"/>
            <a:ext cx="4884131" cy="3352904"/>
          </a:xfrm>
        </p:spPr>
        <p:txBody>
          <a:bodyPr lIns="0" tIns="0" rIns="0" bIns="0">
            <a:noAutofit/>
          </a:bodyPr>
          <a:lstStyle>
            <a:lvl1pPr>
              <a:lnSpc>
                <a:spcPct val="100000"/>
              </a:lnSpc>
              <a:defRPr lang="en-US" sz="2800" smtClean="0">
                <a:solidFill>
                  <a:schemeClr val="bg2"/>
                </a:solidFill>
              </a:defRPr>
            </a:lvl1pPr>
            <a:lvl2pPr>
              <a:lnSpc>
                <a:spcPct val="100000"/>
              </a:lnSpc>
              <a:defRPr lang="en-US" smtClean="0">
                <a:solidFill>
                  <a:schemeClr val="bg2"/>
                </a:solidFill>
              </a:defRPr>
            </a:lvl2pPr>
            <a:lvl3pPr>
              <a:lnSpc>
                <a:spcPct val="100000"/>
              </a:lnSpc>
              <a:defRPr lang="en-US" smtClean="0">
                <a:solidFill>
                  <a:schemeClr val="bg2"/>
                </a:solidFill>
              </a:defRPr>
            </a:lvl3pPr>
            <a:lvl4pPr>
              <a:lnSpc>
                <a:spcPct val="100000"/>
              </a:lnSpc>
              <a:defRPr lang="en-US" smtClean="0">
                <a:solidFill>
                  <a:schemeClr val="bg2"/>
                </a:solidFill>
              </a:defRPr>
            </a:lvl4pPr>
            <a:lvl5pPr>
              <a:lnSpc>
                <a:spcPct val="100000"/>
              </a:lnSpc>
              <a:defRPr lang="en-US">
                <a:solidFill>
                  <a:schemeClr val="bg2"/>
                </a:solidFill>
              </a:defRPr>
            </a:lvl5pPr>
          </a:lstStyle>
          <a:p>
            <a:pPr lvl="0">
              <a:lnSpc>
                <a:spcPct val="100000"/>
              </a:lnSpc>
              <a:spcBef>
                <a:spcPts val="1600"/>
              </a:spcBef>
            </a:pPr>
            <a:r>
              <a:rPr lang="en-US" dirty="0"/>
              <a:t>Click to edit master text styles</a:t>
            </a:r>
          </a:p>
          <a:p>
            <a:pPr lvl="1">
              <a:lnSpc>
                <a:spcPct val="100000"/>
              </a:lnSpc>
              <a:spcBef>
                <a:spcPts val="1600"/>
              </a:spcBef>
            </a:pPr>
            <a:r>
              <a:rPr lang="en-US" dirty="0"/>
              <a:t>Second level</a:t>
            </a:r>
          </a:p>
          <a:p>
            <a:pPr lvl="2">
              <a:lnSpc>
                <a:spcPct val="100000"/>
              </a:lnSpc>
              <a:spcBef>
                <a:spcPts val="1600"/>
              </a:spcBef>
            </a:pPr>
            <a:r>
              <a:rPr lang="en-US" dirty="0"/>
              <a:t>Third level</a:t>
            </a:r>
          </a:p>
          <a:p>
            <a:pPr lvl="3">
              <a:lnSpc>
                <a:spcPct val="100000"/>
              </a:lnSpc>
              <a:spcBef>
                <a:spcPts val="1600"/>
              </a:spcBef>
            </a:pPr>
            <a:r>
              <a:rPr lang="en-US" dirty="0"/>
              <a:t>Fourth level</a:t>
            </a:r>
          </a:p>
          <a:p>
            <a:pPr lvl="4">
              <a:lnSpc>
                <a:spcPct val="100000"/>
              </a:lnSpc>
              <a:spcBef>
                <a:spcPts val="1600"/>
              </a:spcBef>
            </a:pPr>
            <a:r>
              <a:rPr lang="en-US" dirty="0"/>
              <a:t>Fifth level</a:t>
            </a:r>
          </a:p>
        </p:txBody>
      </p:sp>
      <p:sp>
        <p:nvSpPr>
          <p:cNvPr id="16" name="Content Placeholder 2">
            <a:extLst>
              <a:ext uri="{FF2B5EF4-FFF2-40B4-BE49-F238E27FC236}">
                <a16:creationId xmlns:a16="http://schemas.microsoft.com/office/drawing/2014/main" id="{01B767D9-0FAC-46F2-907A-C24E1DF74CC5}"/>
              </a:ext>
            </a:extLst>
          </p:cNvPr>
          <p:cNvSpPr>
            <a:spLocks noGrp="1"/>
          </p:cNvSpPr>
          <p:nvPr>
            <p:ph idx="10" hasCustomPrompt="1"/>
          </p:nvPr>
        </p:nvSpPr>
        <p:spPr>
          <a:xfrm>
            <a:off x="6494188" y="2263570"/>
            <a:ext cx="4974814" cy="3352904"/>
          </a:xfrm>
        </p:spPr>
        <p:txBody>
          <a:bodyPr lIns="0" tIns="0" rIns="0" bIns="0">
            <a:noAutofit/>
          </a:bodyPr>
          <a:lstStyle>
            <a:lvl1pPr>
              <a:lnSpc>
                <a:spcPct val="100000"/>
              </a:lnSpc>
              <a:defRPr lang="en-US" sz="2800" smtClean="0">
                <a:solidFill>
                  <a:schemeClr val="bg1"/>
                </a:solidFill>
              </a:defRPr>
            </a:lvl1pPr>
            <a:lvl2pPr>
              <a:lnSpc>
                <a:spcPct val="100000"/>
              </a:lnSpc>
              <a:defRPr lang="en-US" smtClean="0">
                <a:solidFill>
                  <a:schemeClr val="bg1"/>
                </a:solidFill>
              </a:defRPr>
            </a:lvl2pPr>
            <a:lvl3pPr>
              <a:lnSpc>
                <a:spcPct val="100000"/>
              </a:lnSpc>
              <a:defRPr lang="en-US" smtClean="0">
                <a:solidFill>
                  <a:schemeClr val="bg1"/>
                </a:solidFill>
              </a:defRPr>
            </a:lvl3pPr>
            <a:lvl4pPr>
              <a:lnSpc>
                <a:spcPct val="100000"/>
              </a:lnSpc>
              <a:defRPr lang="en-US" smtClean="0">
                <a:solidFill>
                  <a:schemeClr val="bg1"/>
                </a:solidFill>
              </a:defRPr>
            </a:lvl4pPr>
            <a:lvl5pPr>
              <a:lnSpc>
                <a:spcPct val="100000"/>
              </a:lnSpc>
              <a:defRPr lang="en-US">
                <a:solidFill>
                  <a:schemeClr val="bg1"/>
                </a:solidFill>
              </a:defRPr>
            </a:lvl5pPr>
          </a:lstStyle>
          <a:p>
            <a:pPr lvl="0">
              <a:lnSpc>
                <a:spcPct val="100000"/>
              </a:lnSpc>
              <a:spcBef>
                <a:spcPts val="1600"/>
              </a:spcBef>
            </a:pPr>
            <a:r>
              <a:rPr lang="en-US" dirty="0"/>
              <a:t>Click to edit master text styles</a:t>
            </a:r>
          </a:p>
          <a:p>
            <a:pPr lvl="1">
              <a:lnSpc>
                <a:spcPct val="100000"/>
              </a:lnSpc>
              <a:spcBef>
                <a:spcPts val="1600"/>
              </a:spcBef>
            </a:pPr>
            <a:r>
              <a:rPr lang="en-US" dirty="0"/>
              <a:t>Second level</a:t>
            </a:r>
          </a:p>
          <a:p>
            <a:pPr lvl="2">
              <a:lnSpc>
                <a:spcPct val="100000"/>
              </a:lnSpc>
              <a:spcBef>
                <a:spcPts val="1600"/>
              </a:spcBef>
            </a:pPr>
            <a:r>
              <a:rPr lang="en-US" dirty="0"/>
              <a:t>Third level</a:t>
            </a:r>
          </a:p>
          <a:p>
            <a:pPr lvl="3">
              <a:lnSpc>
                <a:spcPct val="100000"/>
              </a:lnSpc>
              <a:spcBef>
                <a:spcPts val="1600"/>
              </a:spcBef>
            </a:pPr>
            <a:r>
              <a:rPr lang="en-US" dirty="0"/>
              <a:t>Fourth level</a:t>
            </a:r>
          </a:p>
          <a:p>
            <a:pPr lvl="4">
              <a:lnSpc>
                <a:spcPct val="100000"/>
              </a:lnSpc>
              <a:spcBef>
                <a:spcPts val="1600"/>
              </a:spcBef>
            </a:pPr>
            <a:r>
              <a:rPr lang="en-US" dirty="0"/>
              <a:t>Fifth level</a:t>
            </a:r>
          </a:p>
        </p:txBody>
      </p:sp>
      <p:sp>
        <p:nvSpPr>
          <p:cNvPr id="7" name="Title 6">
            <a:extLst>
              <a:ext uri="{FF2B5EF4-FFF2-40B4-BE49-F238E27FC236}">
                <a16:creationId xmlns:a16="http://schemas.microsoft.com/office/drawing/2014/main" id="{279C3579-33EE-448B-9669-4A8EBCE95D6C}"/>
              </a:ext>
            </a:extLst>
          </p:cNvPr>
          <p:cNvSpPr>
            <a:spLocks noGrp="1"/>
          </p:cNvSpPr>
          <p:nvPr>
            <p:ph type="title" hasCustomPrompt="1"/>
          </p:nvPr>
        </p:nvSpPr>
        <p:spPr>
          <a:xfrm>
            <a:off x="548640" y="488561"/>
            <a:ext cx="11086070" cy="915366"/>
          </a:xfrm>
        </p:spPr>
        <p:txBody>
          <a:bodyPr/>
          <a:lstStyle>
            <a:lvl1pPr>
              <a:defRPr/>
            </a:lvl1pPr>
          </a:lstStyle>
          <a:p>
            <a:r>
              <a:rPr lang="en-US" dirty="0"/>
              <a:t>Click to edit title</a:t>
            </a:r>
          </a:p>
        </p:txBody>
      </p:sp>
      <p:sp>
        <p:nvSpPr>
          <p:cNvPr id="2" name="Date Placeholder 1">
            <a:extLst>
              <a:ext uri="{FF2B5EF4-FFF2-40B4-BE49-F238E27FC236}">
                <a16:creationId xmlns:a16="http://schemas.microsoft.com/office/drawing/2014/main" id="{FB532F66-3103-40A5-9DAE-3909AA2260F3}"/>
              </a:ext>
            </a:extLst>
          </p:cNvPr>
          <p:cNvSpPr>
            <a:spLocks noGrp="1"/>
          </p:cNvSpPr>
          <p:nvPr>
            <p:ph type="dt" sz="half" idx="11"/>
          </p:nvPr>
        </p:nvSpPr>
        <p:spPr/>
        <p:txBody>
          <a:bodyPr/>
          <a:lstStyle/>
          <a:p>
            <a:fld id="{5A648A70-83CF-4E49-9808-06D21AC6D48F}" type="datetime4">
              <a:rPr lang="en-US" smtClean="0">
                <a:solidFill>
                  <a:schemeClr val="bg2">
                    <a:lumMod val="75000"/>
                  </a:schemeClr>
                </a:solidFill>
              </a:rPr>
              <a:t>April 10, 2023</a:t>
            </a:fld>
            <a:endParaRPr lang="en-US" dirty="0">
              <a:solidFill>
                <a:schemeClr val="bg2">
                  <a:lumMod val="75000"/>
                </a:schemeClr>
              </a:solidFill>
            </a:endParaRPr>
          </a:p>
        </p:txBody>
      </p:sp>
      <p:sp>
        <p:nvSpPr>
          <p:cNvPr id="3" name="Footer Placeholder 2">
            <a:extLst>
              <a:ext uri="{FF2B5EF4-FFF2-40B4-BE49-F238E27FC236}">
                <a16:creationId xmlns:a16="http://schemas.microsoft.com/office/drawing/2014/main" id="{64278F6D-220F-42E8-BA7E-C81457439342}"/>
              </a:ext>
            </a:extLst>
          </p:cNvPr>
          <p:cNvSpPr>
            <a:spLocks noGrp="1"/>
          </p:cNvSpPr>
          <p:nvPr>
            <p:ph type="ftr" sz="quarter" idx="12"/>
          </p:nvPr>
        </p:nvSpPr>
        <p:spPr/>
        <p:txBody>
          <a:bodyPr/>
          <a:lstStyle/>
          <a:p>
            <a:r>
              <a:rPr lang="en-US" dirty="0">
                <a:solidFill>
                  <a:srgbClr val="FFFFFF">
                    <a:lumMod val="75000"/>
                  </a:srgbClr>
                </a:solidFill>
              </a:rPr>
              <a:t>© 2021 Trellance, Inc. All rights reserved.</a:t>
            </a:r>
          </a:p>
        </p:txBody>
      </p:sp>
      <p:sp>
        <p:nvSpPr>
          <p:cNvPr id="4" name="Slide Number Placeholder 3">
            <a:extLst>
              <a:ext uri="{FF2B5EF4-FFF2-40B4-BE49-F238E27FC236}">
                <a16:creationId xmlns:a16="http://schemas.microsoft.com/office/drawing/2014/main" id="{0CBA01FC-D4B6-431A-A01C-606676958698}"/>
              </a:ext>
            </a:extLst>
          </p:cNvPr>
          <p:cNvSpPr>
            <a:spLocks noGrp="1"/>
          </p:cNvSpPr>
          <p:nvPr>
            <p:ph type="sldNum" sz="quarter" idx="13"/>
          </p:nvPr>
        </p:nvSpPr>
        <p:spPr/>
        <p:txBody>
          <a:bodyPr/>
          <a:lstStyle/>
          <a:p>
            <a:fld id="{2533969A-88D7-D043-9145-D433A02B4603}" type="slidenum">
              <a:rPr lang="en-US" smtClean="0"/>
              <a:pPr/>
              <a:t>‹#›</a:t>
            </a:fld>
            <a:endParaRPr lang="en-US" dirty="0"/>
          </a:p>
        </p:txBody>
      </p:sp>
    </p:spTree>
    <p:extLst>
      <p:ext uri="{BB962C8B-B14F-4D97-AF65-F5344CB8AC3E}">
        <p14:creationId xmlns:p14="http://schemas.microsoft.com/office/powerpoint/2010/main" val="253310760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No theme two content: headline + placeholders + footers (no bleeds, blue right)">
    <p:spTree>
      <p:nvGrpSpPr>
        <p:cNvPr id="1" name=""/>
        <p:cNvGrpSpPr/>
        <p:nvPr/>
      </p:nvGrpSpPr>
      <p:grpSpPr>
        <a:xfrm>
          <a:off x="0" y="0"/>
          <a:ext cx="0" cy="0"/>
          <a:chOff x="0" y="0"/>
          <a:chExt cx="0" cy="0"/>
        </a:xfrm>
      </p:grpSpPr>
      <p:sp>
        <p:nvSpPr>
          <p:cNvPr id="12" name="Title 6">
            <a:extLst>
              <a:ext uri="{FF2B5EF4-FFF2-40B4-BE49-F238E27FC236}">
                <a16:creationId xmlns:a16="http://schemas.microsoft.com/office/drawing/2014/main" id="{2A269003-910B-4939-A96F-31FF4FFC8BD8}"/>
              </a:ext>
            </a:extLst>
          </p:cNvPr>
          <p:cNvSpPr>
            <a:spLocks noGrp="1"/>
          </p:cNvSpPr>
          <p:nvPr>
            <p:ph type="title" hasCustomPrompt="1"/>
          </p:nvPr>
        </p:nvSpPr>
        <p:spPr>
          <a:xfrm>
            <a:off x="548640" y="488561"/>
            <a:ext cx="11086070" cy="915366"/>
          </a:xfrm>
        </p:spPr>
        <p:txBody>
          <a:bodyPr/>
          <a:lstStyle>
            <a:lvl1pPr>
              <a:defRPr/>
            </a:lvl1pPr>
          </a:lstStyle>
          <a:p>
            <a:r>
              <a:rPr lang="en-US" dirty="0"/>
              <a:t>Click to edit title</a:t>
            </a:r>
          </a:p>
        </p:txBody>
      </p:sp>
      <p:sp>
        <p:nvSpPr>
          <p:cNvPr id="13" name="Rectangle 12">
            <a:extLst>
              <a:ext uri="{FF2B5EF4-FFF2-40B4-BE49-F238E27FC236}">
                <a16:creationId xmlns:a16="http://schemas.microsoft.com/office/drawing/2014/main" id="{34C668C8-5EEB-479C-AFB1-F666D6480F12}"/>
              </a:ext>
            </a:extLst>
          </p:cNvPr>
          <p:cNvSpPr/>
          <p:nvPr userDrawn="1"/>
        </p:nvSpPr>
        <p:spPr>
          <a:xfrm>
            <a:off x="6087350" y="1926160"/>
            <a:ext cx="5547360" cy="3942927"/>
          </a:xfrm>
          <a:prstGeom prst="rect">
            <a:avLst/>
          </a:prstGeom>
          <a:gradFill>
            <a:gsLst>
              <a:gs pos="0">
                <a:srgbClr val="012B73"/>
              </a:gs>
              <a:gs pos="100000">
                <a:schemeClr val="accent1">
                  <a:lumMod val="75000"/>
                </a:schemeClr>
              </a:gs>
            </a:gsLst>
            <a:lin ang="126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Content Placeholder 2">
            <a:extLst>
              <a:ext uri="{FF2B5EF4-FFF2-40B4-BE49-F238E27FC236}">
                <a16:creationId xmlns:a16="http://schemas.microsoft.com/office/drawing/2014/main" id="{5B2137E7-FDB6-4F44-B971-674DB0EC5AC7}"/>
              </a:ext>
            </a:extLst>
          </p:cNvPr>
          <p:cNvSpPr>
            <a:spLocks noGrp="1"/>
          </p:cNvSpPr>
          <p:nvPr>
            <p:ph idx="1" hasCustomPrompt="1"/>
          </p:nvPr>
        </p:nvSpPr>
        <p:spPr>
          <a:xfrm>
            <a:off x="868088" y="2263570"/>
            <a:ext cx="4884131" cy="3352904"/>
          </a:xfrm>
        </p:spPr>
        <p:txBody>
          <a:bodyPr lIns="0" tIns="0" rIns="0" bIns="0">
            <a:noAutofit/>
          </a:bodyPr>
          <a:lstStyle>
            <a:lvl1pPr>
              <a:lnSpc>
                <a:spcPct val="100000"/>
              </a:lnSpc>
              <a:defRPr lang="en-US" sz="2800" smtClean="0">
                <a:solidFill>
                  <a:schemeClr val="bg1"/>
                </a:solidFill>
              </a:defRPr>
            </a:lvl1pPr>
            <a:lvl2pPr>
              <a:lnSpc>
                <a:spcPct val="100000"/>
              </a:lnSpc>
              <a:defRPr lang="en-US" smtClean="0">
                <a:solidFill>
                  <a:schemeClr val="bg1"/>
                </a:solidFill>
              </a:defRPr>
            </a:lvl2pPr>
            <a:lvl3pPr>
              <a:lnSpc>
                <a:spcPct val="100000"/>
              </a:lnSpc>
              <a:defRPr lang="en-US" smtClean="0">
                <a:solidFill>
                  <a:schemeClr val="bg1"/>
                </a:solidFill>
              </a:defRPr>
            </a:lvl3pPr>
            <a:lvl4pPr>
              <a:lnSpc>
                <a:spcPct val="100000"/>
              </a:lnSpc>
              <a:defRPr lang="en-US" smtClean="0">
                <a:solidFill>
                  <a:schemeClr val="bg1"/>
                </a:solidFill>
              </a:defRPr>
            </a:lvl4pPr>
            <a:lvl5pPr>
              <a:lnSpc>
                <a:spcPct val="100000"/>
              </a:lnSpc>
              <a:defRPr lang="en-US">
                <a:solidFill>
                  <a:schemeClr val="bg1"/>
                </a:solidFill>
              </a:defRPr>
            </a:lvl5pPr>
          </a:lstStyle>
          <a:p>
            <a:pPr lvl="0">
              <a:lnSpc>
                <a:spcPct val="100000"/>
              </a:lnSpc>
              <a:spcBef>
                <a:spcPts val="1600"/>
              </a:spcBef>
            </a:pPr>
            <a:r>
              <a:rPr lang="en-US" dirty="0"/>
              <a:t>Click to edit master text styles</a:t>
            </a:r>
          </a:p>
          <a:p>
            <a:pPr lvl="1">
              <a:lnSpc>
                <a:spcPct val="100000"/>
              </a:lnSpc>
              <a:spcBef>
                <a:spcPts val="1600"/>
              </a:spcBef>
            </a:pPr>
            <a:r>
              <a:rPr lang="en-US" dirty="0"/>
              <a:t>Second level</a:t>
            </a:r>
          </a:p>
          <a:p>
            <a:pPr lvl="2">
              <a:lnSpc>
                <a:spcPct val="100000"/>
              </a:lnSpc>
              <a:spcBef>
                <a:spcPts val="1600"/>
              </a:spcBef>
            </a:pPr>
            <a:r>
              <a:rPr lang="en-US" dirty="0"/>
              <a:t>Third level</a:t>
            </a:r>
          </a:p>
          <a:p>
            <a:pPr lvl="3">
              <a:lnSpc>
                <a:spcPct val="100000"/>
              </a:lnSpc>
              <a:spcBef>
                <a:spcPts val="1600"/>
              </a:spcBef>
            </a:pPr>
            <a:r>
              <a:rPr lang="en-US" dirty="0"/>
              <a:t>Fourth level</a:t>
            </a:r>
          </a:p>
          <a:p>
            <a:pPr lvl="4">
              <a:lnSpc>
                <a:spcPct val="100000"/>
              </a:lnSpc>
              <a:spcBef>
                <a:spcPts val="1600"/>
              </a:spcBef>
            </a:pPr>
            <a:r>
              <a:rPr lang="en-US" dirty="0"/>
              <a:t>Fifth level</a:t>
            </a:r>
          </a:p>
        </p:txBody>
      </p:sp>
      <p:sp>
        <p:nvSpPr>
          <p:cNvPr id="19" name="Content Placeholder 2">
            <a:extLst>
              <a:ext uri="{FF2B5EF4-FFF2-40B4-BE49-F238E27FC236}">
                <a16:creationId xmlns:a16="http://schemas.microsoft.com/office/drawing/2014/main" id="{7F7BD571-98EF-490A-9C9F-E96B93A88C3E}"/>
              </a:ext>
            </a:extLst>
          </p:cNvPr>
          <p:cNvSpPr>
            <a:spLocks noGrp="1"/>
          </p:cNvSpPr>
          <p:nvPr>
            <p:ph idx="12" hasCustomPrompt="1"/>
          </p:nvPr>
        </p:nvSpPr>
        <p:spPr>
          <a:xfrm>
            <a:off x="6494188" y="2263570"/>
            <a:ext cx="4884131" cy="3352904"/>
          </a:xfrm>
        </p:spPr>
        <p:txBody>
          <a:bodyPr lIns="0" tIns="0" rIns="0" bIns="0">
            <a:noAutofit/>
          </a:bodyPr>
          <a:lstStyle>
            <a:lvl1pPr>
              <a:lnSpc>
                <a:spcPct val="100000"/>
              </a:lnSpc>
              <a:defRPr lang="en-US" sz="2800" smtClean="0">
                <a:solidFill>
                  <a:schemeClr val="bg2"/>
                </a:solidFill>
              </a:defRPr>
            </a:lvl1pPr>
            <a:lvl2pPr>
              <a:lnSpc>
                <a:spcPct val="100000"/>
              </a:lnSpc>
              <a:defRPr lang="en-US" smtClean="0">
                <a:solidFill>
                  <a:schemeClr val="bg2"/>
                </a:solidFill>
              </a:defRPr>
            </a:lvl2pPr>
            <a:lvl3pPr>
              <a:lnSpc>
                <a:spcPct val="100000"/>
              </a:lnSpc>
              <a:defRPr lang="en-US" smtClean="0">
                <a:solidFill>
                  <a:schemeClr val="bg2"/>
                </a:solidFill>
              </a:defRPr>
            </a:lvl3pPr>
            <a:lvl4pPr>
              <a:lnSpc>
                <a:spcPct val="100000"/>
              </a:lnSpc>
              <a:defRPr lang="en-US" smtClean="0">
                <a:solidFill>
                  <a:schemeClr val="bg2"/>
                </a:solidFill>
              </a:defRPr>
            </a:lvl4pPr>
            <a:lvl5pPr>
              <a:lnSpc>
                <a:spcPct val="100000"/>
              </a:lnSpc>
              <a:defRPr lang="en-US">
                <a:solidFill>
                  <a:schemeClr val="bg2"/>
                </a:solidFill>
              </a:defRPr>
            </a:lvl5pPr>
          </a:lstStyle>
          <a:p>
            <a:pPr lvl="0">
              <a:lnSpc>
                <a:spcPct val="100000"/>
              </a:lnSpc>
              <a:spcBef>
                <a:spcPts val="1600"/>
              </a:spcBef>
            </a:pPr>
            <a:r>
              <a:rPr lang="en-US" dirty="0"/>
              <a:t>Click to edit master text styles</a:t>
            </a:r>
          </a:p>
          <a:p>
            <a:pPr lvl="1">
              <a:lnSpc>
                <a:spcPct val="100000"/>
              </a:lnSpc>
              <a:spcBef>
                <a:spcPts val="1600"/>
              </a:spcBef>
            </a:pPr>
            <a:r>
              <a:rPr lang="en-US" dirty="0"/>
              <a:t>Second level</a:t>
            </a:r>
          </a:p>
          <a:p>
            <a:pPr lvl="2">
              <a:lnSpc>
                <a:spcPct val="100000"/>
              </a:lnSpc>
              <a:spcBef>
                <a:spcPts val="1600"/>
              </a:spcBef>
            </a:pPr>
            <a:r>
              <a:rPr lang="en-US" dirty="0"/>
              <a:t>Third level</a:t>
            </a:r>
          </a:p>
          <a:p>
            <a:pPr lvl="3">
              <a:lnSpc>
                <a:spcPct val="100000"/>
              </a:lnSpc>
              <a:spcBef>
                <a:spcPts val="1600"/>
              </a:spcBef>
            </a:pPr>
            <a:r>
              <a:rPr lang="en-US" dirty="0"/>
              <a:t>Fourth level</a:t>
            </a:r>
          </a:p>
          <a:p>
            <a:pPr lvl="4">
              <a:lnSpc>
                <a:spcPct val="100000"/>
              </a:lnSpc>
              <a:spcBef>
                <a:spcPts val="1600"/>
              </a:spcBef>
            </a:pPr>
            <a:r>
              <a:rPr lang="en-US" dirty="0"/>
              <a:t>Fifth level</a:t>
            </a:r>
          </a:p>
        </p:txBody>
      </p:sp>
      <p:sp>
        <p:nvSpPr>
          <p:cNvPr id="2" name="Date Placeholder 1">
            <a:extLst>
              <a:ext uri="{FF2B5EF4-FFF2-40B4-BE49-F238E27FC236}">
                <a16:creationId xmlns:a16="http://schemas.microsoft.com/office/drawing/2014/main" id="{6E411717-777C-4C76-ACB9-3D22EEF2C739}"/>
              </a:ext>
            </a:extLst>
          </p:cNvPr>
          <p:cNvSpPr>
            <a:spLocks noGrp="1"/>
          </p:cNvSpPr>
          <p:nvPr>
            <p:ph type="dt" sz="half" idx="13"/>
          </p:nvPr>
        </p:nvSpPr>
        <p:spPr/>
        <p:txBody>
          <a:bodyPr/>
          <a:lstStyle/>
          <a:p>
            <a:fld id="{5A648A70-83CF-4E49-9808-06D21AC6D48F}" type="datetime4">
              <a:rPr lang="en-US" smtClean="0">
                <a:solidFill>
                  <a:schemeClr val="bg2">
                    <a:lumMod val="75000"/>
                  </a:schemeClr>
                </a:solidFill>
              </a:rPr>
              <a:t>April 10, 2023</a:t>
            </a:fld>
            <a:endParaRPr lang="en-US" dirty="0">
              <a:solidFill>
                <a:schemeClr val="bg2">
                  <a:lumMod val="75000"/>
                </a:schemeClr>
              </a:solidFill>
            </a:endParaRPr>
          </a:p>
        </p:txBody>
      </p:sp>
      <p:sp>
        <p:nvSpPr>
          <p:cNvPr id="3" name="Footer Placeholder 2">
            <a:extLst>
              <a:ext uri="{FF2B5EF4-FFF2-40B4-BE49-F238E27FC236}">
                <a16:creationId xmlns:a16="http://schemas.microsoft.com/office/drawing/2014/main" id="{F409A29D-D244-4FFB-87C2-73F36E0FDD17}"/>
              </a:ext>
            </a:extLst>
          </p:cNvPr>
          <p:cNvSpPr>
            <a:spLocks noGrp="1"/>
          </p:cNvSpPr>
          <p:nvPr>
            <p:ph type="ftr" sz="quarter" idx="14"/>
          </p:nvPr>
        </p:nvSpPr>
        <p:spPr/>
        <p:txBody>
          <a:bodyPr/>
          <a:lstStyle/>
          <a:p>
            <a:r>
              <a:rPr lang="en-US" dirty="0">
                <a:solidFill>
                  <a:srgbClr val="FFFFFF">
                    <a:lumMod val="75000"/>
                  </a:srgbClr>
                </a:solidFill>
              </a:rPr>
              <a:t>© 2021 Trellance, Inc. All rights reserved.</a:t>
            </a:r>
          </a:p>
        </p:txBody>
      </p:sp>
      <p:sp>
        <p:nvSpPr>
          <p:cNvPr id="4" name="Slide Number Placeholder 3">
            <a:extLst>
              <a:ext uri="{FF2B5EF4-FFF2-40B4-BE49-F238E27FC236}">
                <a16:creationId xmlns:a16="http://schemas.microsoft.com/office/drawing/2014/main" id="{CF472519-AD6C-4A1C-AB27-316501AA216B}"/>
              </a:ext>
            </a:extLst>
          </p:cNvPr>
          <p:cNvSpPr>
            <a:spLocks noGrp="1"/>
          </p:cNvSpPr>
          <p:nvPr>
            <p:ph type="sldNum" sz="quarter" idx="15"/>
          </p:nvPr>
        </p:nvSpPr>
        <p:spPr/>
        <p:txBody>
          <a:bodyPr/>
          <a:lstStyle/>
          <a:p>
            <a:fld id="{2533969A-88D7-D043-9145-D433A02B4603}" type="slidenum">
              <a:rPr lang="en-US" smtClean="0"/>
              <a:pPr/>
              <a:t>‹#›</a:t>
            </a:fld>
            <a:endParaRPr lang="en-US" dirty="0"/>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No theme three content: headline + placeholders + footers (all of them white)">
    <p:spTree>
      <p:nvGrpSpPr>
        <p:cNvPr id="1" name=""/>
        <p:cNvGrpSpPr/>
        <p:nvPr/>
      </p:nvGrpSpPr>
      <p:grpSpPr>
        <a:xfrm>
          <a:off x="0" y="0"/>
          <a:ext cx="0" cy="0"/>
          <a:chOff x="0" y="0"/>
          <a:chExt cx="0" cy="0"/>
        </a:xfrm>
      </p:grpSpPr>
      <p:sp>
        <p:nvSpPr>
          <p:cNvPr id="9" name="Content Placeholder 2"/>
          <p:cNvSpPr>
            <a:spLocks noGrp="1"/>
          </p:cNvSpPr>
          <p:nvPr>
            <p:ph idx="1" hasCustomPrompt="1"/>
          </p:nvPr>
        </p:nvSpPr>
        <p:spPr>
          <a:xfrm>
            <a:off x="548640" y="1939567"/>
            <a:ext cx="3291840" cy="3151784"/>
          </a:xfrm>
        </p:spPr>
        <p:txBody>
          <a:bodyPr lIns="0" tIns="0" rIns="0" bIns="0">
            <a:noAutofit/>
          </a:bodyPr>
          <a:lstStyle>
            <a:lvl1pPr>
              <a:lnSpc>
                <a:spcPct val="100000"/>
              </a:lnSpc>
              <a:defRPr lang="en-US" sz="2000" smtClean="0">
                <a:solidFill>
                  <a:schemeClr val="bg1"/>
                </a:solidFill>
              </a:defRPr>
            </a:lvl1pPr>
            <a:lvl2pPr>
              <a:lnSpc>
                <a:spcPct val="100000"/>
              </a:lnSpc>
              <a:defRPr lang="en-US" sz="1600" smtClean="0">
                <a:solidFill>
                  <a:schemeClr val="bg1"/>
                </a:solidFill>
              </a:defRPr>
            </a:lvl2pPr>
            <a:lvl3pPr>
              <a:lnSpc>
                <a:spcPct val="100000"/>
              </a:lnSpc>
              <a:defRPr lang="en-US" sz="1200" smtClean="0">
                <a:solidFill>
                  <a:schemeClr val="bg1"/>
                </a:solidFill>
              </a:defRPr>
            </a:lvl3pPr>
            <a:lvl4pPr>
              <a:lnSpc>
                <a:spcPct val="100000"/>
              </a:lnSpc>
              <a:defRPr lang="en-US" sz="1200" smtClean="0">
                <a:solidFill>
                  <a:schemeClr val="bg1"/>
                </a:solidFill>
              </a:defRPr>
            </a:lvl4pPr>
            <a:lvl5pPr>
              <a:lnSpc>
                <a:spcPct val="100000"/>
              </a:lnSpc>
              <a:defRPr lang="en-US" sz="1200">
                <a:solidFill>
                  <a:schemeClr val="bg1"/>
                </a:solidFill>
              </a:defRPr>
            </a:lvl5pPr>
          </a:lstStyle>
          <a:p>
            <a:pPr lvl="0">
              <a:lnSpc>
                <a:spcPct val="100000"/>
              </a:lnSpc>
              <a:spcBef>
                <a:spcPts val="1600"/>
              </a:spcBef>
            </a:pPr>
            <a:r>
              <a:rPr lang="en-US" dirty="0"/>
              <a:t>Click to edit master text styles</a:t>
            </a:r>
          </a:p>
          <a:p>
            <a:pPr lvl="1">
              <a:lnSpc>
                <a:spcPct val="100000"/>
              </a:lnSpc>
              <a:spcBef>
                <a:spcPts val="1600"/>
              </a:spcBef>
            </a:pPr>
            <a:r>
              <a:rPr lang="en-US" dirty="0"/>
              <a:t>Second level</a:t>
            </a:r>
          </a:p>
          <a:p>
            <a:pPr lvl="2">
              <a:lnSpc>
                <a:spcPct val="100000"/>
              </a:lnSpc>
              <a:spcBef>
                <a:spcPts val="1600"/>
              </a:spcBef>
            </a:pPr>
            <a:r>
              <a:rPr lang="en-US" dirty="0"/>
              <a:t>Third level</a:t>
            </a:r>
          </a:p>
          <a:p>
            <a:pPr lvl="3">
              <a:lnSpc>
                <a:spcPct val="100000"/>
              </a:lnSpc>
              <a:spcBef>
                <a:spcPts val="1600"/>
              </a:spcBef>
            </a:pPr>
            <a:r>
              <a:rPr lang="en-US" dirty="0"/>
              <a:t>Fourth level</a:t>
            </a:r>
          </a:p>
          <a:p>
            <a:pPr lvl="4">
              <a:lnSpc>
                <a:spcPct val="100000"/>
              </a:lnSpc>
              <a:spcBef>
                <a:spcPts val="1600"/>
              </a:spcBef>
            </a:pPr>
            <a:r>
              <a:rPr lang="en-US" dirty="0"/>
              <a:t>Fifth level</a:t>
            </a:r>
          </a:p>
        </p:txBody>
      </p:sp>
      <p:sp>
        <p:nvSpPr>
          <p:cNvPr id="7" name="Title 6">
            <a:extLst>
              <a:ext uri="{FF2B5EF4-FFF2-40B4-BE49-F238E27FC236}">
                <a16:creationId xmlns:a16="http://schemas.microsoft.com/office/drawing/2014/main" id="{4E9BDBBD-EAB9-4F63-9463-A531EA0138E8}"/>
              </a:ext>
            </a:extLst>
          </p:cNvPr>
          <p:cNvSpPr>
            <a:spLocks noGrp="1"/>
          </p:cNvSpPr>
          <p:nvPr>
            <p:ph type="title" hasCustomPrompt="1"/>
          </p:nvPr>
        </p:nvSpPr>
        <p:spPr>
          <a:xfrm>
            <a:off x="548640" y="488561"/>
            <a:ext cx="11086070" cy="915366"/>
          </a:xfrm>
        </p:spPr>
        <p:txBody>
          <a:bodyPr/>
          <a:lstStyle>
            <a:lvl1pPr>
              <a:defRPr/>
            </a:lvl1pPr>
          </a:lstStyle>
          <a:p>
            <a:r>
              <a:rPr lang="en-US" dirty="0"/>
              <a:t>Click to edit title</a:t>
            </a:r>
          </a:p>
        </p:txBody>
      </p:sp>
      <p:sp>
        <p:nvSpPr>
          <p:cNvPr id="2" name="Date Placeholder 1">
            <a:extLst>
              <a:ext uri="{FF2B5EF4-FFF2-40B4-BE49-F238E27FC236}">
                <a16:creationId xmlns:a16="http://schemas.microsoft.com/office/drawing/2014/main" id="{68ECAE9D-F343-431E-814F-01648479BDAA}"/>
              </a:ext>
            </a:extLst>
          </p:cNvPr>
          <p:cNvSpPr>
            <a:spLocks noGrp="1"/>
          </p:cNvSpPr>
          <p:nvPr>
            <p:ph type="dt" sz="half" idx="14"/>
          </p:nvPr>
        </p:nvSpPr>
        <p:spPr/>
        <p:txBody>
          <a:bodyPr/>
          <a:lstStyle/>
          <a:p>
            <a:fld id="{5A648A70-83CF-4E49-9808-06D21AC6D48F}" type="datetime4">
              <a:rPr lang="en-US" smtClean="0">
                <a:solidFill>
                  <a:schemeClr val="bg2">
                    <a:lumMod val="75000"/>
                  </a:schemeClr>
                </a:solidFill>
              </a:rPr>
              <a:t>April 10, 2023</a:t>
            </a:fld>
            <a:endParaRPr lang="en-US" dirty="0">
              <a:solidFill>
                <a:schemeClr val="bg2">
                  <a:lumMod val="75000"/>
                </a:schemeClr>
              </a:solidFill>
            </a:endParaRPr>
          </a:p>
        </p:txBody>
      </p:sp>
      <p:sp>
        <p:nvSpPr>
          <p:cNvPr id="3" name="Footer Placeholder 2">
            <a:extLst>
              <a:ext uri="{FF2B5EF4-FFF2-40B4-BE49-F238E27FC236}">
                <a16:creationId xmlns:a16="http://schemas.microsoft.com/office/drawing/2014/main" id="{17E6A687-E165-493B-9E06-46BC0AEB9546}"/>
              </a:ext>
            </a:extLst>
          </p:cNvPr>
          <p:cNvSpPr>
            <a:spLocks noGrp="1"/>
          </p:cNvSpPr>
          <p:nvPr>
            <p:ph type="ftr" sz="quarter" idx="15"/>
          </p:nvPr>
        </p:nvSpPr>
        <p:spPr/>
        <p:txBody>
          <a:bodyPr/>
          <a:lstStyle/>
          <a:p>
            <a:r>
              <a:rPr lang="en-US" dirty="0">
                <a:solidFill>
                  <a:srgbClr val="FFFFFF">
                    <a:lumMod val="75000"/>
                  </a:srgbClr>
                </a:solidFill>
              </a:rPr>
              <a:t>© 2021 Trellance, Inc. All rights reserved.</a:t>
            </a:r>
          </a:p>
        </p:txBody>
      </p:sp>
      <p:sp>
        <p:nvSpPr>
          <p:cNvPr id="4" name="Slide Number Placeholder 3">
            <a:extLst>
              <a:ext uri="{FF2B5EF4-FFF2-40B4-BE49-F238E27FC236}">
                <a16:creationId xmlns:a16="http://schemas.microsoft.com/office/drawing/2014/main" id="{E7090472-5B62-40A7-A944-691E2B39451E}"/>
              </a:ext>
            </a:extLst>
          </p:cNvPr>
          <p:cNvSpPr>
            <a:spLocks noGrp="1"/>
          </p:cNvSpPr>
          <p:nvPr>
            <p:ph type="sldNum" sz="quarter" idx="16"/>
          </p:nvPr>
        </p:nvSpPr>
        <p:spPr/>
        <p:txBody>
          <a:bodyPr/>
          <a:lstStyle/>
          <a:p>
            <a:fld id="{2533969A-88D7-D043-9145-D433A02B4603}" type="slidenum">
              <a:rPr lang="en-US" smtClean="0"/>
              <a:pPr/>
              <a:t>‹#›</a:t>
            </a:fld>
            <a:endParaRPr lang="en-US" dirty="0"/>
          </a:p>
        </p:txBody>
      </p:sp>
      <p:sp>
        <p:nvSpPr>
          <p:cNvPr id="10" name="Content Placeholder 2">
            <a:extLst>
              <a:ext uri="{FF2B5EF4-FFF2-40B4-BE49-F238E27FC236}">
                <a16:creationId xmlns:a16="http://schemas.microsoft.com/office/drawing/2014/main" id="{930D4042-EED7-44E8-B3BC-B84FAD224B53}"/>
              </a:ext>
            </a:extLst>
          </p:cNvPr>
          <p:cNvSpPr>
            <a:spLocks noGrp="1"/>
          </p:cNvSpPr>
          <p:nvPr>
            <p:ph idx="17" hasCustomPrompt="1"/>
          </p:nvPr>
        </p:nvSpPr>
        <p:spPr>
          <a:xfrm>
            <a:off x="8342870" y="1939567"/>
            <a:ext cx="3291840" cy="3151784"/>
          </a:xfrm>
        </p:spPr>
        <p:txBody>
          <a:bodyPr lIns="0" tIns="0" rIns="0" bIns="0">
            <a:noAutofit/>
          </a:bodyPr>
          <a:lstStyle>
            <a:lvl1pPr>
              <a:lnSpc>
                <a:spcPct val="100000"/>
              </a:lnSpc>
              <a:defRPr lang="en-US" sz="2000" smtClean="0">
                <a:solidFill>
                  <a:schemeClr val="bg1"/>
                </a:solidFill>
              </a:defRPr>
            </a:lvl1pPr>
            <a:lvl2pPr>
              <a:lnSpc>
                <a:spcPct val="100000"/>
              </a:lnSpc>
              <a:defRPr lang="en-US" sz="1600" smtClean="0">
                <a:solidFill>
                  <a:schemeClr val="bg1"/>
                </a:solidFill>
              </a:defRPr>
            </a:lvl2pPr>
            <a:lvl3pPr>
              <a:lnSpc>
                <a:spcPct val="100000"/>
              </a:lnSpc>
              <a:defRPr lang="en-US" sz="1200" smtClean="0">
                <a:solidFill>
                  <a:schemeClr val="bg1"/>
                </a:solidFill>
              </a:defRPr>
            </a:lvl3pPr>
            <a:lvl4pPr>
              <a:lnSpc>
                <a:spcPct val="100000"/>
              </a:lnSpc>
              <a:defRPr lang="en-US" sz="1200" smtClean="0">
                <a:solidFill>
                  <a:schemeClr val="bg1"/>
                </a:solidFill>
              </a:defRPr>
            </a:lvl4pPr>
            <a:lvl5pPr>
              <a:lnSpc>
                <a:spcPct val="100000"/>
              </a:lnSpc>
              <a:defRPr lang="en-US" sz="1200">
                <a:solidFill>
                  <a:schemeClr val="bg1"/>
                </a:solidFill>
              </a:defRPr>
            </a:lvl5pPr>
          </a:lstStyle>
          <a:p>
            <a:pPr lvl="0">
              <a:lnSpc>
                <a:spcPct val="100000"/>
              </a:lnSpc>
              <a:spcBef>
                <a:spcPts val="1600"/>
              </a:spcBef>
            </a:pPr>
            <a:r>
              <a:rPr lang="en-US" dirty="0"/>
              <a:t>Click to edit master text styles</a:t>
            </a:r>
          </a:p>
          <a:p>
            <a:pPr lvl="1">
              <a:lnSpc>
                <a:spcPct val="100000"/>
              </a:lnSpc>
              <a:spcBef>
                <a:spcPts val="1600"/>
              </a:spcBef>
            </a:pPr>
            <a:r>
              <a:rPr lang="en-US" dirty="0"/>
              <a:t>Second level</a:t>
            </a:r>
          </a:p>
          <a:p>
            <a:pPr lvl="2">
              <a:lnSpc>
                <a:spcPct val="100000"/>
              </a:lnSpc>
              <a:spcBef>
                <a:spcPts val="1600"/>
              </a:spcBef>
            </a:pPr>
            <a:r>
              <a:rPr lang="en-US" dirty="0"/>
              <a:t>Third level</a:t>
            </a:r>
          </a:p>
          <a:p>
            <a:pPr lvl="3">
              <a:lnSpc>
                <a:spcPct val="100000"/>
              </a:lnSpc>
              <a:spcBef>
                <a:spcPts val="1600"/>
              </a:spcBef>
            </a:pPr>
            <a:r>
              <a:rPr lang="en-US" dirty="0"/>
              <a:t>Fourth level</a:t>
            </a:r>
          </a:p>
          <a:p>
            <a:pPr lvl="4">
              <a:lnSpc>
                <a:spcPct val="100000"/>
              </a:lnSpc>
              <a:spcBef>
                <a:spcPts val="1600"/>
              </a:spcBef>
            </a:pPr>
            <a:r>
              <a:rPr lang="en-US" dirty="0"/>
              <a:t>Fifth level</a:t>
            </a:r>
          </a:p>
        </p:txBody>
      </p:sp>
      <p:sp>
        <p:nvSpPr>
          <p:cNvPr id="11" name="Content Placeholder 2">
            <a:extLst>
              <a:ext uri="{FF2B5EF4-FFF2-40B4-BE49-F238E27FC236}">
                <a16:creationId xmlns:a16="http://schemas.microsoft.com/office/drawing/2014/main" id="{85CEC87E-8E18-4360-B1AA-DAC79848AAFF}"/>
              </a:ext>
            </a:extLst>
          </p:cNvPr>
          <p:cNvSpPr>
            <a:spLocks noGrp="1"/>
          </p:cNvSpPr>
          <p:nvPr>
            <p:ph idx="18" hasCustomPrompt="1"/>
          </p:nvPr>
        </p:nvSpPr>
        <p:spPr>
          <a:xfrm>
            <a:off x="4445755" y="1939567"/>
            <a:ext cx="3291840" cy="3151784"/>
          </a:xfrm>
        </p:spPr>
        <p:txBody>
          <a:bodyPr lIns="0" tIns="0" rIns="0" bIns="0">
            <a:noAutofit/>
          </a:bodyPr>
          <a:lstStyle>
            <a:lvl1pPr>
              <a:lnSpc>
                <a:spcPct val="100000"/>
              </a:lnSpc>
              <a:defRPr lang="en-US" sz="2000" smtClean="0">
                <a:solidFill>
                  <a:schemeClr val="bg1"/>
                </a:solidFill>
              </a:defRPr>
            </a:lvl1pPr>
            <a:lvl2pPr>
              <a:lnSpc>
                <a:spcPct val="100000"/>
              </a:lnSpc>
              <a:defRPr lang="en-US" sz="1600" smtClean="0">
                <a:solidFill>
                  <a:schemeClr val="bg1"/>
                </a:solidFill>
              </a:defRPr>
            </a:lvl2pPr>
            <a:lvl3pPr>
              <a:lnSpc>
                <a:spcPct val="100000"/>
              </a:lnSpc>
              <a:defRPr lang="en-US" sz="1200" smtClean="0">
                <a:solidFill>
                  <a:schemeClr val="bg1"/>
                </a:solidFill>
              </a:defRPr>
            </a:lvl3pPr>
            <a:lvl4pPr>
              <a:lnSpc>
                <a:spcPct val="100000"/>
              </a:lnSpc>
              <a:defRPr lang="en-US" sz="1200" smtClean="0">
                <a:solidFill>
                  <a:schemeClr val="bg1"/>
                </a:solidFill>
              </a:defRPr>
            </a:lvl4pPr>
            <a:lvl5pPr>
              <a:lnSpc>
                <a:spcPct val="100000"/>
              </a:lnSpc>
              <a:defRPr lang="en-US" sz="1200">
                <a:solidFill>
                  <a:schemeClr val="bg1"/>
                </a:solidFill>
              </a:defRPr>
            </a:lvl5pPr>
          </a:lstStyle>
          <a:p>
            <a:pPr lvl="0">
              <a:lnSpc>
                <a:spcPct val="100000"/>
              </a:lnSpc>
              <a:spcBef>
                <a:spcPts val="1600"/>
              </a:spcBef>
            </a:pPr>
            <a:r>
              <a:rPr lang="en-US" dirty="0"/>
              <a:t>Click to edit master text styles</a:t>
            </a:r>
          </a:p>
          <a:p>
            <a:pPr lvl="1">
              <a:lnSpc>
                <a:spcPct val="100000"/>
              </a:lnSpc>
              <a:spcBef>
                <a:spcPts val="1600"/>
              </a:spcBef>
            </a:pPr>
            <a:r>
              <a:rPr lang="en-US" dirty="0"/>
              <a:t>Second level</a:t>
            </a:r>
          </a:p>
          <a:p>
            <a:pPr lvl="2">
              <a:lnSpc>
                <a:spcPct val="100000"/>
              </a:lnSpc>
              <a:spcBef>
                <a:spcPts val="1600"/>
              </a:spcBef>
            </a:pPr>
            <a:r>
              <a:rPr lang="en-US" dirty="0"/>
              <a:t>Third level</a:t>
            </a:r>
          </a:p>
          <a:p>
            <a:pPr lvl="3">
              <a:lnSpc>
                <a:spcPct val="100000"/>
              </a:lnSpc>
              <a:spcBef>
                <a:spcPts val="1600"/>
              </a:spcBef>
            </a:pPr>
            <a:r>
              <a:rPr lang="en-US" dirty="0"/>
              <a:t>Fourth level</a:t>
            </a:r>
          </a:p>
          <a:p>
            <a:pPr lvl="4">
              <a:lnSpc>
                <a:spcPct val="100000"/>
              </a:lnSpc>
              <a:spcBef>
                <a:spcPts val="1600"/>
              </a:spcBef>
            </a:pPr>
            <a:r>
              <a:rPr lang="en-US" dirty="0"/>
              <a:t>Fifth level</a:t>
            </a: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No theme three content with category titles: headline + paired placeholders + footers (all of them white)">
    <p:spTree>
      <p:nvGrpSpPr>
        <p:cNvPr id="1" name=""/>
        <p:cNvGrpSpPr/>
        <p:nvPr/>
      </p:nvGrpSpPr>
      <p:grpSpPr>
        <a:xfrm>
          <a:off x="0" y="0"/>
          <a:ext cx="0" cy="0"/>
          <a:chOff x="0" y="0"/>
          <a:chExt cx="0" cy="0"/>
        </a:xfrm>
      </p:grpSpPr>
      <p:sp>
        <p:nvSpPr>
          <p:cNvPr id="9" name="Content Placeholder 2"/>
          <p:cNvSpPr>
            <a:spLocks noGrp="1"/>
          </p:cNvSpPr>
          <p:nvPr>
            <p:ph idx="1" hasCustomPrompt="1"/>
          </p:nvPr>
        </p:nvSpPr>
        <p:spPr>
          <a:xfrm>
            <a:off x="548640" y="2928395"/>
            <a:ext cx="3291840" cy="3151784"/>
          </a:xfrm>
        </p:spPr>
        <p:txBody>
          <a:bodyPr lIns="0" tIns="0" rIns="0" bIns="0">
            <a:noAutofit/>
          </a:bodyPr>
          <a:lstStyle>
            <a:lvl1pPr>
              <a:lnSpc>
                <a:spcPct val="100000"/>
              </a:lnSpc>
              <a:defRPr lang="en-US" sz="2000" smtClean="0">
                <a:solidFill>
                  <a:schemeClr val="bg1"/>
                </a:solidFill>
              </a:defRPr>
            </a:lvl1pPr>
            <a:lvl2pPr>
              <a:lnSpc>
                <a:spcPct val="100000"/>
              </a:lnSpc>
              <a:defRPr lang="en-US" sz="1800" smtClean="0">
                <a:solidFill>
                  <a:schemeClr val="bg1"/>
                </a:solidFill>
              </a:defRPr>
            </a:lvl2pPr>
            <a:lvl3pPr>
              <a:lnSpc>
                <a:spcPct val="100000"/>
              </a:lnSpc>
              <a:defRPr lang="en-US" sz="1600" smtClean="0">
                <a:solidFill>
                  <a:schemeClr val="bg1"/>
                </a:solidFill>
              </a:defRPr>
            </a:lvl3pPr>
            <a:lvl4pPr>
              <a:lnSpc>
                <a:spcPct val="100000"/>
              </a:lnSpc>
              <a:defRPr lang="en-US" sz="1400" smtClean="0">
                <a:solidFill>
                  <a:schemeClr val="bg1"/>
                </a:solidFill>
              </a:defRPr>
            </a:lvl4pPr>
            <a:lvl5pPr>
              <a:lnSpc>
                <a:spcPct val="100000"/>
              </a:lnSpc>
              <a:defRPr lang="en-US" sz="1400">
                <a:solidFill>
                  <a:schemeClr val="bg1"/>
                </a:solidFill>
              </a:defRPr>
            </a:lvl5pPr>
          </a:lstStyle>
          <a:p>
            <a:pPr lvl="0">
              <a:lnSpc>
                <a:spcPct val="100000"/>
              </a:lnSpc>
              <a:spcBef>
                <a:spcPts val="1600"/>
              </a:spcBef>
            </a:pPr>
            <a:r>
              <a:rPr lang="en-US" dirty="0"/>
              <a:t>Click to edit master text styles</a:t>
            </a:r>
          </a:p>
          <a:p>
            <a:pPr lvl="1">
              <a:lnSpc>
                <a:spcPct val="100000"/>
              </a:lnSpc>
              <a:spcBef>
                <a:spcPts val="1600"/>
              </a:spcBef>
            </a:pPr>
            <a:r>
              <a:rPr lang="en-US" dirty="0"/>
              <a:t>Second level</a:t>
            </a:r>
          </a:p>
          <a:p>
            <a:pPr lvl="2">
              <a:lnSpc>
                <a:spcPct val="100000"/>
              </a:lnSpc>
              <a:spcBef>
                <a:spcPts val="1600"/>
              </a:spcBef>
            </a:pPr>
            <a:r>
              <a:rPr lang="en-US" dirty="0"/>
              <a:t>Third level</a:t>
            </a:r>
          </a:p>
          <a:p>
            <a:pPr lvl="3">
              <a:lnSpc>
                <a:spcPct val="100000"/>
              </a:lnSpc>
              <a:spcBef>
                <a:spcPts val="1600"/>
              </a:spcBef>
            </a:pPr>
            <a:r>
              <a:rPr lang="en-US" dirty="0"/>
              <a:t>Fourth level</a:t>
            </a:r>
          </a:p>
          <a:p>
            <a:pPr lvl="4">
              <a:lnSpc>
                <a:spcPct val="100000"/>
              </a:lnSpc>
              <a:spcBef>
                <a:spcPts val="1600"/>
              </a:spcBef>
            </a:pPr>
            <a:r>
              <a:rPr lang="en-US" dirty="0"/>
              <a:t>Fifth level</a:t>
            </a:r>
          </a:p>
        </p:txBody>
      </p:sp>
      <p:sp>
        <p:nvSpPr>
          <p:cNvPr id="6" name="Content Placeholder 5"/>
          <p:cNvSpPr>
            <a:spLocks noGrp="1"/>
          </p:cNvSpPr>
          <p:nvPr>
            <p:ph sz="quarter" idx="10" hasCustomPrompt="1"/>
          </p:nvPr>
        </p:nvSpPr>
        <p:spPr>
          <a:xfrm>
            <a:off x="549275" y="1828800"/>
            <a:ext cx="3291205" cy="1099595"/>
          </a:xfrm>
        </p:spPr>
        <p:txBody>
          <a:bodyPr anchor="ctr">
            <a:noAutofit/>
          </a:bodyPr>
          <a:lstStyle>
            <a:lvl1pPr marL="0" indent="0">
              <a:lnSpc>
                <a:spcPct val="100000"/>
              </a:lnSpc>
              <a:buNone/>
              <a:defRPr sz="2400" b="1">
                <a:solidFill>
                  <a:schemeClr val="accent1"/>
                </a:solidFill>
              </a:defRPr>
            </a:lvl1pPr>
          </a:lstStyle>
          <a:p>
            <a:pPr lvl="0"/>
            <a:r>
              <a:rPr lang="en-US" dirty="0"/>
              <a:t>Click to edit master text styles</a:t>
            </a:r>
          </a:p>
        </p:txBody>
      </p:sp>
      <p:sp>
        <p:nvSpPr>
          <p:cNvPr id="14" name="Content Placeholder 2"/>
          <p:cNvSpPr>
            <a:spLocks noGrp="1"/>
          </p:cNvSpPr>
          <p:nvPr>
            <p:ph idx="11" hasCustomPrompt="1"/>
          </p:nvPr>
        </p:nvSpPr>
        <p:spPr>
          <a:xfrm>
            <a:off x="4450080" y="2928395"/>
            <a:ext cx="3291840" cy="3151784"/>
          </a:xfrm>
        </p:spPr>
        <p:txBody>
          <a:bodyPr lIns="0" tIns="0" rIns="0" bIns="0">
            <a:noAutofit/>
          </a:bodyPr>
          <a:lstStyle>
            <a:lvl1pPr>
              <a:lnSpc>
                <a:spcPct val="100000"/>
              </a:lnSpc>
              <a:defRPr lang="en-US" sz="2000" smtClean="0">
                <a:solidFill>
                  <a:schemeClr val="bg1"/>
                </a:solidFill>
              </a:defRPr>
            </a:lvl1pPr>
            <a:lvl2pPr>
              <a:lnSpc>
                <a:spcPct val="100000"/>
              </a:lnSpc>
              <a:defRPr lang="en-US" sz="1800" smtClean="0">
                <a:solidFill>
                  <a:schemeClr val="bg1"/>
                </a:solidFill>
              </a:defRPr>
            </a:lvl2pPr>
            <a:lvl3pPr>
              <a:lnSpc>
                <a:spcPct val="100000"/>
              </a:lnSpc>
              <a:defRPr lang="en-US" sz="1600" smtClean="0">
                <a:solidFill>
                  <a:schemeClr val="bg1"/>
                </a:solidFill>
              </a:defRPr>
            </a:lvl3pPr>
            <a:lvl4pPr>
              <a:lnSpc>
                <a:spcPct val="100000"/>
              </a:lnSpc>
              <a:defRPr lang="en-US" sz="1400" smtClean="0">
                <a:solidFill>
                  <a:schemeClr val="bg1"/>
                </a:solidFill>
              </a:defRPr>
            </a:lvl4pPr>
            <a:lvl5pPr>
              <a:lnSpc>
                <a:spcPct val="100000"/>
              </a:lnSpc>
              <a:defRPr lang="en-US" sz="1400">
                <a:solidFill>
                  <a:schemeClr val="bg1"/>
                </a:solidFill>
              </a:defRPr>
            </a:lvl5pPr>
          </a:lstStyle>
          <a:p>
            <a:pPr lvl="0">
              <a:lnSpc>
                <a:spcPct val="100000"/>
              </a:lnSpc>
              <a:spcBef>
                <a:spcPts val="1600"/>
              </a:spcBef>
            </a:pPr>
            <a:r>
              <a:rPr lang="en-US" dirty="0"/>
              <a:t>Click to edit master text styles</a:t>
            </a:r>
          </a:p>
          <a:p>
            <a:pPr lvl="1">
              <a:lnSpc>
                <a:spcPct val="100000"/>
              </a:lnSpc>
              <a:spcBef>
                <a:spcPts val="1600"/>
              </a:spcBef>
            </a:pPr>
            <a:r>
              <a:rPr lang="en-US" dirty="0"/>
              <a:t>Second level</a:t>
            </a:r>
          </a:p>
          <a:p>
            <a:pPr lvl="2">
              <a:lnSpc>
                <a:spcPct val="100000"/>
              </a:lnSpc>
              <a:spcBef>
                <a:spcPts val="1600"/>
              </a:spcBef>
            </a:pPr>
            <a:r>
              <a:rPr lang="en-US" dirty="0"/>
              <a:t>Third level</a:t>
            </a:r>
          </a:p>
          <a:p>
            <a:pPr lvl="3">
              <a:lnSpc>
                <a:spcPct val="100000"/>
              </a:lnSpc>
              <a:spcBef>
                <a:spcPts val="1600"/>
              </a:spcBef>
            </a:pPr>
            <a:r>
              <a:rPr lang="en-US" dirty="0"/>
              <a:t>Fourth level</a:t>
            </a:r>
          </a:p>
          <a:p>
            <a:pPr lvl="4">
              <a:lnSpc>
                <a:spcPct val="100000"/>
              </a:lnSpc>
              <a:spcBef>
                <a:spcPts val="1600"/>
              </a:spcBef>
            </a:pPr>
            <a:r>
              <a:rPr lang="en-US" dirty="0"/>
              <a:t>Fifth level</a:t>
            </a:r>
          </a:p>
        </p:txBody>
      </p:sp>
      <p:sp>
        <p:nvSpPr>
          <p:cNvPr id="15" name="Content Placeholder 5"/>
          <p:cNvSpPr>
            <a:spLocks noGrp="1"/>
          </p:cNvSpPr>
          <p:nvPr>
            <p:ph sz="quarter" idx="12" hasCustomPrompt="1"/>
          </p:nvPr>
        </p:nvSpPr>
        <p:spPr>
          <a:xfrm>
            <a:off x="4450715" y="1828800"/>
            <a:ext cx="3291205" cy="1099595"/>
          </a:xfrm>
        </p:spPr>
        <p:txBody>
          <a:bodyPr anchor="ctr">
            <a:noAutofit/>
          </a:bodyPr>
          <a:lstStyle>
            <a:lvl1pPr marL="0" indent="0">
              <a:lnSpc>
                <a:spcPct val="100000"/>
              </a:lnSpc>
              <a:buNone/>
              <a:defRPr sz="2400" b="1">
                <a:solidFill>
                  <a:schemeClr val="accent1"/>
                </a:solidFill>
              </a:defRPr>
            </a:lvl1pPr>
          </a:lstStyle>
          <a:p>
            <a:pPr lvl="0"/>
            <a:r>
              <a:rPr lang="en-US" dirty="0"/>
              <a:t>Click to edit master text styles</a:t>
            </a:r>
          </a:p>
        </p:txBody>
      </p:sp>
      <p:sp>
        <p:nvSpPr>
          <p:cNvPr id="16" name="Content Placeholder 2"/>
          <p:cNvSpPr>
            <a:spLocks noGrp="1"/>
          </p:cNvSpPr>
          <p:nvPr>
            <p:ph idx="13" hasCustomPrompt="1"/>
          </p:nvPr>
        </p:nvSpPr>
        <p:spPr>
          <a:xfrm>
            <a:off x="8366760" y="2928395"/>
            <a:ext cx="3267950" cy="3151784"/>
          </a:xfrm>
        </p:spPr>
        <p:txBody>
          <a:bodyPr lIns="0" tIns="0" rIns="0" bIns="0">
            <a:noAutofit/>
          </a:bodyPr>
          <a:lstStyle>
            <a:lvl1pPr>
              <a:lnSpc>
                <a:spcPct val="100000"/>
              </a:lnSpc>
              <a:defRPr lang="en-US" sz="2000" smtClean="0">
                <a:solidFill>
                  <a:schemeClr val="bg1"/>
                </a:solidFill>
              </a:defRPr>
            </a:lvl1pPr>
            <a:lvl2pPr>
              <a:lnSpc>
                <a:spcPct val="100000"/>
              </a:lnSpc>
              <a:defRPr lang="en-US" sz="1800" smtClean="0">
                <a:solidFill>
                  <a:schemeClr val="bg1"/>
                </a:solidFill>
              </a:defRPr>
            </a:lvl2pPr>
            <a:lvl3pPr>
              <a:lnSpc>
                <a:spcPct val="100000"/>
              </a:lnSpc>
              <a:defRPr lang="en-US" sz="1600" smtClean="0">
                <a:solidFill>
                  <a:schemeClr val="bg1"/>
                </a:solidFill>
              </a:defRPr>
            </a:lvl3pPr>
            <a:lvl4pPr>
              <a:lnSpc>
                <a:spcPct val="100000"/>
              </a:lnSpc>
              <a:defRPr lang="en-US" sz="1400" smtClean="0">
                <a:solidFill>
                  <a:schemeClr val="bg1"/>
                </a:solidFill>
              </a:defRPr>
            </a:lvl4pPr>
            <a:lvl5pPr>
              <a:lnSpc>
                <a:spcPct val="100000"/>
              </a:lnSpc>
              <a:defRPr lang="en-US" sz="1400">
                <a:solidFill>
                  <a:schemeClr val="bg1"/>
                </a:solidFill>
              </a:defRPr>
            </a:lvl5pPr>
          </a:lstStyle>
          <a:p>
            <a:pPr lvl="0">
              <a:lnSpc>
                <a:spcPct val="100000"/>
              </a:lnSpc>
              <a:spcBef>
                <a:spcPts val="1600"/>
              </a:spcBef>
            </a:pPr>
            <a:r>
              <a:rPr lang="en-US" dirty="0"/>
              <a:t>Click to edit master text styles</a:t>
            </a:r>
          </a:p>
          <a:p>
            <a:pPr lvl="1">
              <a:lnSpc>
                <a:spcPct val="100000"/>
              </a:lnSpc>
              <a:spcBef>
                <a:spcPts val="1600"/>
              </a:spcBef>
            </a:pPr>
            <a:r>
              <a:rPr lang="en-US" dirty="0"/>
              <a:t>Second level</a:t>
            </a:r>
          </a:p>
          <a:p>
            <a:pPr lvl="2">
              <a:lnSpc>
                <a:spcPct val="100000"/>
              </a:lnSpc>
              <a:spcBef>
                <a:spcPts val="1600"/>
              </a:spcBef>
            </a:pPr>
            <a:r>
              <a:rPr lang="en-US" dirty="0"/>
              <a:t>Third level</a:t>
            </a:r>
          </a:p>
          <a:p>
            <a:pPr lvl="3">
              <a:lnSpc>
                <a:spcPct val="100000"/>
              </a:lnSpc>
              <a:spcBef>
                <a:spcPts val="1600"/>
              </a:spcBef>
            </a:pPr>
            <a:r>
              <a:rPr lang="en-US" dirty="0"/>
              <a:t>Fourth level</a:t>
            </a:r>
          </a:p>
          <a:p>
            <a:pPr lvl="4">
              <a:lnSpc>
                <a:spcPct val="100000"/>
              </a:lnSpc>
              <a:spcBef>
                <a:spcPts val="1600"/>
              </a:spcBef>
            </a:pPr>
            <a:r>
              <a:rPr lang="en-US" dirty="0"/>
              <a:t>Fifth level</a:t>
            </a:r>
          </a:p>
        </p:txBody>
      </p:sp>
      <p:sp>
        <p:nvSpPr>
          <p:cNvPr id="17" name="Content Placeholder 5"/>
          <p:cNvSpPr>
            <a:spLocks noGrp="1"/>
          </p:cNvSpPr>
          <p:nvPr>
            <p:ph sz="quarter" idx="14" hasCustomPrompt="1"/>
          </p:nvPr>
        </p:nvSpPr>
        <p:spPr>
          <a:xfrm>
            <a:off x="8366761" y="1828800"/>
            <a:ext cx="3267950" cy="1099595"/>
          </a:xfrm>
        </p:spPr>
        <p:txBody>
          <a:bodyPr anchor="ctr">
            <a:noAutofit/>
          </a:bodyPr>
          <a:lstStyle>
            <a:lvl1pPr marL="0" indent="0">
              <a:lnSpc>
                <a:spcPct val="100000"/>
              </a:lnSpc>
              <a:buNone/>
              <a:defRPr sz="2400" b="1">
                <a:solidFill>
                  <a:schemeClr val="accent1"/>
                </a:solidFill>
              </a:defRPr>
            </a:lvl1pPr>
          </a:lstStyle>
          <a:p>
            <a:pPr lvl="0"/>
            <a:r>
              <a:rPr lang="en-US" dirty="0"/>
              <a:t>Click to edit master text styles</a:t>
            </a:r>
          </a:p>
        </p:txBody>
      </p:sp>
      <p:sp>
        <p:nvSpPr>
          <p:cNvPr id="10" name="Title 6">
            <a:extLst>
              <a:ext uri="{FF2B5EF4-FFF2-40B4-BE49-F238E27FC236}">
                <a16:creationId xmlns:a16="http://schemas.microsoft.com/office/drawing/2014/main" id="{29311360-91C1-43E3-BB81-4614781CEB26}"/>
              </a:ext>
            </a:extLst>
          </p:cNvPr>
          <p:cNvSpPr>
            <a:spLocks noGrp="1"/>
          </p:cNvSpPr>
          <p:nvPr>
            <p:ph type="title" hasCustomPrompt="1"/>
          </p:nvPr>
        </p:nvSpPr>
        <p:spPr>
          <a:xfrm>
            <a:off x="548640" y="488561"/>
            <a:ext cx="11086070" cy="915366"/>
          </a:xfrm>
        </p:spPr>
        <p:txBody>
          <a:bodyPr/>
          <a:lstStyle>
            <a:lvl1pPr>
              <a:defRPr/>
            </a:lvl1pPr>
          </a:lstStyle>
          <a:p>
            <a:r>
              <a:rPr lang="en-US" dirty="0"/>
              <a:t>Click to edit title</a:t>
            </a:r>
          </a:p>
        </p:txBody>
      </p:sp>
      <p:sp>
        <p:nvSpPr>
          <p:cNvPr id="2" name="Date Placeholder 1">
            <a:extLst>
              <a:ext uri="{FF2B5EF4-FFF2-40B4-BE49-F238E27FC236}">
                <a16:creationId xmlns:a16="http://schemas.microsoft.com/office/drawing/2014/main" id="{82EEC0F3-F2A2-48BD-B425-9E9AF880B2CA}"/>
              </a:ext>
            </a:extLst>
          </p:cNvPr>
          <p:cNvSpPr>
            <a:spLocks noGrp="1"/>
          </p:cNvSpPr>
          <p:nvPr>
            <p:ph type="dt" sz="half" idx="15"/>
          </p:nvPr>
        </p:nvSpPr>
        <p:spPr/>
        <p:txBody>
          <a:bodyPr/>
          <a:lstStyle/>
          <a:p>
            <a:fld id="{5A648A70-83CF-4E49-9808-06D21AC6D48F}" type="datetime4">
              <a:rPr lang="en-US" smtClean="0">
                <a:solidFill>
                  <a:schemeClr val="bg2">
                    <a:lumMod val="75000"/>
                  </a:schemeClr>
                </a:solidFill>
              </a:rPr>
              <a:t>April 10, 2023</a:t>
            </a:fld>
            <a:endParaRPr lang="en-US" dirty="0">
              <a:solidFill>
                <a:schemeClr val="bg2">
                  <a:lumMod val="75000"/>
                </a:schemeClr>
              </a:solidFill>
            </a:endParaRPr>
          </a:p>
        </p:txBody>
      </p:sp>
      <p:sp>
        <p:nvSpPr>
          <p:cNvPr id="3" name="Footer Placeholder 2">
            <a:extLst>
              <a:ext uri="{FF2B5EF4-FFF2-40B4-BE49-F238E27FC236}">
                <a16:creationId xmlns:a16="http://schemas.microsoft.com/office/drawing/2014/main" id="{372D440F-05E9-408C-96E9-6D1F2D895FE0}"/>
              </a:ext>
            </a:extLst>
          </p:cNvPr>
          <p:cNvSpPr>
            <a:spLocks noGrp="1"/>
          </p:cNvSpPr>
          <p:nvPr>
            <p:ph type="ftr" sz="quarter" idx="16"/>
          </p:nvPr>
        </p:nvSpPr>
        <p:spPr/>
        <p:txBody>
          <a:bodyPr/>
          <a:lstStyle/>
          <a:p>
            <a:r>
              <a:rPr lang="en-US" dirty="0">
                <a:solidFill>
                  <a:srgbClr val="FFFFFF">
                    <a:lumMod val="75000"/>
                  </a:srgbClr>
                </a:solidFill>
              </a:rPr>
              <a:t>© 2021 Trellance, Inc. All rights reserved.</a:t>
            </a:r>
          </a:p>
        </p:txBody>
      </p:sp>
      <p:sp>
        <p:nvSpPr>
          <p:cNvPr id="4" name="Slide Number Placeholder 3">
            <a:extLst>
              <a:ext uri="{FF2B5EF4-FFF2-40B4-BE49-F238E27FC236}">
                <a16:creationId xmlns:a16="http://schemas.microsoft.com/office/drawing/2014/main" id="{0854CA44-852A-443A-9050-DA334188816B}"/>
              </a:ext>
            </a:extLst>
          </p:cNvPr>
          <p:cNvSpPr>
            <a:spLocks noGrp="1"/>
          </p:cNvSpPr>
          <p:nvPr>
            <p:ph type="sldNum" sz="quarter" idx="17"/>
          </p:nvPr>
        </p:nvSpPr>
        <p:spPr/>
        <p:txBody>
          <a:bodyPr/>
          <a:lstStyle/>
          <a:p>
            <a:fld id="{2533969A-88D7-D043-9145-D433A02B4603}" type="slidenum">
              <a:rPr lang="en-US" smtClean="0"/>
              <a:pPr/>
              <a:t>‹#›</a:t>
            </a:fld>
            <a:endParaRPr lang="en-US" dirty="0"/>
          </a:p>
        </p:txBody>
      </p:sp>
    </p:spTree>
    <p:extLst>
      <p:ext uri="{BB962C8B-B14F-4D97-AF65-F5344CB8AC3E}">
        <p14:creationId xmlns:p14="http://schemas.microsoft.com/office/powerpoint/2010/main" val="49798755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No theme three stat: headline + paired text, descriptor, placeholders + footers (all of them white)">
    <p:spTree>
      <p:nvGrpSpPr>
        <p:cNvPr id="1" name=""/>
        <p:cNvGrpSpPr/>
        <p:nvPr/>
      </p:nvGrpSpPr>
      <p:grpSpPr>
        <a:xfrm>
          <a:off x="0" y="0"/>
          <a:ext cx="0" cy="0"/>
          <a:chOff x="0" y="0"/>
          <a:chExt cx="0" cy="0"/>
        </a:xfrm>
      </p:grpSpPr>
      <p:sp>
        <p:nvSpPr>
          <p:cNvPr id="3" name="Text Placeholder 4"/>
          <p:cNvSpPr>
            <a:spLocks noGrp="1"/>
          </p:cNvSpPr>
          <p:nvPr>
            <p:ph type="body" sz="quarter" idx="18" hasCustomPrompt="1"/>
          </p:nvPr>
        </p:nvSpPr>
        <p:spPr>
          <a:xfrm>
            <a:off x="838200" y="3429000"/>
            <a:ext cx="3052013" cy="1865163"/>
          </a:xfrm>
        </p:spPr>
        <p:txBody>
          <a:bodyPr>
            <a:noAutofit/>
          </a:bodyPr>
          <a:lstStyle>
            <a:lvl1pPr marL="0" indent="0" algn="ctr">
              <a:lnSpc>
                <a:spcPct val="95000"/>
              </a:lnSpc>
              <a:buNone/>
              <a:defRPr sz="1800" b="0">
                <a:solidFill>
                  <a:schemeClr val="bg1"/>
                </a:solidFill>
              </a:defRPr>
            </a:lvl1pPr>
            <a:lvl2pPr marL="274320" indent="0">
              <a:buNone/>
              <a:defRPr/>
            </a:lvl2pPr>
            <a:lvl3pPr marL="548640" indent="0">
              <a:buNone/>
              <a:defRPr/>
            </a:lvl3pPr>
            <a:lvl4pPr marL="822960" indent="0">
              <a:buNone/>
              <a:defRPr/>
            </a:lvl4pPr>
            <a:lvl5pPr marL="1097280" indent="0">
              <a:buNone/>
              <a:defRPr/>
            </a:lvl5pPr>
          </a:lstStyle>
          <a:p>
            <a:pPr lvl="0"/>
            <a:r>
              <a:rPr lang="en-US" dirty="0"/>
              <a:t>Click to edit master text styles</a:t>
            </a:r>
          </a:p>
        </p:txBody>
      </p:sp>
      <p:sp>
        <p:nvSpPr>
          <p:cNvPr id="4" name="Text Placeholder 4"/>
          <p:cNvSpPr>
            <a:spLocks noGrp="1"/>
          </p:cNvSpPr>
          <p:nvPr>
            <p:ph type="body" sz="quarter" idx="21" hasCustomPrompt="1"/>
          </p:nvPr>
        </p:nvSpPr>
        <p:spPr>
          <a:xfrm>
            <a:off x="4569994" y="3450400"/>
            <a:ext cx="3052012" cy="1865163"/>
          </a:xfrm>
        </p:spPr>
        <p:txBody>
          <a:bodyPr>
            <a:noAutofit/>
          </a:bodyPr>
          <a:lstStyle>
            <a:lvl1pPr marL="0" indent="0" algn="ctr">
              <a:lnSpc>
                <a:spcPct val="95000"/>
              </a:lnSpc>
              <a:buNone/>
              <a:defRPr sz="1800" b="0">
                <a:solidFill>
                  <a:schemeClr val="bg1"/>
                </a:solidFill>
              </a:defRPr>
            </a:lvl1pPr>
            <a:lvl2pPr marL="274320" indent="0">
              <a:buNone/>
              <a:defRPr/>
            </a:lvl2pPr>
            <a:lvl3pPr marL="548640" indent="0">
              <a:buNone/>
              <a:defRPr/>
            </a:lvl3pPr>
            <a:lvl4pPr marL="822960" indent="0">
              <a:buNone/>
              <a:defRPr/>
            </a:lvl4pPr>
            <a:lvl5pPr marL="1097280" indent="0">
              <a:buNone/>
              <a:defRPr/>
            </a:lvl5pPr>
          </a:lstStyle>
          <a:p>
            <a:pPr lvl="0"/>
            <a:r>
              <a:rPr lang="en-US" dirty="0"/>
              <a:t>Click to edit master text styles</a:t>
            </a:r>
          </a:p>
        </p:txBody>
      </p:sp>
      <p:sp>
        <p:nvSpPr>
          <p:cNvPr id="5" name="Text Placeholder 4"/>
          <p:cNvSpPr>
            <a:spLocks noGrp="1"/>
          </p:cNvSpPr>
          <p:nvPr>
            <p:ph type="body" sz="quarter" idx="24" hasCustomPrompt="1"/>
          </p:nvPr>
        </p:nvSpPr>
        <p:spPr>
          <a:xfrm>
            <a:off x="8301788" y="3438083"/>
            <a:ext cx="3052012" cy="1865163"/>
          </a:xfrm>
        </p:spPr>
        <p:txBody>
          <a:bodyPr>
            <a:noAutofit/>
          </a:bodyPr>
          <a:lstStyle>
            <a:lvl1pPr marL="0" indent="0" algn="ctr">
              <a:lnSpc>
                <a:spcPct val="95000"/>
              </a:lnSpc>
              <a:buNone/>
              <a:defRPr sz="1800" b="0">
                <a:solidFill>
                  <a:schemeClr val="bg1"/>
                </a:solidFill>
              </a:defRPr>
            </a:lvl1pPr>
            <a:lvl2pPr marL="274320" indent="0">
              <a:buNone/>
              <a:defRPr/>
            </a:lvl2pPr>
            <a:lvl3pPr marL="548640" indent="0">
              <a:buNone/>
              <a:defRPr/>
            </a:lvl3pPr>
            <a:lvl4pPr marL="822960" indent="0">
              <a:buNone/>
              <a:defRPr/>
            </a:lvl4pPr>
            <a:lvl5pPr marL="1097280" indent="0">
              <a:buNone/>
              <a:defRPr/>
            </a:lvl5pPr>
          </a:lstStyle>
          <a:p>
            <a:pPr lvl="0"/>
            <a:r>
              <a:rPr lang="en-US" dirty="0"/>
              <a:t>Click to edit master text styles</a:t>
            </a:r>
          </a:p>
        </p:txBody>
      </p:sp>
      <p:sp>
        <p:nvSpPr>
          <p:cNvPr id="6" name="Text Placeholder 4"/>
          <p:cNvSpPr>
            <a:spLocks noGrp="1"/>
          </p:cNvSpPr>
          <p:nvPr>
            <p:ph type="body" sz="quarter" idx="25" hasCustomPrompt="1"/>
          </p:nvPr>
        </p:nvSpPr>
        <p:spPr>
          <a:xfrm>
            <a:off x="838200" y="1881214"/>
            <a:ext cx="3052013" cy="830997"/>
          </a:xfrm>
          <a:noFill/>
        </p:spPr>
        <p:txBody>
          <a:bodyPr wrap="square" rtlCol="0" anchor="ctr">
            <a:spAutoFit/>
          </a:bodyPr>
          <a:lstStyle>
            <a:lvl1pPr marL="0" indent="0" algn="ctr">
              <a:lnSpc>
                <a:spcPct val="100000"/>
              </a:lnSpc>
              <a:buNone/>
              <a:defRPr lang="en-US" sz="5400" b="1" spc="-150" smtClean="0">
                <a:solidFill>
                  <a:srgbClr val="4F9AFD"/>
                </a:solidFill>
              </a:defRPr>
            </a:lvl1pPr>
            <a:lvl2pPr>
              <a:defRPr lang="en-US" sz="1800" smtClean="0">
                <a:solidFill>
                  <a:schemeClr val="tx1"/>
                </a:solidFill>
              </a:defRPr>
            </a:lvl2pPr>
            <a:lvl3pPr>
              <a:defRPr lang="en-US" smtClean="0">
                <a:solidFill>
                  <a:schemeClr val="tx1"/>
                </a:solidFill>
              </a:defRPr>
            </a:lvl3pPr>
            <a:lvl4pPr>
              <a:defRPr lang="en-US" sz="1800" smtClean="0">
                <a:solidFill>
                  <a:schemeClr val="tx1"/>
                </a:solidFill>
              </a:defRPr>
            </a:lvl4pPr>
            <a:lvl5pPr>
              <a:defRPr lang="en-US" sz="1800">
                <a:solidFill>
                  <a:schemeClr val="tx1"/>
                </a:solidFill>
              </a:defRPr>
            </a:lvl5pPr>
          </a:lstStyle>
          <a:p>
            <a:pPr marL="0" lvl="0" algn="ctr"/>
            <a:r>
              <a:rPr lang="en-US" dirty="0"/>
              <a:t>6,000</a:t>
            </a:r>
          </a:p>
        </p:txBody>
      </p:sp>
      <p:sp>
        <p:nvSpPr>
          <p:cNvPr id="7" name="Text Placeholder 4"/>
          <p:cNvSpPr>
            <a:spLocks noGrp="1"/>
          </p:cNvSpPr>
          <p:nvPr>
            <p:ph type="body" sz="quarter" idx="26" hasCustomPrompt="1"/>
          </p:nvPr>
        </p:nvSpPr>
        <p:spPr>
          <a:xfrm>
            <a:off x="4569994" y="1886574"/>
            <a:ext cx="3052012" cy="830997"/>
          </a:xfrm>
          <a:noFill/>
        </p:spPr>
        <p:txBody>
          <a:bodyPr wrap="square" rtlCol="0" anchor="ctr">
            <a:spAutoFit/>
          </a:bodyPr>
          <a:lstStyle>
            <a:lvl1pPr marL="0" indent="0" algn="ctr">
              <a:lnSpc>
                <a:spcPct val="100000"/>
              </a:lnSpc>
              <a:buNone/>
              <a:defRPr lang="en-US" sz="5400" b="1" spc="50" baseline="0" dirty="0">
                <a:solidFill>
                  <a:srgbClr val="4F9AFD"/>
                </a:solidFill>
              </a:defRPr>
            </a:lvl1pPr>
          </a:lstStyle>
          <a:p>
            <a:pPr marL="0" lvl="0" algn="ctr"/>
            <a:r>
              <a:rPr lang="en-US" dirty="0"/>
              <a:t>15%</a:t>
            </a:r>
          </a:p>
        </p:txBody>
      </p:sp>
      <p:sp>
        <p:nvSpPr>
          <p:cNvPr id="8" name="Text Placeholder 4"/>
          <p:cNvSpPr>
            <a:spLocks noGrp="1"/>
          </p:cNvSpPr>
          <p:nvPr>
            <p:ph type="body" sz="quarter" idx="27" hasCustomPrompt="1"/>
          </p:nvPr>
        </p:nvSpPr>
        <p:spPr>
          <a:xfrm>
            <a:off x="8301788" y="1890298"/>
            <a:ext cx="3052012" cy="830997"/>
          </a:xfrm>
          <a:noFill/>
        </p:spPr>
        <p:txBody>
          <a:bodyPr wrap="square" rtlCol="0" anchor="ctr">
            <a:spAutoFit/>
          </a:bodyPr>
          <a:lstStyle>
            <a:lvl1pPr marL="0" indent="0" algn="ctr">
              <a:lnSpc>
                <a:spcPct val="100000"/>
              </a:lnSpc>
              <a:buNone/>
              <a:defRPr lang="en-US" sz="5400" b="1" spc="60" baseline="0" dirty="0">
                <a:solidFill>
                  <a:srgbClr val="4F9AFD"/>
                </a:solidFill>
              </a:defRPr>
            </a:lvl1pPr>
          </a:lstStyle>
          <a:p>
            <a:pPr marL="0" lvl="0" algn="ctr"/>
            <a:r>
              <a:rPr lang="en-US" dirty="0"/>
              <a:t>$8M</a:t>
            </a:r>
          </a:p>
        </p:txBody>
      </p:sp>
      <p:sp>
        <p:nvSpPr>
          <p:cNvPr id="9" name="Text Placeholder 4"/>
          <p:cNvSpPr>
            <a:spLocks noGrp="1"/>
          </p:cNvSpPr>
          <p:nvPr>
            <p:ph type="body" sz="quarter" idx="28" hasCustomPrompt="1"/>
          </p:nvPr>
        </p:nvSpPr>
        <p:spPr>
          <a:xfrm>
            <a:off x="838201" y="2704440"/>
            <a:ext cx="3052012" cy="276999"/>
          </a:xfrm>
          <a:noFill/>
        </p:spPr>
        <p:txBody>
          <a:bodyPr wrap="square" rtlCol="0" anchor="t">
            <a:noAutofit/>
          </a:bodyPr>
          <a:lstStyle>
            <a:lvl1pPr marL="0" indent="0" algn="ctr">
              <a:buNone/>
              <a:defRPr lang="en-US" sz="2000" b="1" spc="60" baseline="0" dirty="0">
                <a:solidFill>
                  <a:schemeClr val="accent2"/>
                </a:solidFill>
              </a:defRPr>
            </a:lvl1pPr>
          </a:lstStyle>
          <a:p>
            <a:pPr marL="0" lvl="0" algn="ctr"/>
            <a:r>
              <a:rPr lang="en-US" dirty="0"/>
              <a:t>Descriptor</a:t>
            </a:r>
          </a:p>
        </p:txBody>
      </p:sp>
      <p:sp>
        <p:nvSpPr>
          <p:cNvPr id="22" name="Text Placeholder 4">
            <a:extLst>
              <a:ext uri="{FF2B5EF4-FFF2-40B4-BE49-F238E27FC236}">
                <a16:creationId xmlns:a16="http://schemas.microsoft.com/office/drawing/2014/main" id="{12FA55E3-5812-4B68-A987-5626CCB4B8D2}"/>
              </a:ext>
            </a:extLst>
          </p:cNvPr>
          <p:cNvSpPr>
            <a:spLocks noGrp="1"/>
          </p:cNvSpPr>
          <p:nvPr>
            <p:ph type="body" sz="quarter" idx="29" hasCustomPrompt="1"/>
          </p:nvPr>
        </p:nvSpPr>
        <p:spPr>
          <a:xfrm>
            <a:off x="4569994" y="2709799"/>
            <a:ext cx="3052012" cy="276999"/>
          </a:xfrm>
          <a:noFill/>
        </p:spPr>
        <p:txBody>
          <a:bodyPr wrap="square" rtlCol="0" anchor="t">
            <a:noAutofit/>
          </a:bodyPr>
          <a:lstStyle>
            <a:lvl1pPr marL="0" indent="0" algn="ctr">
              <a:buNone/>
              <a:defRPr lang="en-US" sz="2000" b="1" spc="60" baseline="0" dirty="0">
                <a:solidFill>
                  <a:schemeClr val="accent2"/>
                </a:solidFill>
              </a:defRPr>
            </a:lvl1pPr>
          </a:lstStyle>
          <a:p>
            <a:pPr marL="0" lvl="0" algn="ctr"/>
            <a:r>
              <a:rPr lang="en-US" dirty="0"/>
              <a:t>Descriptor</a:t>
            </a:r>
          </a:p>
        </p:txBody>
      </p:sp>
      <p:sp>
        <p:nvSpPr>
          <p:cNvPr id="23" name="Text Placeholder 4">
            <a:extLst>
              <a:ext uri="{FF2B5EF4-FFF2-40B4-BE49-F238E27FC236}">
                <a16:creationId xmlns:a16="http://schemas.microsoft.com/office/drawing/2014/main" id="{6CBAA50C-6B47-4701-A0BC-14A9E329BCA4}"/>
              </a:ext>
            </a:extLst>
          </p:cNvPr>
          <p:cNvSpPr>
            <a:spLocks noGrp="1"/>
          </p:cNvSpPr>
          <p:nvPr>
            <p:ph type="body" sz="quarter" idx="30" hasCustomPrompt="1"/>
          </p:nvPr>
        </p:nvSpPr>
        <p:spPr>
          <a:xfrm>
            <a:off x="8300027" y="2713523"/>
            <a:ext cx="3052012" cy="276999"/>
          </a:xfrm>
          <a:noFill/>
        </p:spPr>
        <p:txBody>
          <a:bodyPr wrap="square" rtlCol="0" anchor="t">
            <a:noAutofit/>
          </a:bodyPr>
          <a:lstStyle>
            <a:lvl1pPr marL="0" indent="0" algn="ctr">
              <a:buNone/>
              <a:defRPr lang="en-US" sz="2000" b="1" spc="60" baseline="0" dirty="0">
                <a:solidFill>
                  <a:schemeClr val="accent2"/>
                </a:solidFill>
              </a:defRPr>
            </a:lvl1pPr>
          </a:lstStyle>
          <a:p>
            <a:pPr marL="0" lvl="0" algn="ctr"/>
            <a:r>
              <a:rPr lang="en-US" dirty="0"/>
              <a:t>Descriptor</a:t>
            </a:r>
          </a:p>
        </p:txBody>
      </p:sp>
      <p:sp>
        <p:nvSpPr>
          <p:cNvPr id="2" name="Date Placeholder 1">
            <a:extLst>
              <a:ext uri="{FF2B5EF4-FFF2-40B4-BE49-F238E27FC236}">
                <a16:creationId xmlns:a16="http://schemas.microsoft.com/office/drawing/2014/main" id="{3468B5E6-F4D6-47A3-9755-31ED78EFA555}"/>
              </a:ext>
            </a:extLst>
          </p:cNvPr>
          <p:cNvSpPr>
            <a:spLocks noGrp="1"/>
          </p:cNvSpPr>
          <p:nvPr>
            <p:ph type="dt" sz="half" idx="31"/>
          </p:nvPr>
        </p:nvSpPr>
        <p:spPr/>
        <p:txBody>
          <a:bodyPr/>
          <a:lstStyle/>
          <a:p>
            <a:fld id="{5A648A70-83CF-4E49-9808-06D21AC6D48F}" type="datetime4">
              <a:rPr lang="en-US" smtClean="0">
                <a:solidFill>
                  <a:schemeClr val="bg2">
                    <a:lumMod val="75000"/>
                  </a:schemeClr>
                </a:solidFill>
              </a:rPr>
              <a:t>April 10, 2023</a:t>
            </a:fld>
            <a:endParaRPr lang="en-US" dirty="0">
              <a:solidFill>
                <a:schemeClr val="bg2">
                  <a:lumMod val="75000"/>
                </a:schemeClr>
              </a:solidFill>
            </a:endParaRPr>
          </a:p>
        </p:txBody>
      </p:sp>
      <p:sp>
        <p:nvSpPr>
          <p:cNvPr id="10" name="Footer Placeholder 9">
            <a:extLst>
              <a:ext uri="{FF2B5EF4-FFF2-40B4-BE49-F238E27FC236}">
                <a16:creationId xmlns:a16="http://schemas.microsoft.com/office/drawing/2014/main" id="{0EE3FA79-F261-468C-94F2-A1614C17FCC8}"/>
              </a:ext>
            </a:extLst>
          </p:cNvPr>
          <p:cNvSpPr>
            <a:spLocks noGrp="1"/>
          </p:cNvSpPr>
          <p:nvPr>
            <p:ph type="ftr" sz="quarter" idx="32"/>
          </p:nvPr>
        </p:nvSpPr>
        <p:spPr/>
        <p:txBody>
          <a:bodyPr/>
          <a:lstStyle/>
          <a:p>
            <a:r>
              <a:rPr lang="en-US" dirty="0">
                <a:solidFill>
                  <a:srgbClr val="FFFFFF">
                    <a:lumMod val="75000"/>
                  </a:srgbClr>
                </a:solidFill>
              </a:rPr>
              <a:t>© 2021 Trellance, Inc. All rights reserved.</a:t>
            </a:r>
          </a:p>
        </p:txBody>
      </p:sp>
      <p:sp>
        <p:nvSpPr>
          <p:cNvPr id="11" name="Slide Number Placeholder 10">
            <a:extLst>
              <a:ext uri="{FF2B5EF4-FFF2-40B4-BE49-F238E27FC236}">
                <a16:creationId xmlns:a16="http://schemas.microsoft.com/office/drawing/2014/main" id="{0B1108C8-1F26-45CC-BF4C-D7763FD2DD0F}"/>
              </a:ext>
            </a:extLst>
          </p:cNvPr>
          <p:cNvSpPr>
            <a:spLocks noGrp="1"/>
          </p:cNvSpPr>
          <p:nvPr>
            <p:ph type="sldNum" sz="quarter" idx="33"/>
          </p:nvPr>
        </p:nvSpPr>
        <p:spPr/>
        <p:txBody>
          <a:bodyPr/>
          <a:lstStyle/>
          <a:p>
            <a:fld id="{2533969A-88D7-D043-9145-D433A02B4603}" type="slidenum">
              <a:rPr lang="en-US" smtClean="0"/>
              <a:pPr/>
              <a:t>‹#›</a:t>
            </a:fld>
            <a:endParaRPr lang="en-US" dirty="0"/>
          </a:p>
        </p:txBody>
      </p:sp>
      <p:sp>
        <p:nvSpPr>
          <p:cNvPr id="15" name="Title 6">
            <a:extLst>
              <a:ext uri="{FF2B5EF4-FFF2-40B4-BE49-F238E27FC236}">
                <a16:creationId xmlns:a16="http://schemas.microsoft.com/office/drawing/2014/main" id="{73676824-F1E7-486C-8A86-63FD8A9AAE94}"/>
              </a:ext>
            </a:extLst>
          </p:cNvPr>
          <p:cNvSpPr>
            <a:spLocks noGrp="1"/>
          </p:cNvSpPr>
          <p:nvPr>
            <p:ph type="title" hasCustomPrompt="1"/>
          </p:nvPr>
        </p:nvSpPr>
        <p:spPr>
          <a:xfrm>
            <a:off x="555112" y="488561"/>
            <a:ext cx="11086070" cy="915366"/>
          </a:xfrm>
        </p:spPr>
        <p:txBody>
          <a:bodyPr/>
          <a:lstStyle>
            <a:lvl1pPr>
              <a:defRPr/>
            </a:lvl1pPr>
          </a:lstStyle>
          <a:p>
            <a:r>
              <a:rPr lang="en-US" dirty="0"/>
              <a:t>Click to edit title</a:t>
            </a:r>
          </a:p>
        </p:txBody>
      </p:sp>
    </p:spTree>
    <p:extLst>
      <p:ext uri="{BB962C8B-B14F-4D97-AF65-F5344CB8AC3E}">
        <p14:creationId xmlns:p14="http://schemas.microsoft.com/office/powerpoint/2010/main" val="8339450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No theme four stat: headline + paired text, descriptor, placeholders + footers (all of them white)">
    <p:spTree>
      <p:nvGrpSpPr>
        <p:cNvPr id="1" name=""/>
        <p:cNvGrpSpPr/>
        <p:nvPr/>
      </p:nvGrpSpPr>
      <p:grpSpPr>
        <a:xfrm>
          <a:off x="0" y="0"/>
          <a:ext cx="0" cy="0"/>
          <a:chOff x="0" y="0"/>
          <a:chExt cx="0" cy="0"/>
        </a:xfrm>
      </p:grpSpPr>
      <p:sp>
        <p:nvSpPr>
          <p:cNvPr id="3" name="Text Placeholder 4"/>
          <p:cNvSpPr>
            <a:spLocks noGrp="1"/>
          </p:cNvSpPr>
          <p:nvPr>
            <p:ph type="body" sz="quarter" idx="18" hasCustomPrompt="1"/>
          </p:nvPr>
        </p:nvSpPr>
        <p:spPr>
          <a:xfrm>
            <a:off x="548640" y="3429000"/>
            <a:ext cx="2425861" cy="1865163"/>
          </a:xfrm>
        </p:spPr>
        <p:txBody>
          <a:bodyPr>
            <a:noAutofit/>
          </a:bodyPr>
          <a:lstStyle>
            <a:lvl1pPr marL="0" indent="0" algn="ctr">
              <a:lnSpc>
                <a:spcPct val="95000"/>
              </a:lnSpc>
              <a:buNone/>
              <a:defRPr sz="1800" b="0">
                <a:solidFill>
                  <a:schemeClr val="bg1"/>
                </a:solidFill>
              </a:defRPr>
            </a:lvl1pPr>
            <a:lvl2pPr marL="274320" indent="0">
              <a:buNone/>
              <a:defRPr/>
            </a:lvl2pPr>
            <a:lvl3pPr marL="548640" indent="0">
              <a:buNone/>
              <a:defRPr/>
            </a:lvl3pPr>
            <a:lvl4pPr marL="822960" indent="0">
              <a:buNone/>
              <a:defRPr/>
            </a:lvl4pPr>
            <a:lvl5pPr marL="1097280" indent="0">
              <a:buNone/>
              <a:defRPr/>
            </a:lvl5pPr>
          </a:lstStyle>
          <a:p>
            <a:pPr lvl="0"/>
            <a:r>
              <a:rPr lang="en-US" dirty="0"/>
              <a:t>Click to edit master text styles</a:t>
            </a:r>
          </a:p>
        </p:txBody>
      </p:sp>
      <p:sp>
        <p:nvSpPr>
          <p:cNvPr id="6" name="Text Placeholder 4"/>
          <p:cNvSpPr>
            <a:spLocks noGrp="1"/>
          </p:cNvSpPr>
          <p:nvPr>
            <p:ph type="body" sz="quarter" idx="25" hasCustomPrompt="1"/>
          </p:nvPr>
        </p:nvSpPr>
        <p:spPr>
          <a:xfrm>
            <a:off x="548640" y="1881215"/>
            <a:ext cx="2425861" cy="830997"/>
          </a:xfrm>
          <a:noFill/>
        </p:spPr>
        <p:txBody>
          <a:bodyPr wrap="square" rtlCol="0" anchor="ctr">
            <a:spAutoFit/>
          </a:bodyPr>
          <a:lstStyle>
            <a:lvl1pPr marL="0" indent="0" algn="ctr">
              <a:lnSpc>
                <a:spcPct val="100000"/>
              </a:lnSpc>
              <a:buNone/>
              <a:defRPr lang="en-US" sz="5400" b="1" spc="-150" smtClean="0">
                <a:solidFill>
                  <a:srgbClr val="4F9AFD"/>
                </a:solidFill>
              </a:defRPr>
            </a:lvl1pPr>
            <a:lvl2pPr>
              <a:defRPr lang="en-US" sz="1800" smtClean="0">
                <a:solidFill>
                  <a:schemeClr val="tx1"/>
                </a:solidFill>
              </a:defRPr>
            </a:lvl2pPr>
            <a:lvl3pPr>
              <a:defRPr lang="en-US" smtClean="0">
                <a:solidFill>
                  <a:schemeClr val="tx1"/>
                </a:solidFill>
              </a:defRPr>
            </a:lvl3pPr>
            <a:lvl4pPr>
              <a:defRPr lang="en-US" sz="1800" smtClean="0">
                <a:solidFill>
                  <a:schemeClr val="tx1"/>
                </a:solidFill>
              </a:defRPr>
            </a:lvl4pPr>
            <a:lvl5pPr>
              <a:defRPr lang="en-US" sz="1800">
                <a:solidFill>
                  <a:schemeClr val="tx1"/>
                </a:solidFill>
              </a:defRPr>
            </a:lvl5pPr>
          </a:lstStyle>
          <a:p>
            <a:pPr marL="0" lvl="0" algn="ctr"/>
            <a:r>
              <a:rPr lang="en-US" dirty="0"/>
              <a:t>6,000</a:t>
            </a:r>
          </a:p>
        </p:txBody>
      </p:sp>
      <p:sp>
        <p:nvSpPr>
          <p:cNvPr id="13" name="Text Placeholder 4"/>
          <p:cNvSpPr>
            <a:spLocks noGrp="1"/>
          </p:cNvSpPr>
          <p:nvPr>
            <p:ph type="body" sz="quarter" idx="29" hasCustomPrompt="1"/>
          </p:nvPr>
        </p:nvSpPr>
        <p:spPr>
          <a:xfrm>
            <a:off x="3444431" y="3429000"/>
            <a:ext cx="2425861" cy="1865163"/>
          </a:xfrm>
        </p:spPr>
        <p:txBody>
          <a:bodyPr>
            <a:noAutofit/>
          </a:bodyPr>
          <a:lstStyle>
            <a:lvl1pPr marL="0" indent="0" algn="ctr">
              <a:lnSpc>
                <a:spcPct val="95000"/>
              </a:lnSpc>
              <a:buNone/>
              <a:defRPr sz="1800" b="0">
                <a:solidFill>
                  <a:schemeClr val="bg1"/>
                </a:solidFill>
              </a:defRPr>
            </a:lvl1pPr>
            <a:lvl2pPr marL="274320" indent="0">
              <a:buNone/>
              <a:defRPr/>
            </a:lvl2pPr>
            <a:lvl3pPr marL="548640" indent="0">
              <a:buNone/>
              <a:defRPr/>
            </a:lvl3pPr>
            <a:lvl4pPr marL="822960" indent="0">
              <a:buNone/>
              <a:defRPr/>
            </a:lvl4pPr>
            <a:lvl5pPr marL="1097280" indent="0">
              <a:buNone/>
              <a:defRPr/>
            </a:lvl5pPr>
          </a:lstStyle>
          <a:p>
            <a:pPr lvl="0"/>
            <a:r>
              <a:rPr lang="en-US" dirty="0"/>
              <a:t>Click to edit master text styles</a:t>
            </a:r>
          </a:p>
        </p:txBody>
      </p:sp>
      <p:sp>
        <p:nvSpPr>
          <p:cNvPr id="14" name="Text Placeholder 4"/>
          <p:cNvSpPr>
            <a:spLocks noGrp="1"/>
          </p:cNvSpPr>
          <p:nvPr>
            <p:ph type="body" sz="quarter" idx="30" hasCustomPrompt="1"/>
          </p:nvPr>
        </p:nvSpPr>
        <p:spPr>
          <a:xfrm>
            <a:off x="3444431" y="1881215"/>
            <a:ext cx="2425861" cy="830997"/>
          </a:xfrm>
          <a:noFill/>
        </p:spPr>
        <p:txBody>
          <a:bodyPr wrap="square" rtlCol="0" anchor="ctr">
            <a:spAutoFit/>
          </a:bodyPr>
          <a:lstStyle>
            <a:lvl1pPr marL="0" indent="0" algn="ctr">
              <a:lnSpc>
                <a:spcPct val="100000"/>
              </a:lnSpc>
              <a:buNone/>
              <a:defRPr lang="en-US" sz="5400" b="1" spc="-150" smtClean="0">
                <a:solidFill>
                  <a:srgbClr val="4F9AFD"/>
                </a:solidFill>
              </a:defRPr>
            </a:lvl1pPr>
            <a:lvl2pPr>
              <a:defRPr lang="en-US" sz="1800" smtClean="0">
                <a:solidFill>
                  <a:schemeClr val="tx1"/>
                </a:solidFill>
              </a:defRPr>
            </a:lvl2pPr>
            <a:lvl3pPr>
              <a:defRPr lang="en-US" smtClean="0">
                <a:solidFill>
                  <a:schemeClr val="tx1"/>
                </a:solidFill>
              </a:defRPr>
            </a:lvl3pPr>
            <a:lvl4pPr>
              <a:defRPr lang="en-US" sz="1800" smtClean="0">
                <a:solidFill>
                  <a:schemeClr val="tx1"/>
                </a:solidFill>
              </a:defRPr>
            </a:lvl4pPr>
            <a:lvl5pPr>
              <a:defRPr lang="en-US" sz="1800">
                <a:solidFill>
                  <a:schemeClr val="tx1"/>
                </a:solidFill>
              </a:defRPr>
            </a:lvl5pPr>
          </a:lstStyle>
          <a:p>
            <a:pPr marL="0" lvl="0" algn="ctr"/>
            <a:r>
              <a:rPr lang="en-US" dirty="0"/>
              <a:t>15%</a:t>
            </a:r>
          </a:p>
        </p:txBody>
      </p:sp>
      <p:sp>
        <p:nvSpPr>
          <p:cNvPr id="16" name="Text Placeholder 4"/>
          <p:cNvSpPr>
            <a:spLocks noGrp="1"/>
          </p:cNvSpPr>
          <p:nvPr>
            <p:ph type="body" sz="quarter" idx="32" hasCustomPrompt="1"/>
          </p:nvPr>
        </p:nvSpPr>
        <p:spPr>
          <a:xfrm>
            <a:off x="6328456" y="3429000"/>
            <a:ext cx="2425861" cy="1865163"/>
          </a:xfrm>
        </p:spPr>
        <p:txBody>
          <a:bodyPr>
            <a:noAutofit/>
          </a:bodyPr>
          <a:lstStyle>
            <a:lvl1pPr marL="0" indent="0" algn="ctr">
              <a:lnSpc>
                <a:spcPct val="95000"/>
              </a:lnSpc>
              <a:buNone/>
              <a:defRPr sz="1800" b="0">
                <a:solidFill>
                  <a:schemeClr val="bg1"/>
                </a:solidFill>
              </a:defRPr>
            </a:lvl1pPr>
            <a:lvl2pPr marL="274320" indent="0">
              <a:buNone/>
              <a:defRPr/>
            </a:lvl2pPr>
            <a:lvl3pPr marL="548640" indent="0">
              <a:buNone/>
              <a:defRPr/>
            </a:lvl3pPr>
            <a:lvl4pPr marL="822960" indent="0">
              <a:buNone/>
              <a:defRPr/>
            </a:lvl4pPr>
            <a:lvl5pPr marL="1097280" indent="0">
              <a:buNone/>
              <a:defRPr/>
            </a:lvl5pPr>
          </a:lstStyle>
          <a:p>
            <a:pPr lvl="0"/>
            <a:r>
              <a:rPr lang="en-US" dirty="0"/>
              <a:t>Click to edit master text styles</a:t>
            </a:r>
          </a:p>
        </p:txBody>
      </p:sp>
      <p:sp>
        <p:nvSpPr>
          <p:cNvPr id="17" name="Text Placeholder 4"/>
          <p:cNvSpPr>
            <a:spLocks noGrp="1"/>
          </p:cNvSpPr>
          <p:nvPr>
            <p:ph type="body" sz="quarter" idx="33" hasCustomPrompt="1"/>
          </p:nvPr>
        </p:nvSpPr>
        <p:spPr>
          <a:xfrm>
            <a:off x="6328456" y="1881215"/>
            <a:ext cx="2425861" cy="830997"/>
          </a:xfrm>
          <a:noFill/>
        </p:spPr>
        <p:txBody>
          <a:bodyPr wrap="square" rtlCol="0" anchor="ctr">
            <a:spAutoFit/>
          </a:bodyPr>
          <a:lstStyle>
            <a:lvl1pPr marL="0" indent="0" algn="ctr">
              <a:lnSpc>
                <a:spcPct val="100000"/>
              </a:lnSpc>
              <a:buNone/>
              <a:defRPr lang="en-US" sz="5400" b="1" spc="-150" smtClean="0">
                <a:solidFill>
                  <a:srgbClr val="4F9AFD"/>
                </a:solidFill>
              </a:defRPr>
            </a:lvl1pPr>
            <a:lvl2pPr>
              <a:defRPr lang="en-US" sz="1800" smtClean="0">
                <a:solidFill>
                  <a:schemeClr val="tx1"/>
                </a:solidFill>
              </a:defRPr>
            </a:lvl2pPr>
            <a:lvl3pPr>
              <a:defRPr lang="en-US" smtClean="0">
                <a:solidFill>
                  <a:schemeClr val="tx1"/>
                </a:solidFill>
              </a:defRPr>
            </a:lvl3pPr>
            <a:lvl4pPr>
              <a:defRPr lang="en-US" sz="1800" smtClean="0">
                <a:solidFill>
                  <a:schemeClr val="tx1"/>
                </a:solidFill>
              </a:defRPr>
            </a:lvl4pPr>
            <a:lvl5pPr>
              <a:defRPr lang="en-US" sz="1800">
                <a:solidFill>
                  <a:schemeClr val="tx1"/>
                </a:solidFill>
              </a:defRPr>
            </a:lvl5pPr>
          </a:lstStyle>
          <a:p>
            <a:pPr marL="0" lvl="0" algn="ctr"/>
            <a:r>
              <a:rPr lang="en-US" dirty="0"/>
              <a:t>$8M</a:t>
            </a:r>
          </a:p>
        </p:txBody>
      </p:sp>
      <p:sp>
        <p:nvSpPr>
          <p:cNvPr id="19" name="Text Placeholder 4"/>
          <p:cNvSpPr>
            <a:spLocks noGrp="1"/>
          </p:cNvSpPr>
          <p:nvPr>
            <p:ph type="body" sz="quarter" idx="35" hasCustomPrompt="1"/>
          </p:nvPr>
        </p:nvSpPr>
        <p:spPr>
          <a:xfrm>
            <a:off x="9215321" y="3429000"/>
            <a:ext cx="2425861" cy="1865163"/>
          </a:xfrm>
        </p:spPr>
        <p:txBody>
          <a:bodyPr>
            <a:noAutofit/>
          </a:bodyPr>
          <a:lstStyle>
            <a:lvl1pPr marL="0" indent="0" algn="ctr">
              <a:lnSpc>
                <a:spcPct val="95000"/>
              </a:lnSpc>
              <a:buNone/>
              <a:defRPr sz="1800" b="0">
                <a:solidFill>
                  <a:schemeClr val="bg1"/>
                </a:solidFill>
              </a:defRPr>
            </a:lvl1pPr>
            <a:lvl2pPr marL="274320" indent="0">
              <a:buNone/>
              <a:defRPr/>
            </a:lvl2pPr>
            <a:lvl3pPr marL="548640" indent="0">
              <a:buNone/>
              <a:defRPr/>
            </a:lvl3pPr>
            <a:lvl4pPr marL="822960" indent="0">
              <a:buNone/>
              <a:defRPr/>
            </a:lvl4pPr>
            <a:lvl5pPr marL="1097280" indent="0">
              <a:buNone/>
              <a:defRPr/>
            </a:lvl5pPr>
          </a:lstStyle>
          <a:p>
            <a:pPr lvl="0"/>
            <a:r>
              <a:rPr lang="en-US" dirty="0"/>
              <a:t>Click to edit master text styles</a:t>
            </a:r>
          </a:p>
        </p:txBody>
      </p:sp>
      <p:sp>
        <p:nvSpPr>
          <p:cNvPr id="20" name="Text Placeholder 4"/>
          <p:cNvSpPr>
            <a:spLocks noGrp="1"/>
          </p:cNvSpPr>
          <p:nvPr>
            <p:ph type="body" sz="quarter" idx="36" hasCustomPrompt="1"/>
          </p:nvPr>
        </p:nvSpPr>
        <p:spPr>
          <a:xfrm>
            <a:off x="9215321" y="1881215"/>
            <a:ext cx="2425861" cy="830997"/>
          </a:xfrm>
          <a:noFill/>
        </p:spPr>
        <p:txBody>
          <a:bodyPr wrap="square" rtlCol="0" anchor="ctr">
            <a:spAutoFit/>
          </a:bodyPr>
          <a:lstStyle>
            <a:lvl1pPr marL="0" indent="0" algn="ctr">
              <a:lnSpc>
                <a:spcPct val="100000"/>
              </a:lnSpc>
              <a:buNone/>
              <a:defRPr lang="en-US" sz="5400" b="1" spc="-150" smtClean="0">
                <a:solidFill>
                  <a:srgbClr val="4F9AFD"/>
                </a:solidFill>
              </a:defRPr>
            </a:lvl1pPr>
            <a:lvl2pPr>
              <a:defRPr lang="en-US" sz="1800" smtClean="0">
                <a:solidFill>
                  <a:schemeClr val="tx1"/>
                </a:solidFill>
              </a:defRPr>
            </a:lvl2pPr>
            <a:lvl3pPr>
              <a:defRPr lang="en-US" smtClean="0">
                <a:solidFill>
                  <a:schemeClr val="tx1"/>
                </a:solidFill>
              </a:defRPr>
            </a:lvl3pPr>
            <a:lvl4pPr>
              <a:defRPr lang="en-US" sz="1800" smtClean="0">
                <a:solidFill>
                  <a:schemeClr val="tx1"/>
                </a:solidFill>
              </a:defRPr>
            </a:lvl4pPr>
            <a:lvl5pPr>
              <a:defRPr lang="en-US" sz="1800">
                <a:solidFill>
                  <a:schemeClr val="tx1"/>
                </a:solidFill>
              </a:defRPr>
            </a:lvl5pPr>
          </a:lstStyle>
          <a:p>
            <a:pPr marL="0" lvl="0" algn="ctr"/>
            <a:r>
              <a:rPr lang="en-US" dirty="0"/>
              <a:t>345+</a:t>
            </a:r>
          </a:p>
        </p:txBody>
      </p:sp>
      <p:sp>
        <p:nvSpPr>
          <p:cNvPr id="30" name="Text Placeholder 4">
            <a:extLst>
              <a:ext uri="{FF2B5EF4-FFF2-40B4-BE49-F238E27FC236}">
                <a16:creationId xmlns:a16="http://schemas.microsoft.com/office/drawing/2014/main" id="{419DCD08-50BD-478B-85F3-B30C3706317E}"/>
              </a:ext>
            </a:extLst>
          </p:cNvPr>
          <p:cNvSpPr>
            <a:spLocks noGrp="1"/>
          </p:cNvSpPr>
          <p:nvPr>
            <p:ph type="body" sz="quarter" idx="28" hasCustomPrompt="1"/>
          </p:nvPr>
        </p:nvSpPr>
        <p:spPr>
          <a:xfrm>
            <a:off x="548640" y="2735408"/>
            <a:ext cx="2419103" cy="276999"/>
          </a:xfrm>
          <a:noFill/>
        </p:spPr>
        <p:txBody>
          <a:bodyPr wrap="square" rtlCol="0" anchor="t">
            <a:noAutofit/>
          </a:bodyPr>
          <a:lstStyle>
            <a:lvl1pPr marL="0" indent="0" algn="ctr">
              <a:lnSpc>
                <a:spcPct val="100000"/>
              </a:lnSpc>
              <a:spcBef>
                <a:spcPts val="500"/>
              </a:spcBef>
              <a:buNone/>
              <a:defRPr lang="en-US" sz="2000" b="1" spc="60" baseline="0" dirty="0">
                <a:solidFill>
                  <a:schemeClr val="accent2"/>
                </a:solidFill>
              </a:defRPr>
            </a:lvl1pPr>
          </a:lstStyle>
          <a:p>
            <a:pPr marL="0" lvl="0" algn="ctr"/>
            <a:r>
              <a:rPr lang="en-US" dirty="0"/>
              <a:t>Descriptor</a:t>
            </a:r>
          </a:p>
        </p:txBody>
      </p:sp>
      <p:sp>
        <p:nvSpPr>
          <p:cNvPr id="32" name="Text Placeholder 4">
            <a:extLst>
              <a:ext uri="{FF2B5EF4-FFF2-40B4-BE49-F238E27FC236}">
                <a16:creationId xmlns:a16="http://schemas.microsoft.com/office/drawing/2014/main" id="{1E729660-6416-4683-8F9F-51D075065F25}"/>
              </a:ext>
            </a:extLst>
          </p:cNvPr>
          <p:cNvSpPr>
            <a:spLocks noGrp="1"/>
          </p:cNvSpPr>
          <p:nvPr>
            <p:ph type="body" sz="quarter" idx="38" hasCustomPrompt="1"/>
          </p:nvPr>
        </p:nvSpPr>
        <p:spPr>
          <a:xfrm>
            <a:off x="6328454" y="2735408"/>
            <a:ext cx="2425861" cy="276999"/>
          </a:xfrm>
          <a:noFill/>
        </p:spPr>
        <p:txBody>
          <a:bodyPr wrap="square" rtlCol="0" anchor="t">
            <a:noAutofit/>
          </a:bodyPr>
          <a:lstStyle>
            <a:lvl1pPr marL="0" indent="0" algn="ctr">
              <a:lnSpc>
                <a:spcPct val="100000"/>
              </a:lnSpc>
              <a:spcBef>
                <a:spcPts val="500"/>
              </a:spcBef>
              <a:buNone/>
              <a:defRPr lang="en-US" sz="2000" b="1" spc="60" baseline="0" dirty="0">
                <a:solidFill>
                  <a:schemeClr val="accent2"/>
                </a:solidFill>
              </a:defRPr>
            </a:lvl1pPr>
          </a:lstStyle>
          <a:p>
            <a:pPr marL="0" lvl="0" algn="ctr"/>
            <a:r>
              <a:rPr lang="en-US" dirty="0"/>
              <a:t>Descriptor</a:t>
            </a:r>
          </a:p>
        </p:txBody>
      </p:sp>
      <p:sp>
        <p:nvSpPr>
          <p:cNvPr id="33" name="Text Placeholder 4">
            <a:extLst>
              <a:ext uri="{FF2B5EF4-FFF2-40B4-BE49-F238E27FC236}">
                <a16:creationId xmlns:a16="http://schemas.microsoft.com/office/drawing/2014/main" id="{BA782FB8-0BDD-4C39-B7FB-24CB6B66FFC4}"/>
              </a:ext>
            </a:extLst>
          </p:cNvPr>
          <p:cNvSpPr>
            <a:spLocks noGrp="1"/>
          </p:cNvSpPr>
          <p:nvPr>
            <p:ph type="body" sz="quarter" idx="39" hasCustomPrompt="1"/>
          </p:nvPr>
        </p:nvSpPr>
        <p:spPr>
          <a:xfrm>
            <a:off x="9215321" y="2735408"/>
            <a:ext cx="2425861" cy="276999"/>
          </a:xfrm>
          <a:noFill/>
        </p:spPr>
        <p:txBody>
          <a:bodyPr wrap="square" rtlCol="0" anchor="t">
            <a:noAutofit/>
          </a:bodyPr>
          <a:lstStyle>
            <a:lvl1pPr marL="0" indent="0" algn="ctr">
              <a:lnSpc>
                <a:spcPct val="100000"/>
              </a:lnSpc>
              <a:spcBef>
                <a:spcPts val="500"/>
              </a:spcBef>
              <a:buNone/>
              <a:defRPr lang="en-US" sz="2000" b="1" spc="60" baseline="0" dirty="0">
                <a:solidFill>
                  <a:schemeClr val="accent2"/>
                </a:solidFill>
              </a:defRPr>
            </a:lvl1pPr>
          </a:lstStyle>
          <a:p>
            <a:pPr marL="0" lvl="0" algn="ctr"/>
            <a:r>
              <a:rPr lang="en-US" dirty="0"/>
              <a:t>Descriptor</a:t>
            </a:r>
          </a:p>
        </p:txBody>
      </p:sp>
      <p:sp>
        <p:nvSpPr>
          <p:cNvPr id="21" name="Title 6">
            <a:extLst>
              <a:ext uri="{FF2B5EF4-FFF2-40B4-BE49-F238E27FC236}">
                <a16:creationId xmlns:a16="http://schemas.microsoft.com/office/drawing/2014/main" id="{47802E1A-14DF-408D-BD0B-F0B32E03F2E6}"/>
              </a:ext>
            </a:extLst>
          </p:cNvPr>
          <p:cNvSpPr>
            <a:spLocks noGrp="1"/>
          </p:cNvSpPr>
          <p:nvPr>
            <p:ph type="title" hasCustomPrompt="1"/>
          </p:nvPr>
        </p:nvSpPr>
        <p:spPr>
          <a:xfrm>
            <a:off x="555112" y="488561"/>
            <a:ext cx="11086070" cy="915366"/>
          </a:xfrm>
        </p:spPr>
        <p:txBody>
          <a:bodyPr/>
          <a:lstStyle>
            <a:lvl1pPr>
              <a:defRPr/>
            </a:lvl1pPr>
          </a:lstStyle>
          <a:p>
            <a:r>
              <a:rPr lang="en-US" dirty="0"/>
              <a:t>Click to edit title</a:t>
            </a:r>
          </a:p>
        </p:txBody>
      </p:sp>
      <p:sp>
        <p:nvSpPr>
          <p:cNvPr id="2" name="Date Placeholder 1">
            <a:extLst>
              <a:ext uri="{FF2B5EF4-FFF2-40B4-BE49-F238E27FC236}">
                <a16:creationId xmlns:a16="http://schemas.microsoft.com/office/drawing/2014/main" id="{1D6C55ED-D272-40D1-9BD0-347F185BBD64}"/>
              </a:ext>
            </a:extLst>
          </p:cNvPr>
          <p:cNvSpPr>
            <a:spLocks noGrp="1"/>
          </p:cNvSpPr>
          <p:nvPr>
            <p:ph type="dt" sz="half" idx="40"/>
          </p:nvPr>
        </p:nvSpPr>
        <p:spPr/>
        <p:txBody>
          <a:bodyPr/>
          <a:lstStyle/>
          <a:p>
            <a:fld id="{5A648A70-83CF-4E49-9808-06D21AC6D48F}" type="datetime4">
              <a:rPr lang="en-US" smtClean="0">
                <a:solidFill>
                  <a:schemeClr val="bg2">
                    <a:lumMod val="75000"/>
                  </a:schemeClr>
                </a:solidFill>
              </a:rPr>
              <a:t>April 10, 2023</a:t>
            </a:fld>
            <a:endParaRPr lang="en-US" dirty="0">
              <a:solidFill>
                <a:schemeClr val="bg2">
                  <a:lumMod val="75000"/>
                </a:schemeClr>
              </a:solidFill>
            </a:endParaRPr>
          </a:p>
        </p:txBody>
      </p:sp>
      <p:sp>
        <p:nvSpPr>
          <p:cNvPr id="4" name="Footer Placeholder 3">
            <a:extLst>
              <a:ext uri="{FF2B5EF4-FFF2-40B4-BE49-F238E27FC236}">
                <a16:creationId xmlns:a16="http://schemas.microsoft.com/office/drawing/2014/main" id="{2A4308F9-8E82-40E4-B932-2824E4CEC3DE}"/>
              </a:ext>
            </a:extLst>
          </p:cNvPr>
          <p:cNvSpPr>
            <a:spLocks noGrp="1"/>
          </p:cNvSpPr>
          <p:nvPr>
            <p:ph type="ftr" sz="quarter" idx="41"/>
          </p:nvPr>
        </p:nvSpPr>
        <p:spPr/>
        <p:txBody>
          <a:bodyPr/>
          <a:lstStyle/>
          <a:p>
            <a:r>
              <a:rPr lang="en-US" dirty="0">
                <a:solidFill>
                  <a:srgbClr val="FFFFFF">
                    <a:lumMod val="75000"/>
                  </a:srgbClr>
                </a:solidFill>
              </a:rPr>
              <a:t>© 2021 Trellance, Inc. All rights reserved.</a:t>
            </a:r>
          </a:p>
        </p:txBody>
      </p:sp>
      <p:sp>
        <p:nvSpPr>
          <p:cNvPr id="5" name="Slide Number Placeholder 4">
            <a:extLst>
              <a:ext uri="{FF2B5EF4-FFF2-40B4-BE49-F238E27FC236}">
                <a16:creationId xmlns:a16="http://schemas.microsoft.com/office/drawing/2014/main" id="{5B7FE179-E2FF-4DD1-90AF-860D39DAACDD}"/>
              </a:ext>
            </a:extLst>
          </p:cNvPr>
          <p:cNvSpPr>
            <a:spLocks noGrp="1"/>
          </p:cNvSpPr>
          <p:nvPr>
            <p:ph type="sldNum" sz="quarter" idx="42"/>
          </p:nvPr>
        </p:nvSpPr>
        <p:spPr/>
        <p:txBody>
          <a:bodyPr/>
          <a:lstStyle/>
          <a:p>
            <a:fld id="{2533969A-88D7-D043-9145-D433A02B4603}" type="slidenum">
              <a:rPr lang="en-US" smtClean="0"/>
              <a:pPr/>
              <a:t>‹#›</a:t>
            </a:fld>
            <a:endParaRPr lang="en-US" dirty="0"/>
          </a:p>
        </p:txBody>
      </p:sp>
      <p:sp>
        <p:nvSpPr>
          <p:cNvPr id="18" name="Text Placeholder 4">
            <a:extLst>
              <a:ext uri="{FF2B5EF4-FFF2-40B4-BE49-F238E27FC236}">
                <a16:creationId xmlns:a16="http://schemas.microsoft.com/office/drawing/2014/main" id="{2235D9F2-E327-4C78-9F46-F3F619484D56}"/>
              </a:ext>
            </a:extLst>
          </p:cNvPr>
          <p:cNvSpPr>
            <a:spLocks noGrp="1"/>
          </p:cNvSpPr>
          <p:nvPr>
            <p:ph type="body" sz="quarter" idx="43" hasCustomPrompt="1"/>
          </p:nvPr>
        </p:nvSpPr>
        <p:spPr>
          <a:xfrm>
            <a:off x="3451189" y="2735408"/>
            <a:ext cx="2419103" cy="276999"/>
          </a:xfrm>
          <a:noFill/>
        </p:spPr>
        <p:txBody>
          <a:bodyPr wrap="square" rtlCol="0" anchor="t">
            <a:noAutofit/>
          </a:bodyPr>
          <a:lstStyle>
            <a:lvl1pPr marL="0" indent="0" algn="ctr">
              <a:lnSpc>
                <a:spcPct val="100000"/>
              </a:lnSpc>
              <a:spcBef>
                <a:spcPts val="500"/>
              </a:spcBef>
              <a:buNone/>
              <a:defRPr lang="en-US" sz="2000" b="1" spc="60" baseline="0" dirty="0">
                <a:solidFill>
                  <a:schemeClr val="accent2"/>
                </a:solidFill>
              </a:defRPr>
            </a:lvl1pPr>
          </a:lstStyle>
          <a:p>
            <a:pPr marL="0" lvl="0" algn="ctr"/>
            <a:r>
              <a:rPr lang="en-US" dirty="0"/>
              <a:t>Descriptor</a:t>
            </a:r>
          </a:p>
        </p:txBody>
      </p:sp>
    </p:spTree>
    <p:extLst>
      <p:ext uri="{BB962C8B-B14F-4D97-AF65-F5344CB8AC3E}">
        <p14:creationId xmlns:p14="http://schemas.microsoft.com/office/powerpoint/2010/main" val="35076004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ticle blue subsctn+footer">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4AE73EDF-E5C6-4EE1-ADE2-DE340FC7EDFA}"/>
              </a:ext>
            </a:extLst>
          </p:cNvPr>
          <p:cNvSpPr/>
          <p:nvPr userDrawn="1"/>
        </p:nvSpPr>
        <p:spPr>
          <a:xfrm>
            <a:off x="0" y="956930"/>
            <a:ext cx="12191999" cy="2940239"/>
          </a:xfrm>
          <a:prstGeom prst="rect">
            <a:avLst/>
          </a:prstGeom>
          <a:gradFill>
            <a:gsLst>
              <a:gs pos="0">
                <a:srgbClr val="012B73"/>
              </a:gs>
              <a:gs pos="100000">
                <a:schemeClr val="accent1">
                  <a:lumMod val="75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itle 1">
            <a:extLst>
              <a:ext uri="{FF2B5EF4-FFF2-40B4-BE49-F238E27FC236}">
                <a16:creationId xmlns:a16="http://schemas.microsoft.com/office/drawing/2014/main" id="{5FD45847-CC87-4AE3-932E-F47E071C9BF6}"/>
              </a:ext>
            </a:extLst>
          </p:cNvPr>
          <p:cNvSpPr>
            <a:spLocks noGrp="1"/>
          </p:cNvSpPr>
          <p:nvPr>
            <p:ph type="ctrTitle" hasCustomPrompt="1"/>
          </p:nvPr>
        </p:nvSpPr>
        <p:spPr>
          <a:xfrm>
            <a:off x="548641" y="2000805"/>
            <a:ext cx="9307763" cy="852488"/>
          </a:xfrm>
        </p:spPr>
        <p:txBody>
          <a:bodyPr anchor="ctr"/>
          <a:lstStyle>
            <a:lvl1pPr algn="l">
              <a:defRPr sz="4200" b="1" i="0">
                <a:solidFill>
                  <a:schemeClr val="bg2"/>
                </a:solidFill>
              </a:defRPr>
            </a:lvl1pPr>
          </a:lstStyle>
          <a:p>
            <a:r>
              <a:rPr lang="en-US" dirty="0"/>
              <a:t>Click to edit subsection divide</a:t>
            </a:r>
          </a:p>
        </p:txBody>
      </p:sp>
      <p:pic>
        <p:nvPicPr>
          <p:cNvPr id="10" name="Graphic 9">
            <a:extLst>
              <a:ext uri="{FF2B5EF4-FFF2-40B4-BE49-F238E27FC236}">
                <a16:creationId xmlns:a16="http://schemas.microsoft.com/office/drawing/2014/main" id="{4771053F-4431-4872-BBDC-CBFD54BFD45D}"/>
              </a:ext>
            </a:extLst>
          </p:cNvPr>
          <p:cNvPicPr>
            <a:picLocks noChangeAspect="1"/>
          </p:cNvPicPr>
          <p:nvPr userDrawn="1"/>
        </p:nvPicPr>
        <p:blipFill rotWithShape="1">
          <a:blip r:embed="rId2">
            <a:alphaModFix amt="18000"/>
            <a:extLst>
              <a:ext uri="{96DAC541-7B7A-43D3-8B79-37D633B846F1}">
                <asvg:svgBlip xmlns:asvg="http://schemas.microsoft.com/office/drawing/2016/SVG/main" r:embed="rId3"/>
              </a:ext>
            </a:extLst>
          </a:blip>
          <a:srcRect l="20179" t="5159" r="15032" b="4225"/>
          <a:stretch/>
        </p:blipFill>
        <p:spPr>
          <a:xfrm rot="16200000">
            <a:off x="7732642" y="2232251"/>
            <a:ext cx="6857999" cy="2393498"/>
          </a:xfrm>
          <a:prstGeom prst="rect">
            <a:avLst/>
          </a:prstGeom>
        </p:spPr>
      </p:pic>
      <p:sp>
        <p:nvSpPr>
          <p:cNvPr id="2" name="Date Placeholder 1">
            <a:extLst>
              <a:ext uri="{FF2B5EF4-FFF2-40B4-BE49-F238E27FC236}">
                <a16:creationId xmlns:a16="http://schemas.microsoft.com/office/drawing/2014/main" id="{7709D5E8-C633-464D-96FF-0D171E4529E2}"/>
              </a:ext>
            </a:extLst>
          </p:cNvPr>
          <p:cNvSpPr>
            <a:spLocks noGrp="1"/>
          </p:cNvSpPr>
          <p:nvPr>
            <p:ph type="dt" sz="half" idx="10"/>
          </p:nvPr>
        </p:nvSpPr>
        <p:spPr/>
        <p:txBody>
          <a:bodyPr/>
          <a:lstStyle/>
          <a:p>
            <a:fld id="{5A648A70-83CF-4E49-9808-06D21AC6D48F}" type="datetime4">
              <a:rPr lang="en-US" smtClean="0">
                <a:solidFill>
                  <a:schemeClr val="bg2">
                    <a:lumMod val="75000"/>
                  </a:schemeClr>
                </a:solidFill>
              </a:rPr>
              <a:t>April 10, 2023</a:t>
            </a:fld>
            <a:endParaRPr lang="en-US" dirty="0">
              <a:solidFill>
                <a:schemeClr val="bg2">
                  <a:lumMod val="75000"/>
                </a:schemeClr>
              </a:solidFill>
            </a:endParaRPr>
          </a:p>
        </p:txBody>
      </p:sp>
      <p:sp>
        <p:nvSpPr>
          <p:cNvPr id="3" name="Footer Placeholder 2">
            <a:extLst>
              <a:ext uri="{FF2B5EF4-FFF2-40B4-BE49-F238E27FC236}">
                <a16:creationId xmlns:a16="http://schemas.microsoft.com/office/drawing/2014/main" id="{751BF440-44AC-41A5-B80F-5FE44BA8FC35}"/>
              </a:ext>
            </a:extLst>
          </p:cNvPr>
          <p:cNvSpPr>
            <a:spLocks noGrp="1"/>
          </p:cNvSpPr>
          <p:nvPr>
            <p:ph type="ftr" sz="quarter" idx="11"/>
          </p:nvPr>
        </p:nvSpPr>
        <p:spPr/>
        <p:txBody>
          <a:bodyPr/>
          <a:lstStyle/>
          <a:p>
            <a:r>
              <a:rPr lang="en-US" dirty="0">
                <a:solidFill>
                  <a:srgbClr val="FFFFFF">
                    <a:lumMod val="75000"/>
                  </a:srgbClr>
                </a:solidFill>
              </a:rPr>
              <a:t>© 2021 Trellance, Inc. All rights reserved.</a:t>
            </a:r>
          </a:p>
        </p:txBody>
      </p:sp>
      <p:sp>
        <p:nvSpPr>
          <p:cNvPr id="4" name="Slide Number Placeholder 3">
            <a:extLst>
              <a:ext uri="{FF2B5EF4-FFF2-40B4-BE49-F238E27FC236}">
                <a16:creationId xmlns:a16="http://schemas.microsoft.com/office/drawing/2014/main" id="{B9A818FC-A7AD-42E2-AD3F-C2DCE4E4FF5C}"/>
              </a:ext>
            </a:extLst>
          </p:cNvPr>
          <p:cNvSpPr>
            <a:spLocks noGrp="1"/>
          </p:cNvSpPr>
          <p:nvPr>
            <p:ph type="sldNum" sz="quarter" idx="12"/>
          </p:nvPr>
        </p:nvSpPr>
        <p:spPr/>
        <p:txBody>
          <a:bodyPr/>
          <a:lstStyle/>
          <a:p>
            <a:fld id="{2533969A-88D7-D043-9145-D433A02B4603}" type="slidenum">
              <a:rPr lang="en-US" smtClean="0"/>
              <a:pPr/>
              <a:t>‹#›</a:t>
            </a:fld>
            <a:endParaRPr lang="en-US" dirty="0"/>
          </a:p>
        </p:txBody>
      </p:sp>
    </p:spTree>
    <p:extLst>
      <p:ext uri="{BB962C8B-B14F-4D97-AF65-F5344CB8AC3E}">
        <p14:creationId xmlns:p14="http://schemas.microsoft.com/office/powerpoint/2010/main" val="3795592025"/>
      </p:ext>
    </p:extLst>
  </p:cSld>
  <p:clrMapOvr>
    <a:masterClrMapping/>
  </p:clrMapOvr>
  <p:extLst>
    <p:ext uri="{DCECCB84-F9BA-43D5-87BE-67443E8EF086}">
      <p15:sldGuideLst xmlns:p15="http://schemas.microsoft.com/office/powerpoint/2012/main">
        <p15:guide id="1" orient="horz" pos="3912">
          <p15:clr>
            <a:srgbClr val="FBAE40"/>
          </p15:clr>
        </p15:guide>
        <p15:guide id="2" pos="384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No theme three stat: headline + paired text, descriptor, pictures + footers (all of them white)">
    <p:spTree>
      <p:nvGrpSpPr>
        <p:cNvPr id="1" name=""/>
        <p:cNvGrpSpPr/>
        <p:nvPr/>
      </p:nvGrpSpPr>
      <p:grpSpPr>
        <a:xfrm>
          <a:off x="0" y="0"/>
          <a:ext cx="0" cy="0"/>
          <a:chOff x="0" y="0"/>
          <a:chExt cx="0" cy="0"/>
        </a:xfrm>
      </p:grpSpPr>
      <p:sp>
        <p:nvSpPr>
          <p:cNvPr id="4" name="Text Placeholder 4"/>
          <p:cNvSpPr>
            <a:spLocks noGrp="1"/>
          </p:cNvSpPr>
          <p:nvPr>
            <p:ph type="body" sz="quarter" idx="21" hasCustomPrompt="1"/>
          </p:nvPr>
        </p:nvSpPr>
        <p:spPr>
          <a:xfrm>
            <a:off x="4569994" y="4282639"/>
            <a:ext cx="3052012" cy="1881204"/>
          </a:xfrm>
        </p:spPr>
        <p:txBody>
          <a:bodyPr>
            <a:noAutofit/>
          </a:bodyPr>
          <a:lstStyle>
            <a:lvl1pPr marL="0" indent="0" algn="ctr">
              <a:lnSpc>
                <a:spcPct val="95000"/>
              </a:lnSpc>
              <a:buNone/>
              <a:defRPr sz="1800" b="0">
                <a:solidFill>
                  <a:schemeClr val="bg1"/>
                </a:solidFill>
              </a:defRPr>
            </a:lvl1pPr>
            <a:lvl2pPr marL="274320" indent="0">
              <a:buNone/>
              <a:defRPr/>
            </a:lvl2pPr>
            <a:lvl3pPr marL="548640" indent="0">
              <a:buNone/>
              <a:defRPr/>
            </a:lvl3pPr>
            <a:lvl4pPr marL="822960" indent="0">
              <a:buNone/>
              <a:defRPr/>
            </a:lvl4pPr>
            <a:lvl5pPr marL="1097280" indent="0">
              <a:buNone/>
              <a:defRPr/>
            </a:lvl5pPr>
          </a:lstStyle>
          <a:p>
            <a:pPr lvl="0"/>
            <a:r>
              <a:rPr lang="en-US" dirty="0"/>
              <a:t>Click to edit master text styles</a:t>
            </a:r>
          </a:p>
        </p:txBody>
      </p:sp>
      <p:sp>
        <p:nvSpPr>
          <p:cNvPr id="6" name="Text Placeholder 4"/>
          <p:cNvSpPr>
            <a:spLocks noGrp="1"/>
          </p:cNvSpPr>
          <p:nvPr>
            <p:ph type="body" sz="quarter" idx="25" hasCustomPrompt="1"/>
          </p:nvPr>
        </p:nvSpPr>
        <p:spPr>
          <a:xfrm>
            <a:off x="826030" y="2895042"/>
            <a:ext cx="3052013" cy="830997"/>
          </a:xfrm>
          <a:noFill/>
        </p:spPr>
        <p:txBody>
          <a:bodyPr wrap="square" rtlCol="0" anchor="b">
            <a:spAutoFit/>
          </a:bodyPr>
          <a:lstStyle>
            <a:lvl1pPr marL="0" indent="0" algn="ctr">
              <a:lnSpc>
                <a:spcPct val="100000"/>
              </a:lnSpc>
              <a:buNone/>
              <a:defRPr lang="en-US" sz="5400" b="1" spc="-150" smtClean="0">
                <a:solidFill>
                  <a:srgbClr val="4F9AFD"/>
                </a:solidFill>
              </a:defRPr>
            </a:lvl1pPr>
            <a:lvl2pPr>
              <a:defRPr lang="en-US" sz="1800" smtClean="0">
                <a:solidFill>
                  <a:schemeClr val="tx1"/>
                </a:solidFill>
              </a:defRPr>
            </a:lvl2pPr>
            <a:lvl3pPr>
              <a:defRPr lang="en-US" smtClean="0">
                <a:solidFill>
                  <a:schemeClr val="tx1"/>
                </a:solidFill>
              </a:defRPr>
            </a:lvl3pPr>
            <a:lvl4pPr>
              <a:defRPr lang="en-US" sz="1800" smtClean="0">
                <a:solidFill>
                  <a:schemeClr val="tx1"/>
                </a:solidFill>
              </a:defRPr>
            </a:lvl4pPr>
            <a:lvl5pPr>
              <a:defRPr lang="en-US" sz="1800">
                <a:solidFill>
                  <a:schemeClr val="tx1"/>
                </a:solidFill>
              </a:defRPr>
            </a:lvl5pPr>
          </a:lstStyle>
          <a:p>
            <a:pPr marL="0" lvl="0" algn="ctr"/>
            <a:r>
              <a:rPr lang="en-US" dirty="0"/>
              <a:t>6,000</a:t>
            </a:r>
          </a:p>
        </p:txBody>
      </p:sp>
      <p:sp>
        <p:nvSpPr>
          <p:cNvPr id="8" name="Text Placeholder 4"/>
          <p:cNvSpPr>
            <a:spLocks noGrp="1"/>
          </p:cNvSpPr>
          <p:nvPr>
            <p:ph type="body" sz="quarter" idx="27" hasCustomPrompt="1"/>
          </p:nvPr>
        </p:nvSpPr>
        <p:spPr>
          <a:xfrm>
            <a:off x="8289618" y="2895043"/>
            <a:ext cx="3052012" cy="830997"/>
          </a:xfrm>
          <a:noFill/>
        </p:spPr>
        <p:txBody>
          <a:bodyPr wrap="square" rtlCol="0" anchor="b">
            <a:spAutoFit/>
          </a:bodyPr>
          <a:lstStyle>
            <a:lvl1pPr marL="0" indent="0" algn="ctr">
              <a:lnSpc>
                <a:spcPct val="100000"/>
              </a:lnSpc>
              <a:buNone/>
              <a:defRPr lang="en-US" sz="5400" b="1" spc="-150" dirty="0">
                <a:solidFill>
                  <a:srgbClr val="4F9AFD"/>
                </a:solidFill>
              </a:defRPr>
            </a:lvl1pPr>
          </a:lstStyle>
          <a:p>
            <a:pPr marL="0" lvl="0" algn="ctr"/>
            <a:r>
              <a:rPr lang="en-US" dirty="0"/>
              <a:t>$8M</a:t>
            </a:r>
          </a:p>
        </p:txBody>
      </p:sp>
      <p:sp>
        <p:nvSpPr>
          <p:cNvPr id="13" name="Picture Placeholder 11"/>
          <p:cNvSpPr>
            <a:spLocks noGrp="1"/>
          </p:cNvSpPr>
          <p:nvPr>
            <p:ph type="pic" sz="quarter" idx="10"/>
          </p:nvPr>
        </p:nvSpPr>
        <p:spPr>
          <a:xfrm>
            <a:off x="1907006" y="1835508"/>
            <a:ext cx="914400" cy="914400"/>
          </a:xfrm>
        </p:spPr>
        <p:txBody>
          <a:bodyPr anchor="ctr">
            <a:normAutofit/>
          </a:bodyPr>
          <a:lstStyle>
            <a:lvl1pPr marL="0" indent="0" algn="ctr">
              <a:buNone/>
              <a:defRPr sz="1200"/>
            </a:lvl1pPr>
          </a:lstStyle>
          <a:p>
            <a:endParaRPr lang="en-US" dirty="0"/>
          </a:p>
        </p:txBody>
      </p:sp>
      <p:sp>
        <p:nvSpPr>
          <p:cNvPr id="14" name="Picture Placeholder 11"/>
          <p:cNvSpPr>
            <a:spLocks noGrp="1"/>
          </p:cNvSpPr>
          <p:nvPr>
            <p:ph type="pic" sz="quarter" idx="31"/>
          </p:nvPr>
        </p:nvSpPr>
        <p:spPr>
          <a:xfrm>
            <a:off x="5638800" y="1841743"/>
            <a:ext cx="914400" cy="914400"/>
          </a:xfrm>
        </p:spPr>
        <p:txBody>
          <a:bodyPr anchor="ctr">
            <a:normAutofit/>
          </a:bodyPr>
          <a:lstStyle>
            <a:lvl1pPr marL="0" indent="0" algn="ctr">
              <a:buNone/>
              <a:defRPr sz="1200"/>
            </a:lvl1pPr>
          </a:lstStyle>
          <a:p>
            <a:endParaRPr lang="en-US"/>
          </a:p>
        </p:txBody>
      </p:sp>
      <p:sp>
        <p:nvSpPr>
          <p:cNvPr id="15" name="Picture Placeholder 11"/>
          <p:cNvSpPr>
            <a:spLocks noGrp="1"/>
          </p:cNvSpPr>
          <p:nvPr>
            <p:ph type="pic" sz="quarter" idx="32"/>
          </p:nvPr>
        </p:nvSpPr>
        <p:spPr>
          <a:xfrm>
            <a:off x="9370594" y="1835508"/>
            <a:ext cx="914400" cy="914400"/>
          </a:xfrm>
        </p:spPr>
        <p:txBody>
          <a:bodyPr anchor="ctr">
            <a:normAutofit/>
          </a:bodyPr>
          <a:lstStyle>
            <a:lvl1pPr marL="0" indent="0" algn="ctr">
              <a:buNone/>
              <a:defRPr sz="1200"/>
            </a:lvl1pPr>
          </a:lstStyle>
          <a:p>
            <a:endParaRPr lang="en-US"/>
          </a:p>
        </p:txBody>
      </p:sp>
      <p:sp>
        <p:nvSpPr>
          <p:cNvPr id="26" name="Text Placeholder 4">
            <a:extLst>
              <a:ext uri="{FF2B5EF4-FFF2-40B4-BE49-F238E27FC236}">
                <a16:creationId xmlns:a16="http://schemas.microsoft.com/office/drawing/2014/main" id="{092BE246-EBB6-42EC-8EF2-2989ACE56926}"/>
              </a:ext>
            </a:extLst>
          </p:cNvPr>
          <p:cNvSpPr>
            <a:spLocks noGrp="1"/>
          </p:cNvSpPr>
          <p:nvPr>
            <p:ph type="body" sz="quarter" idx="26" hasCustomPrompt="1"/>
          </p:nvPr>
        </p:nvSpPr>
        <p:spPr>
          <a:xfrm>
            <a:off x="4557824" y="2938526"/>
            <a:ext cx="3052012" cy="830997"/>
          </a:xfrm>
          <a:noFill/>
        </p:spPr>
        <p:txBody>
          <a:bodyPr wrap="square" rtlCol="0" anchor="b">
            <a:spAutoFit/>
          </a:bodyPr>
          <a:lstStyle>
            <a:lvl1pPr marL="0" indent="0" algn="ctr">
              <a:lnSpc>
                <a:spcPct val="100000"/>
              </a:lnSpc>
              <a:buNone/>
              <a:defRPr lang="en-US" sz="5400" b="1" spc="50" baseline="0" dirty="0">
                <a:solidFill>
                  <a:srgbClr val="4F9AFD"/>
                </a:solidFill>
              </a:defRPr>
            </a:lvl1pPr>
          </a:lstStyle>
          <a:p>
            <a:pPr marL="0" lvl="0" algn="ctr"/>
            <a:r>
              <a:rPr lang="en-US" dirty="0"/>
              <a:t>15%</a:t>
            </a:r>
          </a:p>
        </p:txBody>
      </p:sp>
      <p:sp>
        <p:nvSpPr>
          <p:cNvPr id="27" name="Text Placeholder 4">
            <a:extLst>
              <a:ext uri="{FF2B5EF4-FFF2-40B4-BE49-F238E27FC236}">
                <a16:creationId xmlns:a16="http://schemas.microsoft.com/office/drawing/2014/main" id="{FCC55181-3713-4A6C-A4B3-5CCDF34DD35D}"/>
              </a:ext>
            </a:extLst>
          </p:cNvPr>
          <p:cNvSpPr>
            <a:spLocks noGrp="1"/>
          </p:cNvSpPr>
          <p:nvPr>
            <p:ph type="body" sz="quarter" idx="28" hasCustomPrompt="1"/>
          </p:nvPr>
        </p:nvSpPr>
        <p:spPr>
          <a:xfrm>
            <a:off x="826031" y="3774747"/>
            <a:ext cx="3052012" cy="276999"/>
          </a:xfrm>
          <a:noFill/>
        </p:spPr>
        <p:txBody>
          <a:bodyPr wrap="square" rtlCol="0">
            <a:noAutofit/>
          </a:bodyPr>
          <a:lstStyle>
            <a:lvl1pPr marL="0" indent="0" algn="ctr">
              <a:lnSpc>
                <a:spcPct val="100000"/>
              </a:lnSpc>
              <a:buNone/>
              <a:defRPr lang="en-US" sz="2000" b="1" spc="60" baseline="0" dirty="0">
                <a:solidFill>
                  <a:schemeClr val="accent2"/>
                </a:solidFill>
              </a:defRPr>
            </a:lvl1pPr>
          </a:lstStyle>
          <a:p>
            <a:pPr marL="0" lvl="0" algn="ctr"/>
            <a:r>
              <a:rPr lang="en-US" dirty="0"/>
              <a:t>Descriptor</a:t>
            </a:r>
          </a:p>
        </p:txBody>
      </p:sp>
      <p:sp>
        <p:nvSpPr>
          <p:cNvPr id="28" name="Text Placeholder 4">
            <a:extLst>
              <a:ext uri="{FF2B5EF4-FFF2-40B4-BE49-F238E27FC236}">
                <a16:creationId xmlns:a16="http://schemas.microsoft.com/office/drawing/2014/main" id="{519FD85C-CBDE-435F-86E8-0A556C05C1D3}"/>
              </a:ext>
            </a:extLst>
          </p:cNvPr>
          <p:cNvSpPr>
            <a:spLocks noGrp="1"/>
          </p:cNvSpPr>
          <p:nvPr>
            <p:ph type="body" sz="quarter" idx="29" hasCustomPrompt="1"/>
          </p:nvPr>
        </p:nvSpPr>
        <p:spPr>
          <a:xfrm>
            <a:off x="4557824" y="3774747"/>
            <a:ext cx="3052012" cy="276999"/>
          </a:xfrm>
          <a:noFill/>
        </p:spPr>
        <p:txBody>
          <a:bodyPr wrap="square" rtlCol="0">
            <a:noAutofit/>
          </a:bodyPr>
          <a:lstStyle>
            <a:lvl1pPr marL="0" indent="0" algn="ctr">
              <a:lnSpc>
                <a:spcPct val="100000"/>
              </a:lnSpc>
              <a:buNone/>
              <a:defRPr lang="en-US" sz="2000" b="1" spc="60" baseline="0" dirty="0">
                <a:solidFill>
                  <a:schemeClr val="accent2"/>
                </a:solidFill>
              </a:defRPr>
            </a:lvl1pPr>
          </a:lstStyle>
          <a:p>
            <a:pPr marL="0" lvl="0" algn="ctr"/>
            <a:r>
              <a:rPr lang="en-US" dirty="0"/>
              <a:t>Descriptor</a:t>
            </a:r>
          </a:p>
        </p:txBody>
      </p:sp>
      <p:sp>
        <p:nvSpPr>
          <p:cNvPr id="29" name="Text Placeholder 4">
            <a:extLst>
              <a:ext uri="{FF2B5EF4-FFF2-40B4-BE49-F238E27FC236}">
                <a16:creationId xmlns:a16="http://schemas.microsoft.com/office/drawing/2014/main" id="{92618990-E635-49A3-9716-2BF23AE51951}"/>
              </a:ext>
            </a:extLst>
          </p:cNvPr>
          <p:cNvSpPr>
            <a:spLocks noGrp="1"/>
          </p:cNvSpPr>
          <p:nvPr>
            <p:ph type="body" sz="quarter" idx="30" hasCustomPrompt="1"/>
          </p:nvPr>
        </p:nvSpPr>
        <p:spPr>
          <a:xfrm>
            <a:off x="8287857" y="3774747"/>
            <a:ext cx="3052012" cy="276999"/>
          </a:xfrm>
          <a:noFill/>
        </p:spPr>
        <p:txBody>
          <a:bodyPr wrap="square" rtlCol="0">
            <a:noAutofit/>
          </a:bodyPr>
          <a:lstStyle>
            <a:lvl1pPr marL="0" indent="0" algn="ctr">
              <a:lnSpc>
                <a:spcPct val="100000"/>
              </a:lnSpc>
              <a:buNone/>
              <a:defRPr lang="en-US" sz="2000" b="1" spc="60" baseline="0" dirty="0">
                <a:solidFill>
                  <a:schemeClr val="accent2"/>
                </a:solidFill>
              </a:defRPr>
            </a:lvl1pPr>
          </a:lstStyle>
          <a:p>
            <a:pPr marL="0" lvl="0" algn="ctr"/>
            <a:r>
              <a:rPr lang="en-US" dirty="0"/>
              <a:t>Descriptor</a:t>
            </a:r>
          </a:p>
        </p:txBody>
      </p:sp>
      <p:sp>
        <p:nvSpPr>
          <p:cNvPr id="17" name="Text Placeholder 4">
            <a:extLst>
              <a:ext uri="{FF2B5EF4-FFF2-40B4-BE49-F238E27FC236}">
                <a16:creationId xmlns:a16="http://schemas.microsoft.com/office/drawing/2014/main" id="{325F9093-D01F-4916-9687-FF2093952FF0}"/>
              </a:ext>
            </a:extLst>
          </p:cNvPr>
          <p:cNvSpPr>
            <a:spLocks noGrp="1"/>
          </p:cNvSpPr>
          <p:nvPr>
            <p:ph type="body" sz="quarter" idx="33" hasCustomPrompt="1"/>
          </p:nvPr>
        </p:nvSpPr>
        <p:spPr>
          <a:xfrm>
            <a:off x="838200" y="4282639"/>
            <a:ext cx="3052012" cy="1881204"/>
          </a:xfrm>
        </p:spPr>
        <p:txBody>
          <a:bodyPr>
            <a:noAutofit/>
          </a:bodyPr>
          <a:lstStyle>
            <a:lvl1pPr marL="0" indent="0" algn="ctr">
              <a:lnSpc>
                <a:spcPct val="95000"/>
              </a:lnSpc>
              <a:buNone/>
              <a:defRPr sz="1800" b="0">
                <a:solidFill>
                  <a:schemeClr val="bg1"/>
                </a:solidFill>
              </a:defRPr>
            </a:lvl1pPr>
            <a:lvl2pPr marL="274320" indent="0">
              <a:buNone/>
              <a:defRPr/>
            </a:lvl2pPr>
            <a:lvl3pPr marL="548640" indent="0">
              <a:buNone/>
              <a:defRPr/>
            </a:lvl3pPr>
            <a:lvl4pPr marL="822960" indent="0">
              <a:buNone/>
              <a:defRPr/>
            </a:lvl4pPr>
            <a:lvl5pPr marL="1097280" indent="0">
              <a:buNone/>
              <a:defRPr/>
            </a:lvl5pPr>
          </a:lstStyle>
          <a:p>
            <a:pPr lvl="0"/>
            <a:r>
              <a:rPr lang="en-US" dirty="0"/>
              <a:t>Click to edit master text styles</a:t>
            </a:r>
          </a:p>
        </p:txBody>
      </p:sp>
      <p:sp>
        <p:nvSpPr>
          <p:cNvPr id="18" name="Text Placeholder 4">
            <a:extLst>
              <a:ext uri="{FF2B5EF4-FFF2-40B4-BE49-F238E27FC236}">
                <a16:creationId xmlns:a16="http://schemas.microsoft.com/office/drawing/2014/main" id="{43390293-8670-4E26-9261-CB5FF32BE19A}"/>
              </a:ext>
            </a:extLst>
          </p:cNvPr>
          <p:cNvSpPr>
            <a:spLocks noGrp="1"/>
          </p:cNvSpPr>
          <p:nvPr>
            <p:ph type="body" sz="quarter" idx="34" hasCustomPrompt="1"/>
          </p:nvPr>
        </p:nvSpPr>
        <p:spPr>
          <a:xfrm>
            <a:off x="8289618" y="4282639"/>
            <a:ext cx="3052012" cy="1881204"/>
          </a:xfrm>
        </p:spPr>
        <p:txBody>
          <a:bodyPr>
            <a:noAutofit/>
          </a:bodyPr>
          <a:lstStyle>
            <a:lvl1pPr marL="0" indent="0" algn="ctr">
              <a:lnSpc>
                <a:spcPct val="95000"/>
              </a:lnSpc>
              <a:buNone/>
              <a:defRPr sz="1800" b="0">
                <a:solidFill>
                  <a:schemeClr val="bg1"/>
                </a:solidFill>
              </a:defRPr>
            </a:lvl1pPr>
            <a:lvl2pPr marL="274320" indent="0">
              <a:buNone/>
              <a:defRPr/>
            </a:lvl2pPr>
            <a:lvl3pPr marL="548640" indent="0">
              <a:buNone/>
              <a:defRPr/>
            </a:lvl3pPr>
            <a:lvl4pPr marL="822960" indent="0">
              <a:buNone/>
              <a:defRPr/>
            </a:lvl4pPr>
            <a:lvl5pPr marL="1097280" indent="0">
              <a:buNone/>
              <a:defRPr/>
            </a:lvl5pPr>
          </a:lstStyle>
          <a:p>
            <a:pPr lvl="0"/>
            <a:r>
              <a:rPr lang="en-US" dirty="0"/>
              <a:t>Click to edit master text styles</a:t>
            </a:r>
          </a:p>
        </p:txBody>
      </p:sp>
      <p:sp>
        <p:nvSpPr>
          <p:cNvPr id="2" name="Date Placeholder 1">
            <a:extLst>
              <a:ext uri="{FF2B5EF4-FFF2-40B4-BE49-F238E27FC236}">
                <a16:creationId xmlns:a16="http://schemas.microsoft.com/office/drawing/2014/main" id="{C9FB1016-6733-4EFF-84A1-B0C21DAC1F59}"/>
              </a:ext>
            </a:extLst>
          </p:cNvPr>
          <p:cNvSpPr>
            <a:spLocks noGrp="1"/>
          </p:cNvSpPr>
          <p:nvPr>
            <p:ph type="dt" sz="half" idx="35"/>
          </p:nvPr>
        </p:nvSpPr>
        <p:spPr/>
        <p:txBody>
          <a:bodyPr/>
          <a:lstStyle/>
          <a:p>
            <a:fld id="{5A648A70-83CF-4E49-9808-06D21AC6D48F}" type="datetime4">
              <a:rPr lang="en-US" smtClean="0">
                <a:solidFill>
                  <a:schemeClr val="bg2">
                    <a:lumMod val="75000"/>
                  </a:schemeClr>
                </a:solidFill>
              </a:rPr>
              <a:t>April 10, 2023</a:t>
            </a:fld>
            <a:endParaRPr lang="en-US" dirty="0">
              <a:solidFill>
                <a:schemeClr val="bg2">
                  <a:lumMod val="75000"/>
                </a:schemeClr>
              </a:solidFill>
            </a:endParaRPr>
          </a:p>
        </p:txBody>
      </p:sp>
      <p:sp>
        <p:nvSpPr>
          <p:cNvPr id="7" name="Footer Placeholder 6">
            <a:extLst>
              <a:ext uri="{FF2B5EF4-FFF2-40B4-BE49-F238E27FC236}">
                <a16:creationId xmlns:a16="http://schemas.microsoft.com/office/drawing/2014/main" id="{BB397541-07A4-4422-8027-26B6E7CEDB74}"/>
              </a:ext>
            </a:extLst>
          </p:cNvPr>
          <p:cNvSpPr>
            <a:spLocks noGrp="1"/>
          </p:cNvSpPr>
          <p:nvPr>
            <p:ph type="ftr" sz="quarter" idx="36"/>
          </p:nvPr>
        </p:nvSpPr>
        <p:spPr/>
        <p:txBody>
          <a:bodyPr/>
          <a:lstStyle/>
          <a:p>
            <a:r>
              <a:rPr lang="en-US" dirty="0">
                <a:solidFill>
                  <a:srgbClr val="FFFFFF">
                    <a:lumMod val="75000"/>
                  </a:srgbClr>
                </a:solidFill>
              </a:rPr>
              <a:t>© 2021 Trellance, Inc. All rights reserved.</a:t>
            </a:r>
          </a:p>
        </p:txBody>
      </p:sp>
      <p:sp>
        <p:nvSpPr>
          <p:cNvPr id="9" name="Slide Number Placeholder 8">
            <a:extLst>
              <a:ext uri="{FF2B5EF4-FFF2-40B4-BE49-F238E27FC236}">
                <a16:creationId xmlns:a16="http://schemas.microsoft.com/office/drawing/2014/main" id="{AF0A3655-3312-43B4-BAED-B5ECB4CB2AB7}"/>
              </a:ext>
            </a:extLst>
          </p:cNvPr>
          <p:cNvSpPr>
            <a:spLocks noGrp="1"/>
          </p:cNvSpPr>
          <p:nvPr>
            <p:ph type="sldNum" sz="quarter" idx="37"/>
          </p:nvPr>
        </p:nvSpPr>
        <p:spPr/>
        <p:txBody>
          <a:bodyPr/>
          <a:lstStyle/>
          <a:p>
            <a:fld id="{2533969A-88D7-D043-9145-D433A02B4603}" type="slidenum">
              <a:rPr lang="en-US" smtClean="0"/>
              <a:pPr/>
              <a:t>‹#›</a:t>
            </a:fld>
            <a:endParaRPr lang="en-US" dirty="0"/>
          </a:p>
        </p:txBody>
      </p:sp>
      <p:sp>
        <p:nvSpPr>
          <p:cNvPr id="19" name="Title 6">
            <a:extLst>
              <a:ext uri="{FF2B5EF4-FFF2-40B4-BE49-F238E27FC236}">
                <a16:creationId xmlns:a16="http://schemas.microsoft.com/office/drawing/2014/main" id="{CDDBA785-DDB7-47AF-94EE-1C2173E3C03F}"/>
              </a:ext>
            </a:extLst>
          </p:cNvPr>
          <p:cNvSpPr>
            <a:spLocks noGrp="1"/>
          </p:cNvSpPr>
          <p:nvPr>
            <p:ph type="title" hasCustomPrompt="1"/>
          </p:nvPr>
        </p:nvSpPr>
        <p:spPr>
          <a:xfrm>
            <a:off x="555112" y="488561"/>
            <a:ext cx="11086070" cy="915366"/>
          </a:xfrm>
        </p:spPr>
        <p:txBody>
          <a:bodyPr/>
          <a:lstStyle>
            <a:lvl1pPr>
              <a:defRPr/>
            </a:lvl1pPr>
          </a:lstStyle>
          <a:p>
            <a:r>
              <a:rPr lang="en-US" dirty="0"/>
              <a:t>Click to edit title</a:t>
            </a:r>
          </a:p>
        </p:txBody>
      </p:sp>
    </p:spTree>
    <p:extLst>
      <p:ext uri="{BB962C8B-B14F-4D97-AF65-F5344CB8AC3E}">
        <p14:creationId xmlns:p14="http://schemas.microsoft.com/office/powerpoint/2010/main" val="255558271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No theme four content: headline + picture and paired placeholders + footers (all of them white)">
    <p:spTree>
      <p:nvGrpSpPr>
        <p:cNvPr id="1" name=""/>
        <p:cNvGrpSpPr/>
        <p:nvPr/>
      </p:nvGrpSpPr>
      <p:grpSpPr>
        <a:xfrm>
          <a:off x="0" y="0"/>
          <a:ext cx="0" cy="0"/>
          <a:chOff x="0" y="0"/>
          <a:chExt cx="0" cy="0"/>
        </a:xfrm>
      </p:grpSpPr>
      <p:sp>
        <p:nvSpPr>
          <p:cNvPr id="12" name="Picture Placeholder 11"/>
          <p:cNvSpPr>
            <a:spLocks noGrp="1"/>
          </p:cNvSpPr>
          <p:nvPr>
            <p:ph type="pic" sz="quarter" idx="10"/>
          </p:nvPr>
        </p:nvSpPr>
        <p:spPr>
          <a:xfrm>
            <a:off x="561886" y="1828800"/>
            <a:ext cx="1851688" cy="1851688"/>
          </a:xfrm>
        </p:spPr>
        <p:txBody>
          <a:bodyPr anchor="ctr">
            <a:normAutofit/>
          </a:bodyPr>
          <a:lstStyle>
            <a:lvl1pPr marL="0" indent="0" algn="ctr">
              <a:buNone/>
              <a:defRPr sz="1200"/>
            </a:lvl1pPr>
          </a:lstStyle>
          <a:p>
            <a:endParaRPr lang="en-US"/>
          </a:p>
        </p:txBody>
      </p:sp>
      <p:sp>
        <p:nvSpPr>
          <p:cNvPr id="23" name="Text Placeholder 4"/>
          <p:cNvSpPr>
            <a:spLocks noGrp="1"/>
          </p:cNvSpPr>
          <p:nvPr>
            <p:ph type="body" sz="quarter" idx="28" hasCustomPrompt="1"/>
          </p:nvPr>
        </p:nvSpPr>
        <p:spPr>
          <a:xfrm>
            <a:off x="2586853" y="1857110"/>
            <a:ext cx="3083622" cy="588136"/>
          </a:xfrm>
        </p:spPr>
        <p:txBody>
          <a:bodyPr tIns="0" bIns="0">
            <a:normAutofit/>
          </a:bodyPr>
          <a:lstStyle>
            <a:lvl1pPr marL="0" indent="0">
              <a:buNone/>
              <a:defRPr sz="1800" b="1">
                <a:solidFill>
                  <a:srgbClr val="012B73"/>
                </a:solidFill>
              </a:defRPr>
            </a:lvl1pPr>
            <a:lvl2pPr marL="274320" indent="0">
              <a:buNone/>
              <a:defRPr/>
            </a:lvl2pPr>
            <a:lvl3pPr marL="548640" indent="0">
              <a:buNone/>
              <a:defRPr/>
            </a:lvl3pPr>
            <a:lvl4pPr marL="822960" indent="0">
              <a:buNone/>
              <a:defRPr/>
            </a:lvl4pPr>
            <a:lvl5pPr marL="1097280" indent="0">
              <a:buNone/>
              <a:defRPr/>
            </a:lvl5pPr>
          </a:lstStyle>
          <a:p>
            <a:pPr lvl="0"/>
            <a:r>
              <a:rPr lang="en-US" dirty="0"/>
              <a:t>Click to edit master text styles</a:t>
            </a:r>
          </a:p>
        </p:txBody>
      </p:sp>
      <p:sp>
        <p:nvSpPr>
          <p:cNvPr id="24" name="Text Placeholder 4"/>
          <p:cNvSpPr>
            <a:spLocks noGrp="1"/>
          </p:cNvSpPr>
          <p:nvPr>
            <p:ph type="body" sz="quarter" idx="29" hasCustomPrompt="1"/>
          </p:nvPr>
        </p:nvSpPr>
        <p:spPr>
          <a:xfrm>
            <a:off x="2586852" y="2473556"/>
            <a:ext cx="3083622" cy="1194464"/>
          </a:xfrm>
        </p:spPr>
        <p:txBody>
          <a:bodyPr tIns="0" bIns="0">
            <a:normAutofit/>
          </a:bodyPr>
          <a:lstStyle>
            <a:lvl1pPr marL="0" indent="0">
              <a:lnSpc>
                <a:spcPct val="95000"/>
              </a:lnSpc>
              <a:buNone/>
              <a:defRPr sz="1400" b="0">
                <a:solidFill>
                  <a:schemeClr val="bg1"/>
                </a:solidFill>
              </a:defRPr>
            </a:lvl1pPr>
            <a:lvl2pPr marL="274320" indent="0">
              <a:buNone/>
              <a:defRPr/>
            </a:lvl2pPr>
            <a:lvl3pPr marL="548640" indent="0">
              <a:buNone/>
              <a:defRPr/>
            </a:lvl3pPr>
            <a:lvl4pPr marL="822960" indent="0">
              <a:buNone/>
              <a:defRPr/>
            </a:lvl4pPr>
            <a:lvl5pPr marL="1097280" indent="0">
              <a:buNone/>
              <a:defRPr/>
            </a:lvl5pPr>
          </a:lstStyle>
          <a:p>
            <a:pPr lvl="0"/>
            <a:r>
              <a:rPr lang="en-US" dirty="0"/>
              <a:t>Click to edit master text styles</a:t>
            </a:r>
          </a:p>
        </p:txBody>
      </p:sp>
      <p:sp>
        <p:nvSpPr>
          <p:cNvPr id="27" name="Picture Placeholder 11"/>
          <p:cNvSpPr>
            <a:spLocks noGrp="1"/>
          </p:cNvSpPr>
          <p:nvPr>
            <p:ph type="pic" sz="quarter" idx="32"/>
          </p:nvPr>
        </p:nvSpPr>
        <p:spPr>
          <a:xfrm>
            <a:off x="6524348" y="1823639"/>
            <a:ext cx="1851688" cy="1851688"/>
          </a:xfrm>
        </p:spPr>
        <p:txBody>
          <a:bodyPr anchor="ctr">
            <a:normAutofit/>
          </a:bodyPr>
          <a:lstStyle>
            <a:lvl1pPr marL="0" indent="0" algn="ctr">
              <a:buNone/>
              <a:defRPr sz="1200"/>
            </a:lvl1pPr>
          </a:lstStyle>
          <a:p>
            <a:endParaRPr lang="en-US" dirty="0"/>
          </a:p>
        </p:txBody>
      </p:sp>
      <p:sp>
        <p:nvSpPr>
          <p:cNvPr id="28" name="Text Placeholder 4"/>
          <p:cNvSpPr>
            <a:spLocks noGrp="1"/>
          </p:cNvSpPr>
          <p:nvPr>
            <p:ph type="body" sz="quarter" idx="33" hasCustomPrompt="1"/>
          </p:nvPr>
        </p:nvSpPr>
        <p:spPr>
          <a:xfrm>
            <a:off x="8553077" y="1828800"/>
            <a:ext cx="3077037" cy="588136"/>
          </a:xfrm>
        </p:spPr>
        <p:txBody>
          <a:bodyPr tIns="0" bIns="0">
            <a:normAutofit/>
          </a:bodyPr>
          <a:lstStyle>
            <a:lvl1pPr marL="0" indent="0">
              <a:buNone/>
              <a:defRPr sz="1800" b="1">
                <a:solidFill>
                  <a:srgbClr val="012B73"/>
                </a:solidFill>
              </a:defRPr>
            </a:lvl1pPr>
            <a:lvl2pPr marL="274320" indent="0">
              <a:buNone/>
              <a:defRPr/>
            </a:lvl2pPr>
            <a:lvl3pPr marL="548640" indent="0">
              <a:buNone/>
              <a:defRPr/>
            </a:lvl3pPr>
            <a:lvl4pPr marL="822960" indent="0">
              <a:buNone/>
              <a:defRPr/>
            </a:lvl4pPr>
            <a:lvl5pPr marL="1097280" indent="0">
              <a:buNone/>
              <a:defRPr/>
            </a:lvl5pPr>
          </a:lstStyle>
          <a:p>
            <a:pPr lvl="0"/>
            <a:r>
              <a:rPr lang="en-US" dirty="0"/>
              <a:t>Click to edit master text styles</a:t>
            </a:r>
          </a:p>
        </p:txBody>
      </p:sp>
      <p:sp>
        <p:nvSpPr>
          <p:cNvPr id="29" name="Text Placeholder 4"/>
          <p:cNvSpPr>
            <a:spLocks noGrp="1"/>
          </p:cNvSpPr>
          <p:nvPr>
            <p:ph type="body" sz="quarter" idx="34" hasCustomPrompt="1"/>
          </p:nvPr>
        </p:nvSpPr>
        <p:spPr>
          <a:xfrm>
            <a:off x="8553076" y="2457714"/>
            <a:ext cx="3083622" cy="1194464"/>
          </a:xfrm>
        </p:spPr>
        <p:txBody>
          <a:bodyPr tIns="0" bIns="0">
            <a:normAutofit/>
          </a:bodyPr>
          <a:lstStyle>
            <a:lvl1pPr marL="0" indent="0">
              <a:lnSpc>
                <a:spcPct val="95000"/>
              </a:lnSpc>
              <a:buNone/>
              <a:defRPr sz="1400" b="0">
                <a:solidFill>
                  <a:schemeClr val="bg1"/>
                </a:solidFill>
              </a:defRPr>
            </a:lvl1pPr>
            <a:lvl2pPr marL="274320" indent="0">
              <a:buNone/>
              <a:defRPr/>
            </a:lvl2pPr>
            <a:lvl3pPr marL="548640" indent="0">
              <a:buNone/>
              <a:defRPr/>
            </a:lvl3pPr>
            <a:lvl4pPr marL="822960" indent="0">
              <a:buNone/>
              <a:defRPr/>
            </a:lvl4pPr>
            <a:lvl5pPr marL="1097280" indent="0">
              <a:buNone/>
              <a:defRPr/>
            </a:lvl5pPr>
          </a:lstStyle>
          <a:p>
            <a:pPr lvl="0"/>
            <a:r>
              <a:rPr lang="en-US" dirty="0"/>
              <a:t>Click to edit master text styles</a:t>
            </a:r>
          </a:p>
        </p:txBody>
      </p:sp>
      <p:sp>
        <p:nvSpPr>
          <p:cNvPr id="30" name="Picture Placeholder 11"/>
          <p:cNvSpPr>
            <a:spLocks noGrp="1"/>
          </p:cNvSpPr>
          <p:nvPr>
            <p:ph type="pic" sz="quarter" idx="35"/>
          </p:nvPr>
        </p:nvSpPr>
        <p:spPr>
          <a:xfrm>
            <a:off x="561251" y="4166116"/>
            <a:ext cx="1851688" cy="1851688"/>
          </a:xfrm>
        </p:spPr>
        <p:txBody>
          <a:bodyPr anchor="ctr">
            <a:normAutofit/>
          </a:bodyPr>
          <a:lstStyle>
            <a:lvl1pPr marL="0" indent="0" algn="ctr">
              <a:buNone/>
              <a:defRPr sz="1200"/>
            </a:lvl1pPr>
          </a:lstStyle>
          <a:p>
            <a:endParaRPr lang="en-US"/>
          </a:p>
        </p:txBody>
      </p:sp>
      <p:sp>
        <p:nvSpPr>
          <p:cNvPr id="31" name="Text Placeholder 4"/>
          <p:cNvSpPr>
            <a:spLocks noGrp="1"/>
          </p:cNvSpPr>
          <p:nvPr>
            <p:ph type="body" sz="quarter" idx="36" hasCustomPrompt="1"/>
          </p:nvPr>
        </p:nvSpPr>
        <p:spPr>
          <a:xfrm>
            <a:off x="2586218" y="4194426"/>
            <a:ext cx="3083622" cy="588136"/>
          </a:xfrm>
        </p:spPr>
        <p:txBody>
          <a:bodyPr tIns="0" bIns="0">
            <a:normAutofit/>
          </a:bodyPr>
          <a:lstStyle>
            <a:lvl1pPr marL="0" indent="0">
              <a:buNone/>
              <a:defRPr sz="1800" b="1">
                <a:solidFill>
                  <a:srgbClr val="012B73"/>
                </a:solidFill>
              </a:defRPr>
            </a:lvl1pPr>
            <a:lvl2pPr marL="274320" indent="0">
              <a:buNone/>
              <a:defRPr/>
            </a:lvl2pPr>
            <a:lvl3pPr marL="548640" indent="0">
              <a:buNone/>
              <a:defRPr/>
            </a:lvl3pPr>
            <a:lvl4pPr marL="822960" indent="0">
              <a:buNone/>
              <a:defRPr/>
            </a:lvl4pPr>
            <a:lvl5pPr marL="1097280" indent="0">
              <a:buNone/>
              <a:defRPr/>
            </a:lvl5pPr>
          </a:lstStyle>
          <a:p>
            <a:pPr lvl="0"/>
            <a:r>
              <a:rPr lang="en-US" dirty="0"/>
              <a:t>Click to edit master text styles</a:t>
            </a:r>
          </a:p>
        </p:txBody>
      </p:sp>
      <p:sp>
        <p:nvSpPr>
          <p:cNvPr id="32" name="Text Placeholder 4"/>
          <p:cNvSpPr>
            <a:spLocks noGrp="1"/>
          </p:cNvSpPr>
          <p:nvPr>
            <p:ph type="body" sz="quarter" idx="37" hasCustomPrompt="1"/>
          </p:nvPr>
        </p:nvSpPr>
        <p:spPr>
          <a:xfrm>
            <a:off x="2586217" y="4810872"/>
            <a:ext cx="3083622" cy="1194464"/>
          </a:xfrm>
        </p:spPr>
        <p:txBody>
          <a:bodyPr tIns="0" bIns="0">
            <a:normAutofit/>
          </a:bodyPr>
          <a:lstStyle>
            <a:lvl1pPr marL="0" indent="0">
              <a:lnSpc>
                <a:spcPct val="95000"/>
              </a:lnSpc>
              <a:buNone/>
              <a:defRPr sz="1400" b="0">
                <a:solidFill>
                  <a:schemeClr val="bg1"/>
                </a:solidFill>
              </a:defRPr>
            </a:lvl1pPr>
            <a:lvl2pPr marL="274320" indent="0">
              <a:buNone/>
              <a:defRPr/>
            </a:lvl2pPr>
            <a:lvl3pPr marL="548640" indent="0">
              <a:buNone/>
              <a:defRPr/>
            </a:lvl3pPr>
            <a:lvl4pPr marL="822960" indent="0">
              <a:buNone/>
              <a:defRPr/>
            </a:lvl4pPr>
            <a:lvl5pPr marL="1097280" indent="0">
              <a:buNone/>
              <a:defRPr/>
            </a:lvl5pPr>
          </a:lstStyle>
          <a:p>
            <a:pPr lvl="0"/>
            <a:r>
              <a:rPr lang="en-US" dirty="0"/>
              <a:t>Click to edit master text styles</a:t>
            </a:r>
          </a:p>
        </p:txBody>
      </p:sp>
      <p:sp>
        <p:nvSpPr>
          <p:cNvPr id="33" name="Picture Placeholder 11"/>
          <p:cNvSpPr>
            <a:spLocks noGrp="1"/>
          </p:cNvSpPr>
          <p:nvPr>
            <p:ph type="pic" sz="quarter" idx="38"/>
          </p:nvPr>
        </p:nvSpPr>
        <p:spPr>
          <a:xfrm>
            <a:off x="6523713" y="4160955"/>
            <a:ext cx="1851688" cy="1851688"/>
          </a:xfrm>
        </p:spPr>
        <p:txBody>
          <a:bodyPr anchor="ctr">
            <a:normAutofit/>
          </a:bodyPr>
          <a:lstStyle>
            <a:lvl1pPr marL="0" indent="0" algn="ctr">
              <a:buNone/>
              <a:defRPr sz="1200"/>
            </a:lvl1pPr>
          </a:lstStyle>
          <a:p>
            <a:endParaRPr lang="en-US"/>
          </a:p>
        </p:txBody>
      </p:sp>
      <p:sp>
        <p:nvSpPr>
          <p:cNvPr id="34" name="Text Placeholder 4"/>
          <p:cNvSpPr>
            <a:spLocks noGrp="1"/>
          </p:cNvSpPr>
          <p:nvPr>
            <p:ph type="body" sz="quarter" idx="39" hasCustomPrompt="1"/>
          </p:nvPr>
        </p:nvSpPr>
        <p:spPr>
          <a:xfrm>
            <a:off x="8552442" y="4166116"/>
            <a:ext cx="3077672" cy="588136"/>
          </a:xfrm>
        </p:spPr>
        <p:txBody>
          <a:bodyPr tIns="0" bIns="0">
            <a:normAutofit/>
          </a:bodyPr>
          <a:lstStyle>
            <a:lvl1pPr marL="0" indent="0">
              <a:buNone/>
              <a:defRPr sz="1800" b="1">
                <a:solidFill>
                  <a:srgbClr val="012B73"/>
                </a:solidFill>
              </a:defRPr>
            </a:lvl1pPr>
            <a:lvl2pPr marL="274320" indent="0">
              <a:buNone/>
              <a:defRPr/>
            </a:lvl2pPr>
            <a:lvl3pPr marL="548640" indent="0">
              <a:buNone/>
              <a:defRPr/>
            </a:lvl3pPr>
            <a:lvl4pPr marL="822960" indent="0">
              <a:buNone/>
              <a:defRPr/>
            </a:lvl4pPr>
            <a:lvl5pPr marL="1097280" indent="0">
              <a:buNone/>
              <a:defRPr/>
            </a:lvl5pPr>
          </a:lstStyle>
          <a:p>
            <a:pPr lvl="0"/>
            <a:r>
              <a:rPr lang="en-US" dirty="0"/>
              <a:t>Click to edit master text styles</a:t>
            </a:r>
          </a:p>
        </p:txBody>
      </p:sp>
      <p:sp>
        <p:nvSpPr>
          <p:cNvPr id="35" name="Text Placeholder 4"/>
          <p:cNvSpPr>
            <a:spLocks noGrp="1"/>
          </p:cNvSpPr>
          <p:nvPr>
            <p:ph type="body" sz="quarter" idx="40" hasCustomPrompt="1"/>
          </p:nvPr>
        </p:nvSpPr>
        <p:spPr>
          <a:xfrm>
            <a:off x="8552440" y="4782562"/>
            <a:ext cx="3084257" cy="1194464"/>
          </a:xfrm>
        </p:spPr>
        <p:txBody>
          <a:bodyPr tIns="0" bIns="0">
            <a:normAutofit/>
          </a:bodyPr>
          <a:lstStyle>
            <a:lvl1pPr marL="0" indent="0">
              <a:lnSpc>
                <a:spcPct val="95000"/>
              </a:lnSpc>
              <a:buNone/>
              <a:defRPr sz="1400" b="0">
                <a:solidFill>
                  <a:schemeClr val="bg1"/>
                </a:solidFill>
              </a:defRPr>
            </a:lvl1pPr>
            <a:lvl2pPr marL="274320" indent="0">
              <a:buNone/>
              <a:defRPr/>
            </a:lvl2pPr>
            <a:lvl3pPr marL="548640" indent="0">
              <a:buNone/>
              <a:defRPr/>
            </a:lvl3pPr>
            <a:lvl4pPr marL="822960" indent="0">
              <a:buNone/>
              <a:defRPr/>
            </a:lvl4pPr>
            <a:lvl5pPr marL="1097280" indent="0">
              <a:buNone/>
              <a:defRPr/>
            </a:lvl5pPr>
          </a:lstStyle>
          <a:p>
            <a:pPr lvl="0"/>
            <a:r>
              <a:rPr lang="en-US" dirty="0"/>
              <a:t>Click to edit master text styles</a:t>
            </a:r>
          </a:p>
        </p:txBody>
      </p:sp>
      <p:sp>
        <p:nvSpPr>
          <p:cNvPr id="16" name="Title 6">
            <a:extLst>
              <a:ext uri="{FF2B5EF4-FFF2-40B4-BE49-F238E27FC236}">
                <a16:creationId xmlns:a16="http://schemas.microsoft.com/office/drawing/2014/main" id="{CC177EEC-90FA-4F0A-87F4-46E47AE075E9}"/>
              </a:ext>
            </a:extLst>
          </p:cNvPr>
          <p:cNvSpPr>
            <a:spLocks noGrp="1"/>
          </p:cNvSpPr>
          <p:nvPr>
            <p:ph type="title" hasCustomPrompt="1"/>
          </p:nvPr>
        </p:nvSpPr>
        <p:spPr>
          <a:xfrm>
            <a:off x="548640" y="488561"/>
            <a:ext cx="11086070" cy="915366"/>
          </a:xfrm>
        </p:spPr>
        <p:txBody>
          <a:bodyPr/>
          <a:lstStyle>
            <a:lvl1pPr>
              <a:defRPr/>
            </a:lvl1pPr>
          </a:lstStyle>
          <a:p>
            <a:r>
              <a:rPr lang="en-US" dirty="0"/>
              <a:t>Click to edit title</a:t>
            </a:r>
          </a:p>
        </p:txBody>
      </p:sp>
      <p:sp>
        <p:nvSpPr>
          <p:cNvPr id="2" name="Date Placeholder 1">
            <a:extLst>
              <a:ext uri="{FF2B5EF4-FFF2-40B4-BE49-F238E27FC236}">
                <a16:creationId xmlns:a16="http://schemas.microsoft.com/office/drawing/2014/main" id="{FF52E9B6-5439-45F2-8AAD-C14A4B31A051}"/>
              </a:ext>
            </a:extLst>
          </p:cNvPr>
          <p:cNvSpPr>
            <a:spLocks noGrp="1"/>
          </p:cNvSpPr>
          <p:nvPr>
            <p:ph type="dt" sz="half" idx="41"/>
          </p:nvPr>
        </p:nvSpPr>
        <p:spPr/>
        <p:txBody>
          <a:bodyPr/>
          <a:lstStyle/>
          <a:p>
            <a:fld id="{5A648A70-83CF-4E49-9808-06D21AC6D48F}" type="datetime4">
              <a:rPr lang="en-US" smtClean="0">
                <a:solidFill>
                  <a:schemeClr val="bg2">
                    <a:lumMod val="75000"/>
                  </a:schemeClr>
                </a:solidFill>
              </a:rPr>
              <a:t>April 10, 2023</a:t>
            </a:fld>
            <a:endParaRPr lang="en-US" dirty="0">
              <a:solidFill>
                <a:schemeClr val="bg2">
                  <a:lumMod val="75000"/>
                </a:schemeClr>
              </a:solidFill>
            </a:endParaRPr>
          </a:p>
        </p:txBody>
      </p:sp>
      <p:sp>
        <p:nvSpPr>
          <p:cNvPr id="3" name="Footer Placeholder 2">
            <a:extLst>
              <a:ext uri="{FF2B5EF4-FFF2-40B4-BE49-F238E27FC236}">
                <a16:creationId xmlns:a16="http://schemas.microsoft.com/office/drawing/2014/main" id="{C2EB2666-F74E-4881-B8A1-1C523D36C821}"/>
              </a:ext>
            </a:extLst>
          </p:cNvPr>
          <p:cNvSpPr>
            <a:spLocks noGrp="1"/>
          </p:cNvSpPr>
          <p:nvPr>
            <p:ph type="ftr" sz="quarter" idx="42"/>
          </p:nvPr>
        </p:nvSpPr>
        <p:spPr/>
        <p:txBody>
          <a:bodyPr/>
          <a:lstStyle/>
          <a:p>
            <a:r>
              <a:rPr lang="en-US" dirty="0">
                <a:solidFill>
                  <a:srgbClr val="FFFFFF">
                    <a:lumMod val="75000"/>
                  </a:srgbClr>
                </a:solidFill>
              </a:rPr>
              <a:t>© 2021 Trellance, Inc. All rights reserved.</a:t>
            </a:r>
          </a:p>
        </p:txBody>
      </p:sp>
      <p:sp>
        <p:nvSpPr>
          <p:cNvPr id="4" name="Slide Number Placeholder 3">
            <a:extLst>
              <a:ext uri="{FF2B5EF4-FFF2-40B4-BE49-F238E27FC236}">
                <a16:creationId xmlns:a16="http://schemas.microsoft.com/office/drawing/2014/main" id="{DB9385C7-732F-4994-947C-A4B493AFA9FC}"/>
              </a:ext>
            </a:extLst>
          </p:cNvPr>
          <p:cNvSpPr>
            <a:spLocks noGrp="1"/>
          </p:cNvSpPr>
          <p:nvPr>
            <p:ph type="sldNum" sz="quarter" idx="43"/>
          </p:nvPr>
        </p:nvSpPr>
        <p:spPr/>
        <p:txBody>
          <a:bodyPr/>
          <a:lstStyle/>
          <a:p>
            <a:fld id="{2533969A-88D7-D043-9145-D433A02B4603}" type="slidenum">
              <a:rPr lang="en-US" smtClean="0"/>
              <a:pPr/>
              <a:t>‹#›</a:t>
            </a:fld>
            <a:endParaRPr lang="en-US" dirty="0"/>
          </a:p>
        </p:txBody>
      </p:sp>
    </p:spTree>
    <p:extLst>
      <p:ext uri="{BB962C8B-B14F-4D97-AF65-F5344CB8AC3E}">
        <p14:creationId xmlns:p14="http://schemas.microsoft.com/office/powerpoint/2010/main" val="211657571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_Simple 3 Colmn Content">
    <p:spTree>
      <p:nvGrpSpPr>
        <p:cNvPr id="1" name=""/>
        <p:cNvGrpSpPr/>
        <p:nvPr/>
      </p:nvGrpSpPr>
      <p:grpSpPr>
        <a:xfrm>
          <a:off x="0" y="0"/>
          <a:ext cx="0" cy="0"/>
          <a:chOff x="0" y="0"/>
          <a:chExt cx="0" cy="0"/>
        </a:xfrm>
      </p:grpSpPr>
      <p:sp>
        <p:nvSpPr>
          <p:cNvPr id="9" name="Content Placeholder 2"/>
          <p:cNvSpPr>
            <a:spLocks noGrp="1"/>
          </p:cNvSpPr>
          <p:nvPr>
            <p:ph idx="1" hasCustomPrompt="1"/>
          </p:nvPr>
        </p:nvSpPr>
        <p:spPr>
          <a:xfrm>
            <a:off x="548640" y="2928395"/>
            <a:ext cx="2066970" cy="3151784"/>
          </a:xfrm>
        </p:spPr>
        <p:txBody>
          <a:bodyPr lIns="0" tIns="0" rIns="0" bIns="0">
            <a:noAutofit/>
          </a:bodyPr>
          <a:lstStyle>
            <a:lvl1pPr>
              <a:lnSpc>
                <a:spcPct val="100000"/>
              </a:lnSpc>
              <a:defRPr lang="en-US" sz="1400" smtClean="0">
                <a:solidFill>
                  <a:schemeClr val="bg1"/>
                </a:solidFill>
              </a:defRPr>
            </a:lvl1pPr>
            <a:lvl2pPr marL="457200" indent="0">
              <a:lnSpc>
                <a:spcPct val="100000"/>
              </a:lnSpc>
              <a:buNone/>
              <a:defRPr lang="en-US" sz="1800" smtClean="0">
                <a:solidFill>
                  <a:schemeClr val="bg1">
                    <a:lumMod val="50000"/>
                  </a:schemeClr>
                </a:solidFill>
              </a:defRPr>
            </a:lvl2pPr>
            <a:lvl3pPr>
              <a:lnSpc>
                <a:spcPct val="100000"/>
              </a:lnSpc>
              <a:defRPr lang="en-US" sz="1600" smtClean="0">
                <a:solidFill>
                  <a:schemeClr val="bg1">
                    <a:lumMod val="50000"/>
                  </a:schemeClr>
                </a:solidFill>
              </a:defRPr>
            </a:lvl3pPr>
            <a:lvl4pPr>
              <a:lnSpc>
                <a:spcPct val="100000"/>
              </a:lnSpc>
              <a:defRPr lang="en-US" sz="1400" smtClean="0">
                <a:solidFill>
                  <a:schemeClr val="bg1">
                    <a:lumMod val="50000"/>
                  </a:schemeClr>
                </a:solidFill>
              </a:defRPr>
            </a:lvl4pPr>
            <a:lvl5pPr>
              <a:lnSpc>
                <a:spcPct val="100000"/>
              </a:lnSpc>
              <a:defRPr lang="en-US" sz="1400">
                <a:solidFill>
                  <a:schemeClr val="bg1">
                    <a:lumMod val="50000"/>
                  </a:schemeClr>
                </a:solidFill>
              </a:defRPr>
            </a:lvl5pPr>
          </a:lstStyle>
          <a:p>
            <a:pPr lvl="0">
              <a:lnSpc>
                <a:spcPct val="100000"/>
              </a:lnSpc>
              <a:spcBef>
                <a:spcPts val="1600"/>
              </a:spcBef>
            </a:pPr>
            <a:r>
              <a:rPr lang="en-US" dirty="0"/>
              <a:t>Click to edit master text styles</a:t>
            </a:r>
          </a:p>
        </p:txBody>
      </p:sp>
      <p:sp>
        <p:nvSpPr>
          <p:cNvPr id="6" name="Content Placeholder 5"/>
          <p:cNvSpPr>
            <a:spLocks noGrp="1"/>
          </p:cNvSpPr>
          <p:nvPr>
            <p:ph sz="quarter" idx="10" hasCustomPrompt="1"/>
          </p:nvPr>
        </p:nvSpPr>
        <p:spPr>
          <a:xfrm>
            <a:off x="548640" y="1826897"/>
            <a:ext cx="2066334" cy="1099595"/>
          </a:xfrm>
        </p:spPr>
        <p:txBody>
          <a:bodyPr anchor="ctr">
            <a:noAutofit/>
          </a:bodyPr>
          <a:lstStyle>
            <a:lvl1pPr marL="0" indent="0">
              <a:lnSpc>
                <a:spcPct val="100000"/>
              </a:lnSpc>
              <a:buNone/>
              <a:defRPr sz="2000" b="1">
                <a:solidFill>
                  <a:schemeClr val="accent2">
                    <a:lumMod val="60000"/>
                    <a:lumOff val="40000"/>
                  </a:schemeClr>
                </a:solidFill>
              </a:defRPr>
            </a:lvl1pPr>
          </a:lstStyle>
          <a:p>
            <a:pPr lvl="0"/>
            <a:r>
              <a:rPr lang="en-US" dirty="0"/>
              <a:t>Click to edit master text styles</a:t>
            </a:r>
          </a:p>
        </p:txBody>
      </p:sp>
      <p:sp>
        <p:nvSpPr>
          <p:cNvPr id="11" name="Content Placeholder 2">
            <a:extLst>
              <a:ext uri="{FF2B5EF4-FFF2-40B4-BE49-F238E27FC236}">
                <a16:creationId xmlns:a16="http://schemas.microsoft.com/office/drawing/2014/main" id="{F21077AC-5B46-4687-80D4-56809B8E42DE}"/>
              </a:ext>
            </a:extLst>
          </p:cNvPr>
          <p:cNvSpPr>
            <a:spLocks noGrp="1"/>
          </p:cNvSpPr>
          <p:nvPr>
            <p:ph idx="11" hasCustomPrompt="1"/>
          </p:nvPr>
        </p:nvSpPr>
        <p:spPr>
          <a:xfrm>
            <a:off x="3555007" y="2928395"/>
            <a:ext cx="2066970" cy="3151784"/>
          </a:xfrm>
        </p:spPr>
        <p:txBody>
          <a:bodyPr lIns="0" tIns="0" rIns="0" bIns="0">
            <a:noAutofit/>
          </a:bodyPr>
          <a:lstStyle>
            <a:lvl1pPr>
              <a:lnSpc>
                <a:spcPct val="100000"/>
              </a:lnSpc>
              <a:defRPr lang="en-US" sz="1400" smtClean="0">
                <a:solidFill>
                  <a:schemeClr val="bg1"/>
                </a:solidFill>
              </a:defRPr>
            </a:lvl1pPr>
            <a:lvl2pPr marL="457200" indent="0">
              <a:lnSpc>
                <a:spcPct val="100000"/>
              </a:lnSpc>
              <a:buNone/>
              <a:defRPr lang="en-US" sz="1800" smtClean="0">
                <a:solidFill>
                  <a:schemeClr val="bg1">
                    <a:lumMod val="50000"/>
                  </a:schemeClr>
                </a:solidFill>
              </a:defRPr>
            </a:lvl2pPr>
            <a:lvl3pPr>
              <a:lnSpc>
                <a:spcPct val="100000"/>
              </a:lnSpc>
              <a:defRPr lang="en-US" sz="1600" smtClean="0">
                <a:solidFill>
                  <a:schemeClr val="bg1">
                    <a:lumMod val="50000"/>
                  </a:schemeClr>
                </a:solidFill>
              </a:defRPr>
            </a:lvl3pPr>
            <a:lvl4pPr>
              <a:lnSpc>
                <a:spcPct val="100000"/>
              </a:lnSpc>
              <a:defRPr lang="en-US" sz="1400" smtClean="0">
                <a:solidFill>
                  <a:schemeClr val="bg1">
                    <a:lumMod val="50000"/>
                  </a:schemeClr>
                </a:solidFill>
              </a:defRPr>
            </a:lvl4pPr>
            <a:lvl5pPr>
              <a:lnSpc>
                <a:spcPct val="100000"/>
              </a:lnSpc>
              <a:defRPr lang="en-US" sz="1400">
                <a:solidFill>
                  <a:schemeClr val="bg1">
                    <a:lumMod val="50000"/>
                  </a:schemeClr>
                </a:solidFill>
              </a:defRPr>
            </a:lvl5pPr>
          </a:lstStyle>
          <a:p>
            <a:pPr lvl="0">
              <a:lnSpc>
                <a:spcPct val="100000"/>
              </a:lnSpc>
              <a:spcBef>
                <a:spcPts val="1600"/>
              </a:spcBef>
            </a:pPr>
            <a:r>
              <a:rPr lang="en-US" dirty="0"/>
              <a:t>Click to edit master text styles</a:t>
            </a:r>
          </a:p>
        </p:txBody>
      </p:sp>
      <p:sp>
        <p:nvSpPr>
          <p:cNvPr id="12" name="Content Placeholder 5">
            <a:extLst>
              <a:ext uri="{FF2B5EF4-FFF2-40B4-BE49-F238E27FC236}">
                <a16:creationId xmlns:a16="http://schemas.microsoft.com/office/drawing/2014/main" id="{FA350EC7-6CCE-4FA2-BE5E-D2994BF376A2}"/>
              </a:ext>
            </a:extLst>
          </p:cNvPr>
          <p:cNvSpPr>
            <a:spLocks noGrp="1"/>
          </p:cNvSpPr>
          <p:nvPr>
            <p:ph sz="quarter" idx="12" hasCustomPrompt="1"/>
          </p:nvPr>
        </p:nvSpPr>
        <p:spPr>
          <a:xfrm>
            <a:off x="3552833" y="1826897"/>
            <a:ext cx="2066334" cy="1099595"/>
          </a:xfrm>
        </p:spPr>
        <p:txBody>
          <a:bodyPr anchor="ctr">
            <a:noAutofit/>
          </a:bodyPr>
          <a:lstStyle>
            <a:lvl1pPr marL="0" indent="0">
              <a:lnSpc>
                <a:spcPct val="100000"/>
              </a:lnSpc>
              <a:buNone/>
              <a:defRPr sz="2000" b="1">
                <a:solidFill>
                  <a:schemeClr val="accent2">
                    <a:lumMod val="60000"/>
                    <a:lumOff val="40000"/>
                  </a:schemeClr>
                </a:solidFill>
              </a:defRPr>
            </a:lvl1pPr>
          </a:lstStyle>
          <a:p>
            <a:pPr lvl="0"/>
            <a:r>
              <a:rPr lang="en-US" dirty="0"/>
              <a:t>Click to edit master text styles</a:t>
            </a:r>
          </a:p>
        </p:txBody>
      </p:sp>
      <p:sp>
        <p:nvSpPr>
          <p:cNvPr id="13" name="Content Placeholder 2">
            <a:extLst>
              <a:ext uri="{FF2B5EF4-FFF2-40B4-BE49-F238E27FC236}">
                <a16:creationId xmlns:a16="http://schemas.microsoft.com/office/drawing/2014/main" id="{817C1F00-5335-4EE0-AFC3-B664BCA1B553}"/>
              </a:ext>
            </a:extLst>
          </p:cNvPr>
          <p:cNvSpPr>
            <a:spLocks noGrp="1"/>
          </p:cNvSpPr>
          <p:nvPr>
            <p:ph idx="13" hasCustomPrompt="1"/>
          </p:nvPr>
        </p:nvSpPr>
        <p:spPr>
          <a:xfrm>
            <a:off x="9567740" y="2928395"/>
            <a:ext cx="2066970" cy="3151784"/>
          </a:xfrm>
        </p:spPr>
        <p:txBody>
          <a:bodyPr lIns="0" tIns="0" rIns="0" bIns="0">
            <a:noAutofit/>
          </a:bodyPr>
          <a:lstStyle>
            <a:lvl1pPr>
              <a:lnSpc>
                <a:spcPct val="100000"/>
              </a:lnSpc>
              <a:defRPr lang="en-US" sz="1400" smtClean="0">
                <a:solidFill>
                  <a:schemeClr val="bg1"/>
                </a:solidFill>
              </a:defRPr>
            </a:lvl1pPr>
            <a:lvl2pPr marL="457200" indent="0">
              <a:lnSpc>
                <a:spcPct val="100000"/>
              </a:lnSpc>
              <a:buNone/>
              <a:defRPr lang="en-US" sz="1800" smtClean="0">
                <a:solidFill>
                  <a:schemeClr val="bg1">
                    <a:lumMod val="50000"/>
                  </a:schemeClr>
                </a:solidFill>
              </a:defRPr>
            </a:lvl2pPr>
            <a:lvl3pPr>
              <a:lnSpc>
                <a:spcPct val="100000"/>
              </a:lnSpc>
              <a:defRPr lang="en-US" sz="1600" smtClean="0">
                <a:solidFill>
                  <a:schemeClr val="bg1">
                    <a:lumMod val="50000"/>
                  </a:schemeClr>
                </a:solidFill>
              </a:defRPr>
            </a:lvl3pPr>
            <a:lvl4pPr>
              <a:lnSpc>
                <a:spcPct val="100000"/>
              </a:lnSpc>
              <a:defRPr lang="en-US" sz="1400" smtClean="0">
                <a:solidFill>
                  <a:schemeClr val="bg1">
                    <a:lumMod val="50000"/>
                  </a:schemeClr>
                </a:solidFill>
              </a:defRPr>
            </a:lvl4pPr>
            <a:lvl5pPr>
              <a:lnSpc>
                <a:spcPct val="100000"/>
              </a:lnSpc>
              <a:defRPr lang="en-US" sz="1400">
                <a:solidFill>
                  <a:schemeClr val="bg1">
                    <a:lumMod val="50000"/>
                  </a:schemeClr>
                </a:solidFill>
              </a:defRPr>
            </a:lvl5pPr>
          </a:lstStyle>
          <a:p>
            <a:pPr lvl="0">
              <a:lnSpc>
                <a:spcPct val="100000"/>
              </a:lnSpc>
              <a:spcBef>
                <a:spcPts val="1600"/>
              </a:spcBef>
            </a:pPr>
            <a:r>
              <a:rPr lang="en-US" dirty="0"/>
              <a:t>Click to edit master text styles</a:t>
            </a:r>
          </a:p>
        </p:txBody>
      </p:sp>
      <p:sp>
        <p:nvSpPr>
          <p:cNvPr id="18" name="Content Placeholder 5">
            <a:extLst>
              <a:ext uri="{FF2B5EF4-FFF2-40B4-BE49-F238E27FC236}">
                <a16:creationId xmlns:a16="http://schemas.microsoft.com/office/drawing/2014/main" id="{7D9D7EFE-1CD3-436A-962C-EF6E98D47519}"/>
              </a:ext>
            </a:extLst>
          </p:cNvPr>
          <p:cNvSpPr>
            <a:spLocks noGrp="1"/>
          </p:cNvSpPr>
          <p:nvPr>
            <p:ph sz="quarter" idx="14" hasCustomPrompt="1"/>
          </p:nvPr>
        </p:nvSpPr>
        <p:spPr>
          <a:xfrm>
            <a:off x="9568376" y="1826897"/>
            <a:ext cx="2066334" cy="1099595"/>
          </a:xfrm>
        </p:spPr>
        <p:txBody>
          <a:bodyPr anchor="ctr">
            <a:noAutofit/>
          </a:bodyPr>
          <a:lstStyle>
            <a:lvl1pPr marL="0" indent="0">
              <a:lnSpc>
                <a:spcPct val="100000"/>
              </a:lnSpc>
              <a:buNone/>
              <a:defRPr sz="2000" b="1">
                <a:solidFill>
                  <a:schemeClr val="accent2">
                    <a:lumMod val="60000"/>
                    <a:lumOff val="40000"/>
                  </a:schemeClr>
                </a:solidFill>
              </a:defRPr>
            </a:lvl1pPr>
          </a:lstStyle>
          <a:p>
            <a:pPr lvl="0"/>
            <a:r>
              <a:rPr lang="en-US" dirty="0"/>
              <a:t>Click to edit master text styles</a:t>
            </a:r>
          </a:p>
        </p:txBody>
      </p:sp>
      <p:sp>
        <p:nvSpPr>
          <p:cNvPr id="20" name="Content Placeholder 2">
            <a:extLst>
              <a:ext uri="{FF2B5EF4-FFF2-40B4-BE49-F238E27FC236}">
                <a16:creationId xmlns:a16="http://schemas.microsoft.com/office/drawing/2014/main" id="{3DC16C50-44C0-479E-933E-01BA62DEDAF4}"/>
              </a:ext>
            </a:extLst>
          </p:cNvPr>
          <p:cNvSpPr>
            <a:spLocks noGrp="1"/>
          </p:cNvSpPr>
          <p:nvPr>
            <p:ph idx="15" hasCustomPrompt="1"/>
          </p:nvPr>
        </p:nvSpPr>
        <p:spPr>
          <a:xfrm>
            <a:off x="6561374" y="2928395"/>
            <a:ext cx="2066970" cy="3151784"/>
          </a:xfrm>
        </p:spPr>
        <p:txBody>
          <a:bodyPr lIns="0" tIns="0" rIns="0" bIns="0">
            <a:noAutofit/>
          </a:bodyPr>
          <a:lstStyle>
            <a:lvl1pPr>
              <a:lnSpc>
                <a:spcPct val="100000"/>
              </a:lnSpc>
              <a:defRPr lang="en-US" sz="1400" smtClean="0">
                <a:solidFill>
                  <a:schemeClr val="bg1"/>
                </a:solidFill>
              </a:defRPr>
            </a:lvl1pPr>
            <a:lvl2pPr marL="457200" indent="0">
              <a:lnSpc>
                <a:spcPct val="100000"/>
              </a:lnSpc>
              <a:buNone/>
              <a:defRPr lang="en-US" sz="1800" smtClean="0">
                <a:solidFill>
                  <a:schemeClr val="bg1">
                    <a:lumMod val="50000"/>
                  </a:schemeClr>
                </a:solidFill>
              </a:defRPr>
            </a:lvl2pPr>
            <a:lvl3pPr>
              <a:lnSpc>
                <a:spcPct val="100000"/>
              </a:lnSpc>
              <a:defRPr lang="en-US" sz="1600" smtClean="0">
                <a:solidFill>
                  <a:schemeClr val="bg1">
                    <a:lumMod val="50000"/>
                  </a:schemeClr>
                </a:solidFill>
              </a:defRPr>
            </a:lvl3pPr>
            <a:lvl4pPr>
              <a:lnSpc>
                <a:spcPct val="100000"/>
              </a:lnSpc>
              <a:defRPr lang="en-US" sz="1400" smtClean="0">
                <a:solidFill>
                  <a:schemeClr val="bg1">
                    <a:lumMod val="50000"/>
                  </a:schemeClr>
                </a:solidFill>
              </a:defRPr>
            </a:lvl4pPr>
            <a:lvl5pPr>
              <a:lnSpc>
                <a:spcPct val="100000"/>
              </a:lnSpc>
              <a:defRPr lang="en-US" sz="1400">
                <a:solidFill>
                  <a:schemeClr val="bg1">
                    <a:lumMod val="50000"/>
                  </a:schemeClr>
                </a:solidFill>
              </a:defRPr>
            </a:lvl5pPr>
          </a:lstStyle>
          <a:p>
            <a:pPr lvl="0">
              <a:lnSpc>
                <a:spcPct val="100000"/>
              </a:lnSpc>
              <a:spcBef>
                <a:spcPts val="1600"/>
              </a:spcBef>
            </a:pPr>
            <a:r>
              <a:rPr lang="en-US" dirty="0"/>
              <a:t>Click to edit master text styles</a:t>
            </a:r>
          </a:p>
        </p:txBody>
      </p:sp>
      <p:sp>
        <p:nvSpPr>
          <p:cNvPr id="21" name="Content Placeholder 5">
            <a:extLst>
              <a:ext uri="{FF2B5EF4-FFF2-40B4-BE49-F238E27FC236}">
                <a16:creationId xmlns:a16="http://schemas.microsoft.com/office/drawing/2014/main" id="{73FE4323-A6DF-4424-88B5-24338A18C727}"/>
              </a:ext>
            </a:extLst>
          </p:cNvPr>
          <p:cNvSpPr>
            <a:spLocks noGrp="1"/>
          </p:cNvSpPr>
          <p:nvPr>
            <p:ph sz="quarter" idx="16" hasCustomPrompt="1"/>
          </p:nvPr>
        </p:nvSpPr>
        <p:spPr>
          <a:xfrm>
            <a:off x="6556390" y="1826897"/>
            <a:ext cx="2066334" cy="1099595"/>
          </a:xfrm>
        </p:spPr>
        <p:txBody>
          <a:bodyPr anchor="ctr">
            <a:noAutofit/>
          </a:bodyPr>
          <a:lstStyle>
            <a:lvl1pPr marL="0" indent="0">
              <a:lnSpc>
                <a:spcPct val="100000"/>
              </a:lnSpc>
              <a:buNone/>
              <a:defRPr sz="2000" b="1">
                <a:solidFill>
                  <a:schemeClr val="accent2">
                    <a:lumMod val="60000"/>
                    <a:lumOff val="40000"/>
                  </a:schemeClr>
                </a:solidFill>
              </a:defRPr>
            </a:lvl1pPr>
          </a:lstStyle>
          <a:p>
            <a:pPr lvl="0"/>
            <a:r>
              <a:rPr lang="en-US" dirty="0"/>
              <a:t>Click to edit master text styles</a:t>
            </a:r>
          </a:p>
        </p:txBody>
      </p:sp>
      <p:sp>
        <p:nvSpPr>
          <p:cNvPr id="14" name="Title 6">
            <a:extLst>
              <a:ext uri="{FF2B5EF4-FFF2-40B4-BE49-F238E27FC236}">
                <a16:creationId xmlns:a16="http://schemas.microsoft.com/office/drawing/2014/main" id="{823F9586-2B94-4492-A6C3-10A8D7C376F7}"/>
              </a:ext>
            </a:extLst>
          </p:cNvPr>
          <p:cNvSpPr>
            <a:spLocks noGrp="1"/>
          </p:cNvSpPr>
          <p:nvPr>
            <p:ph type="title" hasCustomPrompt="1"/>
          </p:nvPr>
        </p:nvSpPr>
        <p:spPr>
          <a:xfrm>
            <a:off x="548640" y="488561"/>
            <a:ext cx="11086070" cy="915366"/>
          </a:xfrm>
        </p:spPr>
        <p:txBody>
          <a:bodyPr/>
          <a:lstStyle>
            <a:lvl1pPr>
              <a:defRPr/>
            </a:lvl1pPr>
          </a:lstStyle>
          <a:p>
            <a:r>
              <a:rPr lang="en-US" dirty="0"/>
              <a:t>Click to edit title</a:t>
            </a:r>
          </a:p>
        </p:txBody>
      </p:sp>
      <p:sp>
        <p:nvSpPr>
          <p:cNvPr id="2" name="Date Placeholder 1">
            <a:extLst>
              <a:ext uri="{FF2B5EF4-FFF2-40B4-BE49-F238E27FC236}">
                <a16:creationId xmlns:a16="http://schemas.microsoft.com/office/drawing/2014/main" id="{501EEFF1-CD5A-47B9-BD9C-4CC0B1848F50}"/>
              </a:ext>
            </a:extLst>
          </p:cNvPr>
          <p:cNvSpPr>
            <a:spLocks noGrp="1"/>
          </p:cNvSpPr>
          <p:nvPr>
            <p:ph type="dt" sz="half" idx="17"/>
          </p:nvPr>
        </p:nvSpPr>
        <p:spPr/>
        <p:txBody>
          <a:bodyPr/>
          <a:lstStyle/>
          <a:p>
            <a:fld id="{5A648A70-83CF-4E49-9808-06D21AC6D48F}" type="datetime4">
              <a:rPr lang="en-US" smtClean="0">
                <a:solidFill>
                  <a:schemeClr val="bg2">
                    <a:lumMod val="75000"/>
                  </a:schemeClr>
                </a:solidFill>
              </a:rPr>
              <a:t>April 10, 2023</a:t>
            </a:fld>
            <a:endParaRPr lang="en-US" dirty="0">
              <a:solidFill>
                <a:schemeClr val="bg2">
                  <a:lumMod val="75000"/>
                </a:schemeClr>
              </a:solidFill>
            </a:endParaRPr>
          </a:p>
        </p:txBody>
      </p:sp>
      <p:sp>
        <p:nvSpPr>
          <p:cNvPr id="3" name="Footer Placeholder 2">
            <a:extLst>
              <a:ext uri="{FF2B5EF4-FFF2-40B4-BE49-F238E27FC236}">
                <a16:creationId xmlns:a16="http://schemas.microsoft.com/office/drawing/2014/main" id="{1F9C460B-E1A7-4DBD-AACD-213974E4038F}"/>
              </a:ext>
            </a:extLst>
          </p:cNvPr>
          <p:cNvSpPr>
            <a:spLocks noGrp="1"/>
          </p:cNvSpPr>
          <p:nvPr>
            <p:ph type="ftr" sz="quarter" idx="18"/>
          </p:nvPr>
        </p:nvSpPr>
        <p:spPr/>
        <p:txBody>
          <a:bodyPr/>
          <a:lstStyle/>
          <a:p>
            <a:r>
              <a:rPr lang="en-US" dirty="0">
                <a:solidFill>
                  <a:srgbClr val="FFFFFF">
                    <a:lumMod val="75000"/>
                  </a:srgbClr>
                </a:solidFill>
              </a:rPr>
              <a:t>© 2021 Trellance, Inc. All rights reserved.</a:t>
            </a:r>
          </a:p>
        </p:txBody>
      </p:sp>
      <p:sp>
        <p:nvSpPr>
          <p:cNvPr id="4" name="Slide Number Placeholder 3">
            <a:extLst>
              <a:ext uri="{FF2B5EF4-FFF2-40B4-BE49-F238E27FC236}">
                <a16:creationId xmlns:a16="http://schemas.microsoft.com/office/drawing/2014/main" id="{C7B7AF52-ED0E-46BD-A9EA-2848E09A5808}"/>
              </a:ext>
            </a:extLst>
          </p:cNvPr>
          <p:cNvSpPr>
            <a:spLocks noGrp="1"/>
          </p:cNvSpPr>
          <p:nvPr>
            <p:ph type="sldNum" sz="quarter" idx="19"/>
          </p:nvPr>
        </p:nvSpPr>
        <p:spPr/>
        <p:txBody>
          <a:bodyPr/>
          <a:lstStyle/>
          <a:p>
            <a:fld id="{2533969A-88D7-D043-9145-D433A02B4603}" type="slidenum">
              <a:rPr lang="en-US" smtClean="0"/>
              <a:pPr/>
              <a:t>‹#›</a:t>
            </a:fld>
            <a:endParaRPr lang="en-US" dirty="0"/>
          </a:p>
        </p:txBody>
      </p:sp>
    </p:spTree>
    <p:extLst>
      <p:ext uri="{BB962C8B-B14F-4D97-AF65-F5344CB8AC3E}">
        <p14:creationId xmlns:p14="http://schemas.microsoft.com/office/powerpoint/2010/main" val="64597705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No theme two content: headline + placeholders + footers (white left, small laptop right)">
    <p:spTree>
      <p:nvGrpSpPr>
        <p:cNvPr id="1" name=""/>
        <p:cNvGrpSpPr/>
        <p:nvPr/>
      </p:nvGrpSpPr>
      <p:grpSpPr>
        <a:xfrm>
          <a:off x="0" y="0"/>
          <a:ext cx="0" cy="0"/>
          <a:chOff x="0" y="0"/>
          <a:chExt cx="0" cy="0"/>
        </a:xfrm>
      </p:grpSpPr>
      <p:grpSp>
        <p:nvGrpSpPr>
          <p:cNvPr id="9" name="Group 8"/>
          <p:cNvGrpSpPr/>
          <p:nvPr userDrawn="1"/>
        </p:nvGrpSpPr>
        <p:grpSpPr>
          <a:xfrm>
            <a:off x="6379924" y="2486527"/>
            <a:ext cx="4973876" cy="2863204"/>
            <a:chOff x="5898415" y="1976415"/>
            <a:chExt cx="5654530" cy="3255020"/>
          </a:xfrm>
        </p:grpSpPr>
        <p:sp>
          <p:nvSpPr>
            <p:cNvPr id="10" name="Freeform 45"/>
            <p:cNvSpPr>
              <a:spLocks/>
            </p:cNvSpPr>
            <p:nvPr/>
          </p:nvSpPr>
          <p:spPr bwMode="auto">
            <a:xfrm>
              <a:off x="5898415" y="5105745"/>
              <a:ext cx="2848207" cy="125690"/>
            </a:xfrm>
            <a:custGeom>
              <a:avLst/>
              <a:gdLst>
                <a:gd name="T0" fmla="*/ 0 w 885"/>
                <a:gd name="T1" fmla="*/ 16 h 39"/>
                <a:gd name="T2" fmla="*/ 78 w 885"/>
                <a:gd name="T3" fmla="*/ 39 h 39"/>
                <a:gd name="T4" fmla="*/ 885 w 885"/>
                <a:gd name="T5" fmla="*/ 39 h 39"/>
                <a:gd name="T6" fmla="*/ 885 w 885"/>
                <a:gd name="T7" fmla="*/ 0 h 39"/>
                <a:gd name="T8" fmla="*/ 0 w 885"/>
                <a:gd name="T9" fmla="*/ 0 h 39"/>
                <a:gd name="T10" fmla="*/ 0 w 885"/>
                <a:gd name="T11" fmla="*/ 16 h 39"/>
              </a:gdLst>
              <a:ahLst/>
              <a:cxnLst>
                <a:cxn ang="0">
                  <a:pos x="T0" y="T1"/>
                </a:cxn>
                <a:cxn ang="0">
                  <a:pos x="T2" y="T3"/>
                </a:cxn>
                <a:cxn ang="0">
                  <a:pos x="T4" y="T5"/>
                </a:cxn>
                <a:cxn ang="0">
                  <a:pos x="T6" y="T7"/>
                </a:cxn>
                <a:cxn ang="0">
                  <a:pos x="T8" y="T9"/>
                </a:cxn>
                <a:cxn ang="0">
                  <a:pos x="T10" y="T11"/>
                </a:cxn>
              </a:cxnLst>
              <a:rect l="0" t="0" r="r" b="b"/>
              <a:pathLst>
                <a:path w="885" h="39">
                  <a:moveTo>
                    <a:pt x="0" y="16"/>
                  </a:moveTo>
                  <a:cubicBezTo>
                    <a:pt x="0" y="23"/>
                    <a:pt x="30" y="39"/>
                    <a:pt x="78" y="39"/>
                  </a:cubicBezTo>
                  <a:cubicBezTo>
                    <a:pt x="126" y="39"/>
                    <a:pt x="885" y="39"/>
                    <a:pt x="885" y="39"/>
                  </a:cubicBezTo>
                  <a:cubicBezTo>
                    <a:pt x="885" y="0"/>
                    <a:pt x="885" y="0"/>
                    <a:pt x="885" y="0"/>
                  </a:cubicBezTo>
                  <a:cubicBezTo>
                    <a:pt x="0" y="0"/>
                    <a:pt x="0" y="0"/>
                    <a:pt x="0" y="0"/>
                  </a:cubicBezTo>
                  <a:lnTo>
                    <a:pt x="0" y="16"/>
                  </a:lnTo>
                  <a:close/>
                </a:path>
              </a:pathLst>
            </a:custGeom>
            <a:solidFill>
              <a:srgbClr val="B3B4B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Roboto Light"/>
              </a:endParaRPr>
            </a:p>
          </p:txBody>
        </p:sp>
        <p:sp>
          <p:nvSpPr>
            <p:cNvPr id="11" name="Freeform 46"/>
            <p:cNvSpPr>
              <a:spLocks/>
            </p:cNvSpPr>
            <p:nvPr/>
          </p:nvSpPr>
          <p:spPr bwMode="auto">
            <a:xfrm>
              <a:off x="8704736" y="5105745"/>
              <a:ext cx="2848207" cy="125690"/>
            </a:xfrm>
            <a:custGeom>
              <a:avLst/>
              <a:gdLst>
                <a:gd name="T0" fmla="*/ 884 w 884"/>
                <a:gd name="T1" fmla="*/ 16 h 39"/>
                <a:gd name="T2" fmla="*/ 806 w 884"/>
                <a:gd name="T3" fmla="*/ 39 h 39"/>
                <a:gd name="T4" fmla="*/ 0 w 884"/>
                <a:gd name="T5" fmla="*/ 39 h 39"/>
                <a:gd name="T6" fmla="*/ 0 w 884"/>
                <a:gd name="T7" fmla="*/ 0 h 39"/>
                <a:gd name="T8" fmla="*/ 884 w 884"/>
                <a:gd name="T9" fmla="*/ 0 h 39"/>
                <a:gd name="T10" fmla="*/ 884 w 884"/>
                <a:gd name="T11" fmla="*/ 16 h 39"/>
              </a:gdLst>
              <a:ahLst/>
              <a:cxnLst>
                <a:cxn ang="0">
                  <a:pos x="T0" y="T1"/>
                </a:cxn>
                <a:cxn ang="0">
                  <a:pos x="T2" y="T3"/>
                </a:cxn>
                <a:cxn ang="0">
                  <a:pos x="T4" y="T5"/>
                </a:cxn>
                <a:cxn ang="0">
                  <a:pos x="T6" y="T7"/>
                </a:cxn>
                <a:cxn ang="0">
                  <a:pos x="T8" y="T9"/>
                </a:cxn>
                <a:cxn ang="0">
                  <a:pos x="T10" y="T11"/>
                </a:cxn>
              </a:cxnLst>
              <a:rect l="0" t="0" r="r" b="b"/>
              <a:pathLst>
                <a:path w="884" h="39">
                  <a:moveTo>
                    <a:pt x="884" y="16"/>
                  </a:moveTo>
                  <a:cubicBezTo>
                    <a:pt x="884" y="23"/>
                    <a:pt x="854" y="39"/>
                    <a:pt x="806" y="39"/>
                  </a:cubicBezTo>
                  <a:cubicBezTo>
                    <a:pt x="758" y="39"/>
                    <a:pt x="0" y="39"/>
                    <a:pt x="0" y="39"/>
                  </a:cubicBezTo>
                  <a:cubicBezTo>
                    <a:pt x="0" y="0"/>
                    <a:pt x="0" y="0"/>
                    <a:pt x="0" y="0"/>
                  </a:cubicBezTo>
                  <a:cubicBezTo>
                    <a:pt x="884" y="0"/>
                    <a:pt x="884" y="0"/>
                    <a:pt x="884" y="0"/>
                  </a:cubicBezTo>
                  <a:lnTo>
                    <a:pt x="884" y="16"/>
                  </a:lnTo>
                  <a:close/>
                </a:path>
              </a:pathLst>
            </a:custGeom>
            <a:solidFill>
              <a:srgbClr val="B3B4B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Roboto Light"/>
              </a:endParaRPr>
            </a:p>
          </p:txBody>
        </p:sp>
        <p:sp>
          <p:nvSpPr>
            <p:cNvPr id="12" name="Freeform 47"/>
            <p:cNvSpPr>
              <a:spLocks/>
            </p:cNvSpPr>
            <p:nvPr/>
          </p:nvSpPr>
          <p:spPr bwMode="auto">
            <a:xfrm>
              <a:off x="6455812" y="1976415"/>
              <a:ext cx="4581618" cy="3138999"/>
            </a:xfrm>
            <a:custGeom>
              <a:avLst/>
              <a:gdLst>
                <a:gd name="T0" fmla="*/ 1378 w 1423"/>
                <a:gd name="T1" fmla="*/ 0 h 974"/>
                <a:gd name="T2" fmla="*/ 45 w 1423"/>
                <a:gd name="T3" fmla="*/ 0 h 974"/>
                <a:gd name="T4" fmla="*/ 0 w 1423"/>
                <a:gd name="T5" fmla="*/ 45 h 974"/>
                <a:gd name="T6" fmla="*/ 0 w 1423"/>
                <a:gd name="T7" fmla="*/ 218 h 974"/>
                <a:gd name="T8" fmla="*/ 0 w 1423"/>
                <a:gd name="T9" fmla="*/ 929 h 974"/>
                <a:gd name="T10" fmla="*/ 45 w 1423"/>
                <a:gd name="T11" fmla="*/ 974 h 974"/>
                <a:gd name="T12" fmla="*/ 1378 w 1423"/>
                <a:gd name="T13" fmla="*/ 974 h 974"/>
                <a:gd name="T14" fmla="*/ 1423 w 1423"/>
                <a:gd name="T15" fmla="*/ 929 h 974"/>
                <a:gd name="T16" fmla="*/ 1423 w 1423"/>
                <a:gd name="T17" fmla="*/ 45 h 974"/>
                <a:gd name="T18" fmla="*/ 1378 w 1423"/>
                <a:gd name="T19" fmla="*/ 0 h 9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3" h="974">
                  <a:moveTo>
                    <a:pt x="1378" y="0"/>
                  </a:moveTo>
                  <a:cubicBezTo>
                    <a:pt x="45" y="0"/>
                    <a:pt x="45" y="0"/>
                    <a:pt x="45" y="0"/>
                  </a:cubicBezTo>
                  <a:cubicBezTo>
                    <a:pt x="20" y="0"/>
                    <a:pt x="0" y="20"/>
                    <a:pt x="0" y="45"/>
                  </a:cubicBezTo>
                  <a:cubicBezTo>
                    <a:pt x="0" y="218"/>
                    <a:pt x="0" y="218"/>
                    <a:pt x="0" y="218"/>
                  </a:cubicBezTo>
                  <a:cubicBezTo>
                    <a:pt x="0" y="929"/>
                    <a:pt x="0" y="929"/>
                    <a:pt x="0" y="929"/>
                  </a:cubicBezTo>
                  <a:cubicBezTo>
                    <a:pt x="0" y="954"/>
                    <a:pt x="20" y="974"/>
                    <a:pt x="45" y="974"/>
                  </a:cubicBezTo>
                  <a:cubicBezTo>
                    <a:pt x="1378" y="974"/>
                    <a:pt x="1378" y="974"/>
                    <a:pt x="1378" y="974"/>
                  </a:cubicBezTo>
                  <a:cubicBezTo>
                    <a:pt x="1403" y="974"/>
                    <a:pt x="1423" y="954"/>
                    <a:pt x="1423" y="929"/>
                  </a:cubicBezTo>
                  <a:cubicBezTo>
                    <a:pt x="1423" y="45"/>
                    <a:pt x="1423" y="45"/>
                    <a:pt x="1423" y="45"/>
                  </a:cubicBezTo>
                  <a:cubicBezTo>
                    <a:pt x="1423" y="20"/>
                    <a:pt x="1403" y="0"/>
                    <a:pt x="1378" y="0"/>
                  </a:cubicBezTo>
                  <a:close/>
                </a:path>
              </a:pathLst>
            </a:custGeom>
            <a:solidFill>
              <a:srgbClr val="D2D3D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Roboto Light"/>
              </a:endParaRPr>
            </a:p>
          </p:txBody>
        </p:sp>
        <p:sp>
          <p:nvSpPr>
            <p:cNvPr id="13" name="Freeform 48"/>
            <p:cNvSpPr>
              <a:spLocks/>
            </p:cNvSpPr>
            <p:nvPr/>
          </p:nvSpPr>
          <p:spPr bwMode="auto">
            <a:xfrm>
              <a:off x="6471923" y="1992528"/>
              <a:ext cx="4552622" cy="3106772"/>
            </a:xfrm>
            <a:custGeom>
              <a:avLst/>
              <a:gdLst>
                <a:gd name="T0" fmla="*/ 40 w 1414"/>
                <a:gd name="T1" fmla="*/ 964 h 964"/>
                <a:gd name="T2" fmla="*/ 0 w 1414"/>
                <a:gd name="T3" fmla="*/ 924 h 964"/>
                <a:gd name="T4" fmla="*/ 0 w 1414"/>
                <a:gd name="T5" fmla="*/ 40 h 964"/>
                <a:gd name="T6" fmla="*/ 40 w 1414"/>
                <a:gd name="T7" fmla="*/ 0 h 964"/>
                <a:gd name="T8" fmla="*/ 1373 w 1414"/>
                <a:gd name="T9" fmla="*/ 0 h 964"/>
                <a:gd name="T10" fmla="*/ 1414 w 1414"/>
                <a:gd name="T11" fmla="*/ 40 h 964"/>
                <a:gd name="T12" fmla="*/ 1414 w 1414"/>
                <a:gd name="T13" fmla="*/ 924 h 964"/>
                <a:gd name="T14" fmla="*/ 1373 w 1414"/>
                <a:gd name="T15" fmla="*/ 964 h 964"/>
                <a:gd name="T16" fmla="*/ 40 w 1414"/>
                <a:gd name="T17" fmla="*/ 964 h 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4" h="964">
                  <a:moveTo>
                    <a:pt x="40" y="964"/>
                  </a:moveTo>
                  <a:cubicBezTo>
                    <a:pt x="18" y="964"/>
                    <a:pt x="0" y="946"/>
                    <a:pt x="0" y="924"/>
                  </a:cubicBezTo>
                  <a:cubicBezTo>
                    <a:pt x="0" y="40"/>
                    <a:pt x="0" y="40"/>
                    <a:pt x="0" y="40"/>
                  </a:cubicBezTo>
                  <a:cubicBezTo>
                    <a:pt x="0" y="18"/>
                    <a:pt x="18" y="0"/>
                    <a:pt x="40" y="0"/>
                  </a:cubicBezTo>
                  <a:cubicBezTo>
                    <a:pt x="1373" y="0"/>
                    <a:pt x="1373" y="0"/>
                    <a:pt x="1373" y="0"/>
                  </a:cubicBezTo>
                  <a:cubicBezTo>
                    <a:pt x="1396" y="0"/>
                    <a:pt x="1414" y="18"/>
                    <a:pt x="1414" y="40"/>
                  </a:cubicBezTo>
                  <a:cubicBezTo>
                    <a:pt x="1414" y="924"/>
                    <a:pt x="1414" y="924"/>
                    <a:pt x="1414" y="924"/>
                  </a:cubicBezTo>
                  <a:cubicBezTo>
                    <a:pt x="1414" y="946"/>
                    <a:pt x="1396" y="964"/>
                    <a:pt x="1373" y="964"/>
                  </a:cubicBezTo>
                  <a:lnTo>
                    <a:pt x="40" y="964"/>
                  </a:lnTo>
                  <a:close/>
                </a:path>
              </a:pathLst>
            </a:custGeom>
            <a:gradFill>
              <a:gsLst>
                <a:gs pos="0">
                  <a:schemeClr val="bg2">
                    <a:lumMod val="95000"/>
                  </a:schemeClr>
                </a:gs>
                <a:gs pos="65000">
                  <a:srgbClr val="ECECEC"/>
                </a:gs>
                <a:gs pos="100000">
                  <a:schemeClr val="bg2">
                    <a:lumMod val="85000"/>
                  </a:schemeClr>
                </a:gs>
              </a:gsLst>
              <a:path path="circle">
                <a:fillToRect t="100000" r="100000"/>
              </a:path>
            </a:gra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dirty="0">
                <a:latin typeface="Roboto Light"/>
              </a:endParaRPr>
            </a:p>
          </p:txBody>
        </p:sp>
        <p:sp>
          <p:nvSpPr>
            <p:cNvPr id="14" name="Rectangle 50"/>
            <p:cNvSpPr>
              <a:spLocks noChangeArrowheads="1"/>
            </p:cNvSpPr>
            <p:nvPr/>
          </p:nvSpPr>
          <p:spPr bwMode="auto">
            <a:xfrm>
              <a:off x="5898415" y="5054180"/>
              <a:ext cx="5654530" cy="103129"/>
            </a:xfrm>
            <a:prstGeom prst="rect">
              <a:avLst/>
            </a:prstGeom>
            <a:gradFill>
              <a:gsLst>
                <a:gs pos="0">
                  <a:schemeClr val="tx2">
                    <a:lumMod val="20000"/>
                    <a:lumOff val="80000"/>
                  </a:schemeClr>
                </a:gs>
                <a:gs pos="50000">
                  <a:schemeClr val="bg2">
                    <a:lumMod val="95000"/>
                  </a:schemeClr>
                </a:gs>
                <a:gs pos="100000">
                  <a:schemeClr val="tx2">
                    <a:lumMod val="20000"/>
                    <a:lumOff val="80000"/>
                  </a:schemeClr>
                </a:gs>
              </a:gsLst>
              <a:path path="circle">
                <a:fillToRect t="100000" r="100000"/>
              </a:path>
            </a:gradFill>
            <a:ln>
              <a:solidFill>
                <a:schemeClr val="bg1">
                  <a:lumMod val="40000"/>
                  <a:lumOff val="60000"/>
                </a:schemeClr>
              </a:solid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dirty="0">
                <a:latin typeface="Roboto Light"/>
              </a:endParaRPr>
            </a:p>
          </p:txBody>
        </p:sp>
        <p:sp>
          <p:nvSpPr>
            <p:cNvPr id="15" name="Freeform 51"/>
            <p:cNvSpPr>
              <a:spLocks/>
            </p:cNvSpPr>
            <p:nvPr/>
          </p:nvSpPr>
          <p:spPr bwMode="auto">
            <a:xfrm>
              <a:off x="8318101" y="5054180"/>
              <a:ext cx="811932" cy="58010"/>
            </a:xfrm>
            <a:custGeom>
              <a:avLst/>
              <a:gdLst>
                <a:gd name="T0" fmla="*/ 0 w 252"/>
                <a:gd name="T1" fmla="*/ 0 h 18"/>
                <a:gd name="T2" fmla="*/ 22 w 252"/>
                <a:gd name="T3" fmla="*/ 18 h 18"/>
                <a:gd name="T4" fmla="*/ 230 w 252"/>
                <a:gd name="T5" fmla="*/ 18 h 18"/>
                <a:gd name="T6" fmla="*/ 252 w 252"/>
                <a:gd name="T7" fmla="*/ 0 h 18"/>
                <a:gd name="T8" fmla="*/ 0 w 252"/>
                <a:gd name="T9" fmla="*/ 0 h 18"/>
              </a:gdLst>
              <a:ahLst/>
              <a:cxnLst>
                <a:cxn ang="0">
                  <a:pos x="T0" y="T1"/>
                </a:cxn>
                <a:cxn ang="0">
                  <a:pos x="T2" y="T3"/>
                </a:cxn>
                <a:cxn ang="0">
                  <a:pos x="T4" y="T5"/>
                </a:cxn>
                <a:cxn ang="0">
                  <a:pos x="T6" y="T7"/>
                </a:cxn>
                <a:cxn ang="0">
                  <a:pos x="T8" y="T9"/>
                </a:cxn>
              </a:cxnLst>
              <a:rect l="0" t="0" r="r" b="b"/>
              <a:pathLst>
                <a:path w="252" h="18">
                  <a:moveTo>
                    <a:pt x="0" y="0"/>
                  </a:moveTo>
                  <a:cubicBezTo>
                    <a:pt x="2" y="10"/>
                    <a:pt x="11" y="18"/>
                    <a:pt x="22" y="18"/>
                  </a:cubicBezTo>
                  <a:cubicBezTo>
                    <a:pt x="230" y="18"/>
                    <a:pt x="230" y="18"/>
                    <a:pt x="230" y="18"/>
                  </a:cubicBezTo>
                  <a:cubicBezTo>
                    <a:pt x="241" y="18"/>
                    <a:pt x="250" y="10"/>
                    <a:pt x="252" y="0"/>
                  </a:cubicBezTo>
                  <a:lnTo>
                    <a:pt x="0" y="0"/>
                  </a:lnTo>
                  <a:close/>
                </a:path>
              </a:pathLst>
            </a:custGeom>
            <a:solidFill>
              <a:srgbClr val="B3B4B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Roboto Light"/>
              </a:endParaRPr>
            </a:p>
          </p:txBody>
        </p:sp>
        <p:sp>
          <p:nvSpPr>
            <p:cNvPr id="16" name="Rectangle 52"/>
            <p:cNvSpPr>
              <a:spLocks noChangeArrowheads="1"/>
            </p:cNvSpPr>
            <p:nvPr/>
          </p:nvSpPr>
          <p:spPr bwMode="auto">
            <a:xfrm>
              <a:off x="6623354" y="2189119"/>
              <a:ext cx="4249758" cy="2684587"/>
            </a:xfrm>
            <a:prstGeom prst="rect">
              <a:avLst/>
            </a:prstGeom>
            <a:solidFill>
              <a:schemeClr val="bg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dirty="0">
                <a:latin typeface="Roboto Light"/>
              </a:endParaRPr>
            </a:p>
          </p:txBody>
        </p:sp>
        <p:sp>
          <p:nvSpPr>
            <p:cNvPr id="17" name="Oval 54"/>
            <p:cNvSpPr>
              <a:spLocks noChangeArrowheads="1"/>
            </p:cNvSpPr>
            <p:nvPr/>
          </p:nvSpPr>
          <p:spPr bwMode="auto">
            <a:xfrm>
              <a:off x="8720847" y="2076321"/>
              <a:ext cx="48330" cy="48343"/>
            </a:xfrm>
            <a:prstGeom prst="ellipse">
              <a:avLst/>
            </a:prstGeom>
            <a:solidFill>
              <a:srgbClr val="2C2C2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Roboto Light"/>
              </a:endParaRPr>
            </a:p>
          </p:txBody>
        </p:sp>
        <p:sp>
          <p:nvSpPr>
            <p:cNvPr id="18" name="Oval 55"/>
            <p:cNvSpPr>
              <a:spLocks noChangeArrowheads="1"/>
            </p:cNvSpPr>
            <p:nvPr/>
          </p:nvSpPr>
          <p:spPr bwMode="auto">
            <a:xfrm>
              <a:off x="8720847" y="2073099"/>
              <a:ext cx="48330" cy="45119"/>
            </a:xfrm>
            <a:prstGeom prst="ellipse">
              <a:avLst/>
            </a:prstGeom>
            <a:solidFill>
              <a:srgbClr val="0A0A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Roboto Light"/>
              </a:endParaRPr>
            </a:p>
          </p:txBody>
        </p:sp>
        <p:sp>
          <p:nvSpPr>
            <p:cNvPr id="19" name="Oval 56"/>
            <p:cNvSpPr>
              <a:spLocks noChangeArrowheads="1"/>
            </p:cNvSpPr>
            <p:nvPr/>
          </p:nvSpPr>
          <p:spPr bwMode="auto">
            <a:xfrm>
              <a:off x="8730511" y="2079544"/>
              <a:ext cx="28999" cy="32228"/>
            </a:xfrm>
            <a:prstGeom prst="ellipse">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Roboto Light"/>
              </a:endParaRPr>
            </a:p>
          </p:txBody>
        </p:sp>
        <p:sp>
          <p:nvSpPr>
            <p:cNvPr id="20" name="Oval 57"/>
            <p:cNvSpPr>
              <a:spLocks noChangeArrowheads="1"/>
            </p:cNvSpPr>
            <p:nvPr/>
          </p:nvSpPr>
          <p:spPr bwMode="auto">
            <a:xfrm>
              <a:off x="8736955" y="2089212"/>
              <a:ext cx="16111" cy="16115"/>
            </a:xfrm>
            <a:prstGeom prst="ellipse">
              <a:avLst/>
            </a:prstGeom>
            <a:solidFill>
              <a:srgbClr val="2C99B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Roboto Light"/>
              </a:endParaRPr>
            </a:p>
          </p:txBody>
        </p:sp>
        <p:sp>
          <p:nvSpPr>
            <p:cNvPr id="21" name="Freeform 58"/>
            <p:cNvSpPr>
              <a:spLocks/>
            </p:cNvSpPr>
            <p:nvPr/>
          </p:nvSpPr>
          <p:spPr bwMode="auto">
            <a:xfrm>
              <a:off x="8743399" y="2092436"/>
              <a:ext cx="3223" cy="6446"/>
            </a:xfrm>
            <a:custGeom>
              <a:avLst/>
              <a:gdLst>
                <a:gd name="T0" fmla="*/ 1 w 1"/>
                <a:gd name="T1" fmla="*/ 1 h 2"/>
                <a:gd name="T2" fmla="*/ 1 w 1"/>
                <a:gd name="T3" fmla="*/ 2 h 2"/>
                <a:gd name="T4" fmla="*/ 0 w 1"/>
                <a:gd name="T5" fmla="*/ 1 h 2"/>
                <a:gd name="T6" fmla="*/ 1 w 1"/>
                <a:gd name="T7" fmla="*/ 0 h 2"/>
                <a:gd name="T8" fmla="*/ 1 w 1"/>
                <a:gd name="T9" fmla="*/ 1 h 2"/>
              </a:gdLst>
              <a:ahLst/>
              <a:cxnLst>
                <a:cxn ang="0">
                  <a:pos x="T0" y="T1"/>
                </a:cxn>
                <a:cxn ang="0">
                  <a:pos x="T2" y="T3"/>
                </a:cxn>
                <a:cxn ang="0">
                  <a:pos x="T4" y="T5"/>
                </a:cxn>
                <a:cxn ang="0">
                  <a:pos x="T6" y="T7"/>
                </a:cxn>
                <a:cxn ang="0">
                  <a:pos x="T8" y="T9"/>
                </a:cxn>
              </a:cxnLst>
              <a:rect l="0" t="0" r="r" b="b"/>
              <a:pathLst>
                <a:path w="1" h="2">
                  <a:moveTo>
                    <a:pt x="1" y="1"/>
                  </a:moveTo>
                  <a:lnTo>
                    <a:pt x="1" y="2"/>
                  </a:lnTo>
                  <a:lnTo>
                    <a:pt x="0" y="1"/>
                  </a:lnTo>
                  <a:lnTo>
                    <a:pt x="1" y="0"/>
                  </a:lnTo>
                  <a:lnTo>
                    <a:pt x="1" y="1"/>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Roboto Light"/>
              </a:endParaRPr>
            </a:p>
          </p:txBody>
        </p:sp>
      </p:grpSp>
      <p:sp>
        <p:nvSpPr>
          <p:cNvPr id="22" name="Picture Placeholder 90"/>
          <p:cNvSpPr>
            <a:spLocks noGrp="1"/>
          </p:cNvSpPr>
          <p:nvPr>
            <p:ph type="pic" sz="quarter" idx="14" hasCustomPrompt="1"/>
          </p:nvPr>
        </p:nvSpPr>
        <p:spPr>
          <a:xfrm>
            <a:off x="7017600" y="2679297"/>
            <a:ext cx="3723379" cy="2355766"/>
          </a:xfrm>
        </p:spPr>
        <p:txBody>
          <a:bodyPr anchor="ctr">
            <a:normAutofit/>
          </a:bodyPr>
          <a:lstStyle>
            <a:lvl1pPr marL="0" indent="0" algn="ctr">
              <a:buNone/>
              <a:defRPr sz="1400" baseline="0"/>
            </a:lvl1pPr>
          </a:lstStyle>
          <a:p>
            <a:r>
              <a:rPr lang="en-US" dirty="0"/>
              <a:t>double-click to insert image</a:t>
            </a:r>
          </a:p>
        </p:txBody>
      </p:sp>
      <p:sp>
        <p:nvSpPr>
          <p:cNvPr id="39" name="Title 6">
            <a:extLst>
              <a:ext uri="{FF2B5EF4-FFF2-40B4-BE49-F238E27FC236}">
                <a16:creationId xmlns:a16="http://schemas.microsoft.com/office/drawing/2014/main" id="{1D417FEC-9F97-42A9-9037-0AFA3CEB99FD}"/>
              </a:ext>
            </a:extLst>
          </p:cNvPr>
          <p:cNvSpPr>
            <a:spLocks noGrp="1"/>
          </p:cNvSpPr>
          <p:nvPr>
            <p:ph type="title" hasCustomPrompt="1"/>
          </p:nvPr>
        </p:nvSpPr>
        <p:spPr>
          <a:xfrm>
            <a:off x="548640" y="488561"/>
            <a:ext cx="11086070" cy="915366"/>
          </a:xfrm>
        </p:spPr>
        <p:txBody>
          <a:bodyPr/>
          <a:lstStyle>
            <a:lvl1pPr>
              <a:defRPr/>
            </a:lvl1pPr>
          </a:lstStyle>
          <a:p>
            <a:r>
              <a:rPr lang="en-US" dirty="0"/>
              <a:t>Click to edit title</a:t>
            </a:r>
          </a:p>
        </p:txBody>
      </p:sp>
      <p:sp>
        <p:nvSpPr>
          <p:cNvPr id="2" name="Date Placeholder 1">
            <a:extLst>
              <a:ext uri="{FF2B5EF4-FFF2-40B4-BE49-F238E27FC236}">
                <a16:creationId xmlns:a16="http://schemas.microsoft.com/office/drawing/2014/main" id="{4462E505-34E9-4AAC-88A5-D7B0D695A28A}"/>
              </a:ext>
            </a:extLst>
          </p:cNvPr>
          <p:cNvSpPr>
            <a:spLocks noGrp="1"/>
          </p:cNvSpPr>
          <p:nvPr>
            <p:ph type="dt" sz="half" idx="15"/>
          </p:nvPr>
        </p:nvSpPr>
        <p:spPr/>
        <p:txBody>
          <a:bodyPr/>
          <a:lstStyle/>
          <a:p>
            <a:fld id="{5A648A70-83CF-4E49-9808-06D21AC6D48F}" type="datetime4">
              <a:rPr lang="en-US" smtClean="0">
                <a:solidFill>
                  <a:schemeClr val="bg2">
                    <a:lumMod val="75000"/>
                  </a:schemeClr>
                </a:solidFill>
              </a:rPr>
              <a:t>April 10, 2023</a:t>
            </a:fld>
            <a:endParaRPr lang="en-US" dirty="0">
              <a:solidFill>
                <a:schemeClr val="bg2">
                  <a:lumMod val="75000"/>
                </a:schemeClr>
              </a:solidFill>
            </a:endParaRPr>
          </a:p>
        </p:txBody>
      </p:sp>
      <p:sp>
        <p:nvSpPr>
          <p:cNvPr id="3" name="Footer Placeholder 2">
            <a:extLst>
              <a:ext uri="{FF2B5EF4-FFF2-40B4-BE49-F238E27FC236}">
                <a16:creationId xmlns:a16="http://schemas.microsoft.com/office/drawing/2014/main" id="{387F68D7-73AA-4E2C-917D-59AA330A8F8D}"/>
              </a:ext>
            </a:extLst>
          </p:cNvPr>
          <p:cNvSpPr>
            <a:spLocks noGrp="1"/>
          </p:cNvSpPr>
          <p:nvPr>
            <p:ph type="ftr" sz="quarter" idx="16"/>
          </p:nvPr>
        </p:nvSpPr>
        <p:spPr/>
        <p:txBody>
          <a:bodyPr/>
          <a:lstStyle/>
          <a:p>
            <a:r>
              <a:rPr lang="en-US" dirty="0">
                <a:solidFill>
                  <a:srgbClr val="FFFFFF">
                    <a:lumMod val="75000"/>
                  </a:srgbClr>
                </a:solidFill>
              </a:rPr>
              <a:t>© 2021 Trellance, Inc. All rights reserved.</a:t>
            </a:r>
          </a:p>
        </p:txBody>
      </p:sp>
      <p:sp>
        <p:nvSpPr>
          <p:cNvPr id="4" name="Slide Number Placeholder 3">
            <a:extLst>
              <a:ext uri="{FF2B5EF4-FFF2-40B4-BE49-F238E27FC236}">
                <a16:creationId xmlns:a16="http://schemas.microsoft.com/office/drawing/2014/main" id="{06472390-9DF3-4CDF-B5AC-75C67BF7C733}"/>
              </a:ext>
            </a:extLst>
          </p:cNvPr>
          <p:cNvSpPr>
            <a:spLocks noGrp="1"/>
          </p:cNvSpPr>
          <p:nvPr>
            <p:ph type="sldNum" sz="quarter" idx="17"/>
          </p:nvPr>
        </p:nvSpPr>
        <p:spPr/>
        <p:txBody>
          <a:bodyPr/>
          <a:lstStyle/>
          <a:p>
            <a:fld id="{2533969A-88D7-D043-9145-D433A02B4603}" type="slidenum">
              <a:rPr lang="en-US" smtClean="0"/>
              <a:pPr/>
              <a:t>‹#›</a:t>
            </a:fld>
            <a:endParaRPr lang="en-US" dirty="0"/>
          </a:p>
        </p:txBody>
      </p:sp>
      <p:sp>
        <p:nvSpPr>
          <p:cNvPr id="40" name="Content Placeholder 2">
            <a:extLst>
              <a:ext uri="{FF2B5EF4-FFF2-40B4-BE49-F238E27FC236}">
                <a16:creationId xmlns:a16="http://schemas.microsoft.com/office/drawing/2014/main" id="{CE2B1414-73DA-4572-8250-9B09C0BB6DA1}"/>
              </a:ext>
            </a:extLst>
          </p:cNvPr>
          <p:cNvSpPr>
            <a:spLocks noGrp="1"/>
          </p:cNvSpPr>
          <p:nvPr>
            <p:ph idx="1" hasCustomPrompt="1"/>
          </p:nvPr>
        </p:nvSpPr>
        <p:spPr>
          <a:xfrm>
            <a:off x="548640" y="2374404"/>
            <a:ext cx="5030357" cy="3020994"/>
          </a:xfrm>
        </p:spPr>
        <p:txBody>
          <a:bodyPr lIns="0" tIns="0" rIns="0" bIns="0" anchor="t">
            <a:noAutofit/>
          </a:bodyPr>
          <a:lstStyle>
            <a:lvl1pPr>
              <a:lnSpc>
                <a:spcPct val="100000"/>
              </a:lnSpc>
              <a:defRPr lang="en-US" smtClean="0">
                <a:solidFill>
                  <a:schemeClr val="bg1"/>
                </a:solidFill>
              </a:defRPr>
            </a:lvl1pPr>
            <a:lvl2pPr>
              <a:lnSpc>
                <a:spcPct val="100000"/>
              </a:lnSpc>
              <a:defRPr lang="en-US" smtClean="0">
                <a:solidFill>
                  <a:schemeClr val="bg1"/>
                </a:solidFill>
              </a:defRPr>
            </a:lvl2pPr>
            <a:lvl3pPr>
              <a:lnSpc>
                <a:spcPct val="100000"/>
              </a:lnSpc>
              <a:defRPr lang="en-US" smtClean="0">
                <a:solidFill>
                  <a:schemeClr val="bg1"/>
                </a:solidFill>
              </a:defRPr>
            </a:lvl3pPr>
            <a:lvl4pPr>
              <a:lnSpc>
                <a:spcPct val="100000"/>
              </a:lnSpc>
              <a:defRPr lang="en-US" smtClean="0">
                <a:solidFill>
                  <a:schemeClr val="bg1"/>
                </a:solidFill>
              </a:defRPr>
            </a:lvl4pPr>
            <a:lvl5pPr>
              <a:lnSpc>
                <a:spcPct val="100000"/>
              </a:lnSpc>
              <a:defRPr lang="en-US">
                <a:solidFill>
                  <a:schemeClr val="bg1"/>
                </a:solidFill>
              </a:defRPr>
            </a:lvl5pPr>
          </a:lstStyle>
          <a:p>
            <a:pPr lvl="0">
              <a:lnSpc>
                <a:spcPct val="100000"/>
              </a:lnSpc>
              <a:spcBef>
                <a:spcPts val="1600"/>
              </a:spcBef>
            </a:pPr>
            <a:r>
              <a:rPr lang="en-US" dirty="0"/>
              <a:t>Click to edit master text styles</a:t>
            </a:r>
          </a:p>
          <a:p>
            <a:pPr lvl="1">
              <a:lnSpc>
                <a:spcPct val="100000"/>
              </a:lnSpc>
              <a:spcBef>
                <a:spcPts val="1600"/>
              </a:spcBef>
            </a:pPr>
            <a:r>
              <a:rPr lang="en-US" dirty="0"/>
              <a:t>Second level</a:t>
            </a:r>
          </a:p>
          <a:p>
            <a:pPr lvl="2">
              <a:lnSpc>
                <a:spcPct val="100000"/>
              </a:lnSpc>
              <a:spcBef>
                <a:spcPts val="1600"/>
              </a:spcBef>
            </a:pPr>
            <a:r>
              <a:rPr lang="en-US" dirty="0"/>
              <a:t>Third level</a:t>
            </a:r>
          </a:p>
          <a:p>
            <a:pPr lvl="3">
              <a:lnSpc>
                <a:spcPct val="100000"/>
              </a:lnSpc>
              <a:spcBef>
                <a:spcPts val="1600"/>
              </a:spcBef>
            </a:pPr>
            <a:r>
              <a:rPr lang="en-US" dirty="0"/>
              <a:t>Fourth level</a:t>
            </a:r>
          </a:p>
          <a:p>
            <a:pPr lvl="4">
              <a:lnSpc>
                <a:spcPct val="100000"/>
              </a:lnSpc>
              <a:spcBef>
                <a:spcPts val="1600"/>
              </a:spcBef>
            </a:pPr>
            <a:r>
              <a:rPr lang="en-US" dirty="0"/>
              <a:t>Fifth level</a:t>
            </a:r>
          </a:p>
        </p:txBody>
      </p:sp>
    </p:spTree>
    <p:extLst>
      <p:ext uri="{BB962C8B-B14F-4D97-AF65-F5344CB8AC3E}">
        <p14:creationId xmlns:p14="http://schemas.microsoft.com/office/powerpoint/2010/main" val="133047755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No theme two content: headline + placeholders + footers (white paired left, large laptop right bleed)">
    <p:spTree>
      <p:nvGrpSpPr>
        <p:cNvPr id="1" name=""/>
        <p:cNvGrpSpPr/>
        <p:nvPr/>
      </p:nvGrpSpPr>
      <p:grpSpPr>
        <a:xfrm>
          <a:off x="0" y="0"/>
          <a:ext cx="0" cy="0"/>
          <a:chOff x="0" y="0"/>
          <a:chExt cx="0" cy="0"/>
        </a:xfrm>
      </p:grpSpPr>
      <p:grpSp>
        <p:nvGrpSpPr>
          <p:cNvPr id="3" name="Group 2"/>
          <p:cNvGrpSpPr/>
          <p:nvPr userDrawn="1"/>
        </p:nvGrpSpPr>
        <p:grpSpPr>
          <a:xfrm>
            <a:off x="5046561" y="548640"/>
            <a:ext cx="9988309" cy="5749754"/>
            <a:chOff x="5898558" y="1976444"/>
            <a:chExt cx="5654669" cy="3255068"/>
          </a:xfrm>
        </p:grpSpPr>
        <p:sp>
          <p:nvSpPr>
            <p:cNvPr id="4" name="Freeform 45"/>
            <p:cNvSpPr>
              <a:spLocks/>
            </p:cNvSpPr>
            <p:nvPr/>
          </p:nvSpPr>
          <p:spPr bwMode="auto">
            <a:xfrm>
              <a:off x="5898558" y="5105820"/>
              <a:ext cx="2848277" cy="125692"/>
            </a:xfrm>
            <a:custGeom>
              <a:avLst/>
              <a:gdLst>
                <a:gd name="T0" fmla="*/ 0 w 885"/>
                <a:gd name="T1" fmla="*/ 16 h 39"/>
                <a:gd name="T2" fmla="*/ 78 w 885"/>
                <a:gd name="T3" fmla="*/ 39 h 39"/>
                <a:gd name="T4" fmla="*/ 885 w 885"/>
                <a:gd name="T5" fmla="*/ 39 h 39"/>
                <a:gd name="T6" fmla="*/ 885 w 885"/>
                <a:gd name="T7" fmla="*/ 0 h 39"/>
                <a:gd name="T8" fmla="*/ 0 w 885"/>
                <a:gd name="T9" fmla="*/ 0 h 39"/>
                <a:gd name="T10" fmla="*/ 0 w 885"/>
                <a:gd name="T11" fmla="*/ 16 h 39"/>
              </a:gdLst>
              <a:ahLst/>
              <a:cxnLst>
                <a:cxn ang="0">
                  <a:pos x="T0" y="T1"/>
                </a:cxn>
                <a:cxn ang="0">
                  <a:pos x="T2" y="T3"/>
                </a:cxn>
                <a:cxn ang="0">
                  <a:pos x="T4" y="T5"/>
                </a:cxn>
                <a:cxn ang="0">
                  <a:pos x="T6" y="T7"/>
                </a:cxn>
                <a:cxn ang="0">
                  <a:pos x="T8" y="T9"/>
                </a:cxn>
                <a:cxn ang="0">
                  <a:pos x="T10" y="T11"/>
                </a:cxn>
              </a:cxnLst>
              <a:rect l="0" t="0" r="r" b="b"/>
              <a:pathLst>
                <a:path w="885" h="39">
                  <a:moveTo>
                    <a:pt x="0" y="16"/>
                  </a:moveTo>
                  <a:cubicBezTo>
                    <a:pt x="0" y="23"/>
                    <a:pt x="30" y="39"/>
                    <a:pt x="78" y="39"/>
                  </a:cubicBezTo>
                  <a:cubicBezTo>
                    <a:pt x="126" y="39"/>
                    <a:pt x="885" y="39"/>
                    <a:pt x="885" y="39"/>
                  </a:cubicBezTo>
                  <a:cubicBezTo>
                    <a:pt x="885" y="0"/>
                    <a:pt x="885" y="0"/>
                    <a:pt x="885" y="0"/>
                  </a:cubicBezTo>
                  <a:cubicBezTo>
                    <a:pt x="0" y="0"/>
                    <a:pt x="0" y="0"/>
                    <a:pt x="0" y="0"/>
                  </a:cubicBezTo>
                  <a:lnTo>
                    <a:pt x="0" y="16"/>
                  </a:lnTo>
                  <a:close/>
                </a:path>
              </a:pathLst>
            </a:custGeom>
            <a:solidFill>
              <a:srgbClr val="B3B4B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Roboto Light"/>
              </a:endParaRPr>
            </a:p>
          </p:txBody>
        </p:sp>
        <p:sp>
          <p:nvSpPr>
            <p:cNvPr id="5" name="Freeform 46"/>
            <p:cNvSpPr>
              <a:spLocks/>
            </p:cNvSpPr>
            <p:nvPr/>
          </p:nvSpPr>
          <p:spPr bwMode="auto">
            <a:xfrm>
              <a:off x="8704948" y="5105820"/>
              <a:ext cx="2848277" cy="125692"/>
            </a:xfrm>
            <a:custGeom>
              <a:avLst/>
              <a:gdLst>
                <a:gd name="T0" fmla="*/ 884 w 884"/>
                <a:gd name="T1" fmla="*/ 16 h 39"/>
                <a:gd name="T2" fmla="*/ 806 w 884"/>
                <a:gd name="T3" fmla="*/ 39 h 39"/>
                <a:gd name="T4" fmla="*/ 0 w 884"/>
                <a:gd name="T5" fmla="*/ 39 h 39"/>
                <a:gd name="T6" fmla="*/ 0 w 884"/>
                <a:gd name="T7" fmla="*/ 0 h 39"/>
                <a:gd name="T8" fmla="*/ 884 w 884"/>
                <a:gd name="T9" fmla="*/ 0 h 39"/>
                <a:gd name="T10" fmla="*/ 884 w 884"/>
                <a:gd name="T11" fmla="*/ 16 h 39"/>
              </a:gdLst>
              <a:ahLst/>
              <a:cxnLst>
                <a:cxn ang="0">
                  <a:pos x="T0" y="T1"/>
                </a:cxn>
                <a:cxn ang="0">
                  <a:pos x="T2" y="T3"/>
                </a:cxn>
                <a:cxn ang="0">
                  <a:pos x="T4" y="T5"/>
                </a:cxn>
                <a:cxn ang="0">
                  <a:pos x="T6" y="T7"/>
                </a:cxn>
                <a:cxn ang="0">
                  <a:pos x="T8" y="T9"/>
                </a:cxn>
                <a:cxn ang="0">
                  <a:pos x="T10" y="T11"/>
                </a:cxn>
              </a:cxnLst>
              <a:rect l="0" t="0" r="r" b="b"/>
              <a:pathLst>
                <a:path w="884" h="39">
                  <a:moveTo>
                    <a:pt x="884" y="16"/>
                  </a:moveTo>
                  <a:cubicBezTo>
                    <a:pt x="884" y="23"/>
                    <a:pt x="854" y="39"/>
                    <a:pt x="806" y="39"/>
                  </a:cubicBezTo>
                  <a:cubicBezTo>
                    <a:pt x="758" y="39"/>
                    <a:pt x="0" y="39"/>
                    <a:pt x="0" y="39"/>
                  </a:cubicBezTo>
                  <a:cubicBezTo>
                    <a:pt x="0" y="0"/>
                    <a:pt x="0" y="0"/>
                    <a:pt x="0" y="0"/>
                  </a:cubicBezTo>
                  <a:cubicBezTo>
                    <a:pt x="884" y="0"/>
                    <a:pt x="884" y="0"/>
                    <a:pt x="884" y="0"/>
                  </a:cubicBezTo>
                  <a:lnTo>
                    <a:pt x="884" y="16"/>
                  </a:lnTo>
                  <a:close/>
                </a:path>
              </a:pathLst>
            </a:custGeom>
            <a:solidFill>
              <a:srgbClr val="B3B4B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Roboto Light"/>
              </a:endParaRPr>
            </a:p>
          </p:txBody>
        </p:sp>
        <p:sp>
          <p:nvSpPr>
            <p:cNvPr id="6" name="Freeform 47"/>
            <p:cNvSpPr>
              <a:spLocks/>
            </p:cNvSpPr>
            <p:nvPr/>
          </p:nvSpPr>
          <p:spPr bwMode="auto">
            <a:xfrm>
              <a:off x="6455969" y="1976444"/>
              <a:ext cx="4581730" cy="3139045"/>
            </a:xfrm>
            <a:custGeom>
              <a:avLst/>
              <a:gdLst>
                <a:gd name="T0" fmla="*/ 1378 w 1423"/>
                <a:gd name="T1" fmla="*/ 0 h 974"/>
                <a:gd name="T2" fmla="*/ 45 w 1423"/>
                <a:gd name="T3" fmla="*/ 0 h 974"/>
                <a:gd name="T4" fmla="*/ 0 w 1423"/>
                <a:gd name="T5" fmla="*/ 45 h 974"/>
                <a:gd name="T6" fmla="*/ 0 w 1423"/>
                <a:gd name="T7" fmla="*/ 218 h 974"/>
                <a:gd name="T8" fmla="*/ 0 w 1423"/>
                <a:gd name="T9" fmla="*/ 929 h 974"/>
                <a:gd name="T10" fmla="*/ 45 w 1423"/>
                <a:gd name="T11" fmla="*/ 974 h 974"/>
                <a:gd name="T12" fmla="*/ 1378 w 1423"/>
                <a:gd name="T13" fmla="*/ 974 h 974"/>
                <a:gd name="T14" fmla="*/ 1423 w 1423"/>
                <a:gd name="T15" fmla="*/ 929 h 974"/>
                <a:gd name="T16" fmla="*/ 1423 w 1423"/>
                <a:gd name="T17" fmla="*/ 45 h 974"/>
                <a:gd name="T18" fmla="*/ 1378 w 1423"/>
                <a:gd name="T19" fmla="*/ 0 h 9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3" h="974">
                  <a:moveTo>
                    <a:pt x="1378" y="0"/>
                  </a:moveTo>
                  <a:cubicBezTo>
                    <a:pt x="45" y="0"/>
                    <a:pt x="45" y="0"/>
                    <a:pt x="45" y="0"/>
                  </a:cubicBezTo>
                  <a:cubicBezTo>
                    <a:pt x="20" y="0"/>
                    <a:pt x="0" y="20"/>
                    <a:pt x="0" y="45"/>
                  </a:cubicBezTo>
                  <a:cubicBezTo>
                    <a:pt x="0" y="218"/>
                    <a:pt x="0" y="218"/>
                    <a:pt x="0" y="218"/>
                  </a:cubicBezTo>
                  <a:cubicBezTo>
                    <a:pt x="0" y="929"/>
                    <a:pt x="0" y="929"/>
                    <a:pt x="0" y="929"/>
                  </a:cubicBezTo>
                  <a:cubicBezTo>
                    <a:pt x="0" y="954"/>
                    <a:pt x="20" y="974"/>
                    <a:pt x="45" y="974"/>
                  </a:cubicBezTo>
                  <a:cubicBezTo>
                    <a:pt x="1378" y="974"/>
                    <a:pt x="1378" y="974"/>
                    <a:pt x="1378" y="974"/>
                  </a:cubicBezTo>
                  <a:cubicBezTo>
                    <a:pt x="1403" y="974"/>
                    <a:pt x="1423" y="954"/>
                    <a:pt x="1423" y="929"/>
                  </a:cubicBezTo>
                  <a:cubicBezTo>
                    <a:pt x="1423" y="45"/>
                    <a:pt x="1423" y="45"/>
                    <a:pt x="1423" y="45"/>
                  </a:cubicBezTo>
                  <a:cubicBezTo>
                    <a:pt x="1423" y="20"/>
                    <a:pt x="1403" y="0"/>
                    <a:pt x="1378" y="0"/>
                  </a:cubicBezTo>
                  <a:close/>
                </a:path>
              </a:pathLst>
            </a:custGeom>
            <a:solidFill>
              <a:srgbClr val="D2D3D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Roboto Light"/>
              </a:endParaRPr>
            </a:p>
          </p:txBody>
        </p:sp>
        <p:sp>
          <p:nvSpPr>
            <p:cNvPr id="7" name="Freeform 48"/>
            <p:cNvSpPr>
              <a:spLocks/>
            </p:cNvSpPr>
            <p:nvPr/>
          </p:nvSpPr>
          <p:spPr bwMode="auto">
            <a:xfrm>
              <a:off x="6472080" y="1992557"/>
              <a:ext cx="4552733" cy="3106818"/>
            </a:xfrm>
            <a:custGeom>
              <a:avLst/>
              <a:gdLst>
                <a:gd name="T0" fmla="*/ 40 w 1414"/>
                <a:gd name="T1" fmla="*/ 964 h 964"/>
                <a:gd name="T2" fmla="*/ 0 w 1414"/>
                <a:gd name="T3" fmla="*/ 924 h 964"/>
                <a:gd name="T4" fmla="*/ 0 w 1414"/>
                <a:gd name="T5" fmla="*/ 40 h 964"/>
                <a:gd name="T6" fmla="*/ 40 w 1414"/>
                <a:gd name="T7" fmla="*/ 0 h 964"/>
                <a:gd name="T8" fmla="*/ 1373 w 1414"/>
                <a:gd name="T9" fmla="*/ 0 h 964"/>
                <a:gd name="T10" fmla="*/ 1414 w 1414"/>
                <a:gd name="T11" fmla="*/ 40 h 964"/>
                <a:gd name="T12" fmla="*/ 1414 w 1414"/>
                <a:gd name="T13" fmla="*/ 924 h 964"/>
                <a:gd name="T14" fmla="*/ 1373 w 1414"/>
                <a:gd name="T15" fmla="*/ 964 h 964"/>
                <a:gd name="T16" fmla="*/ 40 w 1414"/>
                <a:gd name="T17" fmla="*/ 964 h 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4" h="964">
                  <a:moveTo>
                    <a:pt x="40" y="964"/>
                  </a:moveTo>
                  <a:cubicBezTo>
                    <a:pt x="18" y="964"/>
                    <a:pt x="0" y="946"/>
                    <a:pt x="0" y="924"/>
                  </a:cubicBezTo>
                  <a:cubicBezTo>
                    <a:pt x="0" y="40"/>
                    <a:pt x="0" y="40"/>
                    <a:pt x="0" y="40"/>
                  </a:cubicBezTo>
                  <a:cubicBezTo>
                    <a:pt x="0" y="18"/>
                    <a:pt x="18" y="0"/>
                    <a:pt x="40" y="0"/>
                  </a:cubicBezTo>
                  <a:cubicBezTo>
                    <a:pt x="1373" y="0"/>
                    <a:pt x="1373" y="0"/>
                    <a:pt x="1373" y="0"/>
                  </a:cubicBezTo>
                  <a:cubicBezTo>
                    <a:pt x="1396" y="0"/>
                    <a:pt x="1414" y="18"/>
                    <a:pt x="1414" y="40"/>
                  </a:cubicBezTo>
                  <a:cubicBezTo>
                    <a:pt x="1414" y="924"/>
                    <a:pt x="1414" y="924"/>
                    <a:pt x="1414" y="924"/>
                  </a:cubicBezTo>
                  <a:cubicBezTo>
                    <a:pt x="1414" y="946"/>
                    <a:pt x="1396" y="964"/>
                    <a:pt x="1373" y="964"/>
                  </a:cubicBezTo>
                  <a:lnTo>
                    <a:pt x="40" y="964"/>
                  </a:lnTo>
                  <a:close/>
                </a:path>
              </a:pathLst>
            </a:custGeom>
            <a:gradFill>
              <a:gsLst>
                <a:gs pos="0">
                  <a:schemeClr val="tx2">
                    <a:lumMod val="20000"/>
                    <a:lumOff val="80000"/>
                  </a:schemeClr>
                </a:gs>
                <a:gs pos="50000">
                  <a:schemeClr val="bg2">
                    <a:lumMod val="95000"/>
                  </a:schemeClr>
                </a:gs>
                <a:gs pos="100000">
                  <a:schemeClr val="tx2">
                    <a:lumMod val="20000"/>
                    <a:lumOff val="80000"/>
                  </a:schemeClr>
                </a:gs>
              </a:gsLst>
              <a:path path="circle">
                <a:fillToRect t="100000" r="100000"/>
              </a:path>
            </a:gra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dirty="0">
                <a:latin typeface="Roboto Light"/>
              </a:endParaRPr>
            </a:p>
          </p:txBody>
        </p:sp>
        <p:sp>
          <p:nvSpPr>
            <p:cNvPr id="8" name="Rectangle 50"/>
            <p:cNvSpPr>
              <a:spLocks noChangeArrowheads="1"/>
            </p:cNvSpPr>
            <p:nvPr/>
          </p:nvSpPr>
          <p:spPr bwMode="auto">
            <a:xfrm>
              <a:off x="5898559" y="5054255"/>
              <a:ext cx="5654668" cy="103131"/>
            </a:xfrm>
            <a:prstGeom prst="rect">
              <a:avLst/>
            </a:prstGeom>
            <a:gradFill>
              <a:gsLst>
                <a:gs pos="0">
                  <a:schemeClr val="bg1">
                    <a:lumMod val="20000"/>
                    <a:lumOff val="80000"/>
                  </a:schemeClr>
                </a:gs>
                <a:gs pos="50000">
                  <a:schemeClr val="bg2">
                    <a:lumMod val="95000"/>
                  </a:schemeClr>
                </a:gs>
                <a:gs pos="100000">
                  <a:schemeClr val="tx2">
                    <a:lumMod val="20000"/>
                    <a:lumOff val="80000"/>
                  </a:schemeClr>
                </a:gs>
              </a:gsLst>
              <a:path path="circle">
                <a:fillToRect t="100000" r="100000"/>
              </a:path>
            </a:gradFill>
            <a:ln>
              <a:solidFill>
                <a:schemeClr val="bg1">
                  <a:lumMod val="40000"/>
                  <a:lumOff val="60000"/>
                </a:schemeClr>
              </a:solid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dirty="0">
                <a:latin typeface="Roboto Light"/>
              </a:endParaRPr>
            </a:p>
          </p:txBody>
        </p:sp>
        <p:sp>
          <p:nvSpPr>
            <p:cNvPr id="9" name="Freeform 51"/>
            <p:cNvSpPr>
              <a:spLocks/>
            </p:cNvSpPr>
            <p:nvPr/>
          </p:nvSpPr>
          <p:spPr bwMode="auto">
            <a:xfrm>
              <a:off x="8318304" y="5054255"/>
              <a:ext cx="811952" cy="58011"/>
            </a:xfrm>
            <a:custGeom>
              <a:avLst/>
              <a:gdLst>
                <a:gd name="T0" fmla="*/ 0 w 252"/>
                <a:gd name="T1" fmla="*/ 0 h 18"/>
                <a:gd name="T2" fmla="*/ 22 w 252"/>
                <a:gd name="T3" fmla="*/ 18 h 18"/>
                <a:gd name="T4" fmla="*/ 230 w 252"/>
                <a:gd name="T5" fmla="*/ 18 h 18"/>
                <a:gd name="T6" fmla="*/ 252 w 252"/>
                <a:gd name="T7" fmla="*/ 0 h 18"/>
                <a:gd name="T8" fmla="*/ 0 w 252"/>
                <a:gd name="T9" fmla="*/ 0 h 18"/>
              </a:gdLst>
              <a:ahLst/>
              <a:cxnLst>
                <a:cxn ang="0">
                  <a:pos x="T0" y="T1"/>
                </a:cxn>
                <a:cxn ang="0">
                  <a:pos x="T2" y="T3"/>
                </a:cxn>
                <a:cxn ang="0">
                  <a:pos x="T4" y="T5"/>
                </a:cxn>
                <a:cxn ang="0">
                  <a:pos x="T6" y="T7"/>
                </a:cxn>
                <a:cxn ang="0">
                  <a:pos x="T8" y="T9"/>
                </a:cxn>
              </a:cxnLst>
              <a:rect l="0" t="0" r="r" b="b"/>
              <a:pathLst>
                <a:path w="252" h="18">
                  <a:moveTo>
                    <a:pt x="0" y="0"/>
                  </a:moveTo>
                  <a:cubicBezTo>
                    <a:pt x="2" y="10"/>
                    <a:pt x="11" y="18"/>
                    <a:pt x="22" y="18"/>
                  </a:cubicBezTo>
                  <a:cubicBezTo>
                    <a:pt x="230" y="18"/>
                    <a:pt x="230" y="18"/>
                    <a:pt x="230" y="18"/>
                  </a:cubicBezTo>
                  <a:cubicBezTo>
                    <a:pt x="241" y="18"/>
                    <a:pt x="250" y="10"/>
                    <a:pt x="252" y="0"/>
                  </a:cubicBezTo>
                  <a:lnTo>
                    <a:pt x="0" y="0"/>
                  </a:lnTo>
                  <a:close/>
                </a:path>
              </a:pathLst>
            </a:custGeom>
            <a:solidFill>
              <a:srgbClr val="B3B4B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Roboto Light"/>
              </a:endParaRPr>
            </a:p>
          </p:txBody>
        </p:sp>
        <p:sp>
          <p:nvSpPr>
            <p:cNvPr id="10" name="Rectangle 52"/>
            <p:cNvSpPr>
              <a:spLocks noChangeArrowheads="1"/>
            </p:cNvSpPr>
            <p:nvPr/>
          </p:nvSpPr>
          <p:spPr bwMode="auto">
            <a:xfrm>
              <a:off x="6623515" y="2189152"/>
              <a:ext cx="4249862" cy="2684627"/>
            </a:xfrm>
            <a:prstGeom prst="rect">
              <a:avLst/>
            </a:prstGeom>
            <a:solidFill>
              <a:schemeClr val="bg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dirty="0">
                <a:latin typeface="Roboto Light"/>
              </a:endParaRPr>
            </a:p>
          </p:txBody>
        </p:sp>
        <p:sp>
          <p:nvSpPr>
            <p:cNvPr id="11" name="Oval 54"/>
            <p:cNvSpPr>
              <a:spLocks noChangeArrowheads="1"/>
            </p:cNvSpPr>
            <p:nvPr/>
          </p:nvSpPr>
          <p:spPr bwMode="auto">
            <a:xfrm>
              <a:off x="8721063" y="2076351"/>
              <a:ext cx="48331" cy="48344"/>
            </a:xfrm>
            <a:prstGeom prst="ellipse">
              <a:avLst/>
            </a:prstGeom>
            <a:solidFill>
              <a:srgbClr val="2C2C2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Roboto Light"/>
              </a:endParaRPr>
            </a:p>
          </p:txBody>
        </p:sp>
        <p:sp>
          <p:nvSpPr>
            <p:cNvPr id="12" name="Oval 55"/>
            <p:cNvSpPr>
              <a:spLocks noChangeArrowheads="1"/>
            </p:cNvSpPr>
            <p:nvPr/>
          </p:nvSpPr>
          <p:spPr bwMode="auto">
            <a:xfrm>
              <a:off x="8721076" y="2073141"/>
              <a:ext cx="48331" cy="45120"/>
            </a:xfrm>
            <a:prstGeom prst="ellipse">
              <a:avLst/>
            </a:prstGeom>
            <a:solidFill>
              <a:srgbClr val="0A0A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Roboto Light"/>
              </a:endParaRPr>
            </a:p>
          </p:txBody>
        </p:sp>
        <p:sp>
          <p:nvSpPr>
            <p:cNvPr id="13" name="Oval 56"/>
            <p:cNvSpPr>
              <a:spLocks noChangeArrowheads="1"/>
            </p:cNvSpPr>
            <p:nvPr/>
          </p:nvSpPr>
          <p:spPr bwMode="auto">
            <a:xfrm>
              <a:off x="8730710" y="2079598"/>
              <a:ext cx="29000" cy="32229"/>
            </a:xfrm>
            <a:prstGeom prst="ellipse">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Roboto Light"/>
              </a:endParaRPr>
            </a:p>
          </p:txBody>
        </p:sp>
        <p:sp>
          <p:nvSpPr>
            <p:cNvPr id="14" name="Oval 57"/>
            <p:cNvSpPr>
              <a:spLocks noChangeArrowheads="1"/>
            </p:cNvSpPr>
            <p:nvPr/>
          </p:nvSpPr>
          <p:spPr bwMode="auto">
            <a:xfrm>
              <a:off x="8737247" y="2089283"/>
              <a:ext cx="16112" cy="16116"/>
            </a:xfrm>
            <a:prstGeom prst="ellipse">
              <a:avLst/>
            </a:prstGeom>
            <a:solidFill>
              <a:srgbClr val="2C99B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Roboto Light"/>
              </a:endParaRPr>
            </a:p>
          </p:txBody>
        </p:sp>
        <p:sp>
          <p:nvSpPr>
            <p:cNvPr id="15" name="Freeform 58"/>
            <p:cNvSpPr>
              <a:spLocks/>
            </p:cNvSpPr>
            <p:nvPr/>
          </p:nvSpPr>
          <p:spPr bwMode="auto">
            <a:xfrm>
              <a:off x="8743399" y="2092436"/>
              <a:ext cx="3223" cy="6446"/>
            </a:xfrm>
            <a:custGeom>
              <a:avLst/>
              <a:gdLst>
                <a:gd name="T0" fmla="*/ 1 w 1"/>
                <a:gd name="T1" fmla="*/ 1 h 2"/>
                <a:gd name="T2" fmla="*/ 1 w 1"/>
                <a:gd name="T3" fmla="*/ 2 h 2"/>
                <a:gd name="T4" fmla="*/ 0 w 1"/>
                <a:gd name="T5" fmla="*/ 1 h 2"/>
                <a:gd name="T6" fmla="*/ 1 w 1"/>
                <a:gd name="T7" fmla="*/ 0 h 2"/>
                <a:gd name="T8" fmla="*/ 1 w 1"/>
                <a:gd name="T9" fmla="*/ 1 h 2"/>
              </a:gdLst>
              <a:ahLst/>
              <a:cxnLst>
                <a:cxn ang="0">
                  <a:pos x="T0" y="T1"/>
                </a:cxn>
                <a:cxn ang="0">
                  <a:pos x="T2" y="T3"/>
                </a:cxn>
                <a:cxn ang="0">
                  <a:pos x="T4" y="T5"/>
                </a:cxn>
                <a:cxn ang="0">
                  <a:pos x="T6" y="T7"/>
                </a:cxn>
                <a:cxn ang="0">
                  <a:pos x="T8" y="T9"/>
                </a:cxn>
              </a:cxnLst>
              <a:rect l="0" t="0" r="r" b="b"/>
              <a:pathLst>
                <a:path w="1" h="2">
                  <a:moveTo>
                    <a:pt x="1" y="1"/>
                  </a:moveTo>
                  <a:lnTo>
                    <a:pt x="1" y="2"/>
                  </a:lnTo>
                  <a:lnTo>
                    <a:pt x="0" y="1"/>
                  </a:lnTo>
                  <a:lnTo>
                    <a:pt x="1" y="0"/>
                  </a:lnTo>
                  <a:lnTo>
                    <a:pt x="1" y="1"/>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Roboto Light"/>
              </a:endParaRPr>
            </a:p>
          </p:txBody>
        </p:sp>
      </p:grpSp>
      <p:sp>
        <p:nvSpPr>
          <p:cNvPr id="16" name="Picture Placeholder 90"/>
          <p:cNvSpPr>
            <a:spLocks noGrp="1"/>
          </p:cNvSpPr>
          <p:nvPr>
            <p:ph type="pic" sz="quarter" idx="14" hasCustomPrompt="1"/>
          </p:nvPr>
        </p:nvSpPr>
        <p:spPr>
          <a:xfrm>
            <a:off x="6327113" y="924785"/>
            <a:ext cx="7483713" cy="4741707"/>
          </a:xfrm>
        </p:spPr>
        <p:txBody>
          <a:bodyPr anchor="ctr">
            <a:normAutofit/>
          </a:bodyPr>
          <a:lstStyle>
            <a:lvl1pPr marL="0" indent="0" algn="ctr">
              <a:buNone/>
              <a:defRPr sz="1400" baseline="0"/>
            </a:lvl1pPr>
          </a:lstStyle>
          <a:p>
            <a:r>
              <a:rPr lang="en-US" dirty="0"/>
              <a:t>double-click to insert image</a:t>
            </a:r>
          </a:p>
        </p:txBody>
      </p:sp>
      <p:sp>
        <p:nvSpPr>
          <p:cNvPr id="17" name="Content Placeholder 2"/>
          <p:cNvSpPr>
            <a:spLocks noGrp="1"/>
          </p:cNvSpPr>
          <p:nvPr>
            <p:ph idx="1" hasCustomPrompt="1"/>
          </p:nvPr>
        </p:nvSpPr>
        <p:spPr>
          <a:xfrm>
            <a:off x="548640" y="1419315"/>
            <a:ext cx="5030357" cy="3020994"/>
          </a:xfrm>
        </p:spPr>
        <p:txBody>
          <a:bodyPr lIns="0" tIns="0" rIns="0" bIns="0" anchor="t">
            <a:noAutofit/>
          </a:bodyPr>
          <a:lstStyle>
            <a:lvl1pPr>
              <a:lnSpc>
                <a:spcPct val="100000"/>
              </a:lnSpc>
              <a:defRPr lang="en-US" smtClean="0">
                <a:solidFill>
                  <a:schemeClr val="bg1"/>
                </a:solidFill>
              </a:defRPr>
            </a:lvl1pPr>
            <a:lvl2pPr>
              <a:lnSpc>
                <a:spcPct val="100000"/>
              </a:lnSpc>
              <a:defRPr lang="en-US" smtClean="0">
                <a:solidFill>
                  <a:schemeClr val="bg1"/>
                </a:solidFill>
              </a:defRPr>
            </a:lvl2pPr>
            <a:lvl3pPr>
              <a:lnSpc>
                <a:spcPct val="100000"/>
              </a:lnSpc>
              <a:defRPr lang="en-US" smtClean="0">
                <a:solidFill>
                  <a:schemeClr val="bg1"/>
                </a:solidFill>
              </a:defRPr>
            </a:lvl3pPr>
            <a:lvl4pPr>
              <a:lnSpc>
                <a:spcPct val="100000"/>
              </a:lnSpc>
              <a:defRPr lang="en-US" smtClean="0">
                <a:solidFill>
                  <a:schemeClr val="bg1"/>
                </a:solidFill>
              </a:defRPr>
            </a:lvl4pPr>
            <a:lvl5pPr>
              <a:lnSpc>
                <a:spcPct val="100000"/>
              </a:lnSpc>
              <a:defRPr lang="en-US">
                <a:solidFill>
                  <a:schemeClr val="bg1"/>
                </a:solidFill>
              </a:defRPr>
            </a:lvl5pPr>
          </a:lstStyle>
          <a:p>
            <a:pPr lvl="0">
              <a:lnSpc>
                <a:spcPct val="100000"/>
              </a:lnSpc>
              <a:spcBef>
                <a:spcPts val="1600"/>
              </a:spcBef>
            </a:pPr>
            <a:r>
              <a:rPr lang="en-US" dirty="0"/>
              <a:t>Click to edit master text styles</a:t>
            </a:r>
          </a:p>
          <a:p>
            <a:pPr lvl="1">
              <a:lnSpc>
                <a:spcPct val="100000"/>
              </a:lnSpc>
              <a:spcBef>
                <a:spcPts val="1600"/>
              </a:spcBef>
            </a:pPr>
            <a:r>
              <a:rPr lang="en-US" dirty="0"/>
              <a:t>Second level</a:t>
            </a:r>
          </a:p>
          <a:p>
            <a:pPr lvl="2">
              <a:lnSpc>
                <a:spcPct val="100000"/>
              </a:lnSpc>
              <a:spcBef>
                <a:spcPts val="1600"/>
              </a:spcBef>
            </a:pPr>
            <a:r>
              <a:rPr lang="en-US" dirty="0"/>
              <a:t>Third level</a:t>
            </a:r>
          </a:p>
          <a:p>
            <a:pPr lvl="3">
              <a:lnSpc>
                <a:spcPct val="100000"/>
              </a:lnSpc>
              <a:spcBef>
                <a:spcPts val="1600"/>
              </a:spcBef>
            </a:pPr>
            <a:r>
              <a:rPr lang="en-US" dirty="0"/>
              <a:t>Fourth level</a:t>
            </a:r>
          </a:p>
          <a:p>
            <a:pPr lvl="4">
              <a:lnSpc>
                <a:spcPct val="100000"/>
              </a:lnSpc>
              <a:spcBef>
                <a:spcPts val="1600"/>
              </a:spcBef>
            </a:pPr>
            <a:r>
              <a:rPr lang="en-US" dirty="0"/>
              <a:t>Fifth level</a:t>
            </a:r>
          </a:p>
        </p:txBody>
      </p:sp>
      <p:sp>
        <p:nvSpPr>
          <p:cNvPr id="19" name="Title 6">
            <a:extLst>
              <a:ext uri="{FF2B5EF4-FFF2-40B4-BE49-F238E27FC236}">
                <a16:creationId xmlns:a16="http://schemas.microsoft.com/office/drawing/2014/main" id="{5FED2E41-3A13-4FC8-9D5D-CF8DCC3826E4}"/>
              </a:ext>
            </a:extLst>
          </p:cNvPr>
          <p:cNvSpPr>
            <a:spLocks noGrp="1"/>
          </p:cNvSpPr>
          <p:nvPr>
            <p:ph type="title" hasCustomPrompt="1"/>
          </p:nvPr>
        </p:nvSpPr>
        <p:spPr>
          <a:xfrm>
            <a:off x="548640" y="488561"/>
            <a:ext cx="5030357" cy="915366"/>
          </a:xfrm>
        </p:spPr>
        <p:txBody>
          <a:bodyPr/>
          <a:lstStyle>
            <a:lvl1pPr>
              <a:defRPr/>
            </a:lvl1pPr>
          </a:lstStyle>
          <a:p>
            <a:r>
              <a:rPr lang="en-US" dirty="0"/>
              <a:t>Click to edit title</a:t>
            </a:r>
          </a:p>
        </p:txBody>
      </p:sp>
      <p:sp>
        <p:nvSpPr>
          <p:cNvPr id="2" name="Date Placeholder 1">
            <a:extLst>
              <a:ext uri="{FF2B5EF4-FFF2-40B4-BE49-F238E27FC236}">
                <a16:creationId xmlns:a16="http://schemas.microsoft.com/office/drawing/2014/main" id="{43EACAC1-3E4D-46BD-B52E-FEC1C3A23D4C}"/>
              </a:ext>
            </a:extLst>
          </p:cNvPr>
          <p:cNvSpPr>
            <a:spLocks noGrp="1"/>
          </p:cNvSpPr>
          <p:nvPr>
            <p:ph type="dt" sz="half" idx="15"/>
          </p:nvPr>
        </p:nvSpPr>
        <p:spPr/>
        <p:txBody>
          <a:bodyPr/>
          <a:lstStyle/>
          <a:p>
            <a:fld id="{5A648A70-83CF-4E49-9808-06D21AC6D48F}" type="datetime4">
              <a:rPr lang="en-US" smtClean="0">
                <a:solidFill>
                  <a:schemeClr val="bg2">
                    <a:lumMod val="75000"/>
                  </a:schemeClr>
                </a:solidFill>
              </a:rPr>
              <a:t>April 10, 2023</a:t>
            </a:fld>
            <a:endParaRPr lang="en-US" dirty="0">
              <a:solidFill>
                <a:schemeClr val="bg2">
                  <a:lumMod val="75000"/>
                </a:schemeClr>
              </a:solidFill>
            </a:endParaRPr>
          </a:p>
        </p:txBody>
      </p:sp>
      <p:sp>
        <p:nvSpPr>
          <p:cNvPr id="18" name="Footer Placeholder 17">
            <a:extLst>
              <a:ext uri="{FF2B5EF4-FFF2-40B4-BE49-F238E27FC236}">
                <a16:creationId xmlns:a16="http://schemas.microsoft.com/office/drawing/2014/main" id="{CBA2D486-F3BB-4B20-A077-EE670F25AA95}"/>
              </a:ext>
            </a:extLst>
          </p:cNvPr>
          <p:cNvSpPr>
            <a:spLocks noGrp="1"/>
          </p:cNvSpPr>
          <p:nvPr>
            <p:ph type="ftr" sz="quarter" idx="16"/>
          </p:nvPr>
        </p:nvSpPr>
        <p:spPr/>
        <p:txBody>
          <a:bodyPr/>
          <a:lstStyle/>
          <a:p>
            <a:r>
              <a:rPr lang="en-US" dirty="0">
                <a:solidFill>
                  <a:srgbClr val="FFFFFF">
                    <a:lumMod val="75000"/>
                  </a:srgbClr>
                </a:solidFill>
              </a:rPr>
              <a:t>© 2021 Trellance, Inc. All rights reserved.</a:t>
            </a:r>
          </a:p>
        </p:txBody>
      </p:sp>
      <p:sp>
        <p:nvSpPr>
          <p:cNvPr id="20" name="Slide Number Placeholder 19">
            <a:extLst>
              <a:ext uri="{FF2B5EF4-FFF2-40B4-BE49-F238E27FC236}">
                <a16:creationId xmlns:a16="http://schemas.microsoft.com/office/drawing/2014/main" id="{0A629DFB-1EDC-4A27-957E-FB5260F7F4DE}"/>
              </a:ext>
            </a:extLst>
          </p:cNvPr>
          <p:cNvSpPr>
            <a:spLocks noGrp="1"/>
          </p:cNvSpPr>
          <p:nvPr>
            <p:ph type="sldNum" sz="quarter" idx="17"/>
          </p:nvPr>
        </p:nvSpPr>
        <p:spPr/>
        <p:txBody>
          <a:bodyPr/>
          <a:lstStyle/>
          <a:p>
            <a:fld id="{2533969A-88D7-D043-9145-D433A02B4603}" type="slidenum">
              <a:rPr lang="en-US" smtClean="0"/>
              <a:pPr/>
              <a:t>‹#›</a:t>
            </a:fld>
            <a:endParaRPr lang="en-US" dirty="0"/>
          </a:p>
        </p:txBody>
      </p:sp>
    </p:spTree>
    <p:extLst>
      <p:ext uri="{BB962C8B-B14F-4D97-AF65-F5344CB8AC3E}">
        <p14:creationId xmlns:p14="http://schemas.microsoft.com/office/powerpoint/2010/main" val="27453417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No theme two content: headline + placeholders + footers (white paired left, large table right)">
    <p:spTree>
      <p:nvGrpSpPr>
        <p:cNvPr id="1" name=""/>
        <p:cNvGrpSpPr/>
        <p:nvPr/>
      </p:nvGrpSpPr>
      <p:grpSpPr>
        <a:xfrm>
          <a:off x="0" y="0"/>
          <a:ext cx="0" cy="0"/>
          <a:chOff x="0" y="0"/>
          <a:chExt cx="0" cy="0"/>
        </a:xfrm>
      </p:grpSpPr>
      <p:grpSp>
        <p:nvGrpSpPr>
          <p:cNvPr id="18" name="Group 17"/>
          <p:cNvGrpSpPr/>
          <p:nvPr userDrawn="1"/>
        </p:nvGrpSpPr>
        <p:grpSpPr>
          <a:xfrm>
            <a:off x="6684008" y="493186"/>
            <a:ext cx="4638400" cy="6586454"/>
            <a:chOff x="19740901" y="3907229"/>
            <a:chExt cx="2810409" cy="3990736"/>
          </a:xfrm>
          <a:gradFill>
            <a:gsLst>
              <a:gs pos="100000">
                <a:srgbClr val="D9D9D9"/>
              </a:gs>
              <a:gs pos="0">
                <a:schemeClr val="tx1">
                  <a:lumMod val="85000"/>
                </a:schemeClr>
              </a:gs>
              <a:gs pos="37000">
                <a:srgbClr val="E7E7E7"/>
              </a:gs>
            </a:gsLst>
            <a:path path="circle">
              <a:fillToRect t="100000" r="100000"/>
            </a:path>
          </a:gradFill>
        </p:grpSpPr>
        <p:sp>
          <p:nvSpPr>
            <p:cNvPr id="19" name="Freeform 33"/>
            <p:cNvSpPr>
              <a:spLocks/>
            </p:cNvSpPr>
            <p:nvPr/>
          </p:nvSpPr>
          <p:spPr bwMode="auto">
            <a:xfrm>
              <a:off x="19740901" y="3907229"/>
              <a:ext cx="2810409" cy="3990736"/>
            </a:xfrm>
            <a:custGeom>
              <a:avLst/>
              <a:gdLst>
                <a:gd name="T0" fmla="*/ 834 w 834"/>
                <a:gd name="T1" fmla="*/ 1133 h 1183"/>
                <a:gd name="T2" fmla="*/ 785 w 834"/>
                <a:gd name="T3" fmla="*/ 1183 h 1183"/>
                <a:gd name="T4" fmla="*/ 50 w 834"/>
                <a:gd name="T5" fmla="*/ 1183 h 1183"/>
                <a:gd name="T6" fmla="*/ 0 w 834"/>
                <a:gd name="T7" fmla="*/ 1133 h 1183"/>
                <a:gd name="T8" fmla="*/ 0 w 834"/>
                <a:gd name="T9" fmla="*/ 49 h 1183"/>
                <a:gd name="T10" fmla="*/ 50 w 834"/>
                <a:gd name="T11" fmla="*/ 0 h 1183"/>
                <a:gd name="T12" fmla="*/ 785 w 834"/>
                <a:gd name="T13" fmla="*/ 0 h 1183"/>
                <a:gd name="T14" fmla="*/ 834 w 834"/>
                <a:gd name="T15" fmla="*/ 49 h 1183"/>
                <a:gd name="T16" fmla="*/ 834 w 834"/>
                <a:gd name="T17" fmla="*/ 1133 h 1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4" h="1183">
                  <a:moveTo>
                    <a:pt x="834" y="1133"/>
                  </a:moveTo>
                  <a:cubicBezTo>
                    <a:pt x="834" y="1160"/>
                    <a:pt x="812" y="1183"/>
                    <a:pt x="785" y="1183"/>
                  </a:cubicBezTo>
                  <a:cubicBezTo>
                    <a:pt x="50" y="1183"/>
                    <a:pt x="50" y="1183"/>
                    <a:pt x="50" y="1183"/>
                  </a:cubicBezTo>
                  <a:cubicBezTo>
                    <a:pt x="22" y="1183"/>
                    <a:pt x="0" y="1160"/>
                    <a:pt x="0" y="1133"/>
                  </a:cubicBezTo>
                  <a:cubicBezTo>
                    <a:pt x="0" y="49"/>
                    <a:pt x="0" y="49"/>
                    <a:pt x="0" y="49"/>
                  </a:cubicBezTo>
                  <a:cubicBezTo>
                    <a:pt x="0" y="22"/>
                    <a:pt x="22" y="0"/>
                    <a:pt x="50" y="0"/>
                  </a:cubicBezTo>
                  <a:cubicBezTo>
                    <a:pt x="785" y="0"/>
                    <a:pt x="785" y="0"/>
                    <a:pt x="785" y="0"/>
                  </a:cubicBezTo>
                  <a:cubicBezTo>
                    <a:pt x="812" y="0"/>
                    <a:pt x="834" y="22"/>
                    <a:pt x="834" y="49"/>
                  </a:cubicBezTo>
                  <a:cubicBezTo>
                    <a:pt x="834" y="1133"/>
                    <a:pt x="834" y="1133"/>
                    <a:pt x="834" y="1133"/>
                  </a:cubicBezTo>
                </a:path>
              </a:pathLst>
            </a:custGeom>
            <a:gradFill flip="none" rotWithShape="1">
              <a:gsLst>
                <a:gs pos="100000">
                  <a:srgbClr val="D9D9D9"/>
                </a:gs>
                <a:gs pos="65000">
                  <a:srgbClr val="F3F3F3"/>
                </a:gs>
                <a:gs pos="0">
                  <a:srgbClr val="E7E7E7"/>
                </a:gs>
              </a:gsLst>
              <a:lin ang="2700000" scaled="1"/>
              <a:tileRect/>
            </a:gra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04" tIns="45702" rIns="91404" bIns="45702" numCol="1" anchor="t" anchorCtr="0" compatLnSpc="1">
              <a:prstTxWarp prst="textNoShape">
                <a:avLst/>
              </a:prstTxWarp>
            </a:bodyPr>
            <a:lstStyle/>
            <a:p>
              <a:endParaRPr lang="id-ID" sz="3599" dirty="0">
                <a:latin typeface="Source Sans Pro Regular" charset="0"/>
              </a:endParaRPr>
            </a:p>
          </p:txBody>
        </p:sp>
        <p:grpSp>
          <p:nvGrpSpPr>
            <p:cNvPr id="20" name="Group 19"/>
            <p:cNvGrpSpPr/>
            <p:nvPr/>
          </p:nvGrpSpPr>
          <p:grpSpPr>
            <a:xfrm>
              <a:off x="21066819" y="4065780"/>
              <a:ext cx="104590" cy="53974"/>
              <a:chOff x="21066819" y="4065780"/>
              <a:chExt cx="104590" cy="53974"/>
            </a:xfrm>
            <a:grpFill/>
          </p:grpSpPr>
          <p:sp>
            <p:nvSpPr>
              <p:cNvPr id="25" name="Oval 35"/>
              <p:cNvSpPr>
                <a:spLocks noChangeArrowheads="1"/>
              </p:cNvSpPr>
              <p:nvPr/>
            </p:nvSpPr>
            <p:spPr bwMode="auto">
              <a:xfrm>
                <a:off x="21120800" y="4069152"/>
                <a:ext cx="50609" cy="50602"/>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04" tIns="45702" rIns="91404" bIns="45702" numCol="1" anchor="t" anchorCtr="0" compatLnSpc="1">
                <a:prstTxWarp prst="textNoShape">
                  <a:avLst/>
                </a:prstTxWarp>
              </a:bodyPr>
              <a:lstStyle/>
              <a:p>
                <a:endParaRPr lang="id-ID" sz="3599" dirty="0">
                  <a:latin typeface="Source Sans Pro Regular" charset="0"/>
                </a:endParaRPr>
              </a:p>
            </p:txBody>
          </p:sp>
          <p:sp>
            <p:nvSpPr>
              <p:cNvPr id="26" name="Oval 36"/>
              <p:cNvSpPr>
                <a:spLocks noChangeArrowheads="1"/>
              </p:cNvSpPr>
              <p:nvPr/>
            </p:nvSpPr>
            <p:spPr bwMode="auto">
              <a:xfrm>
                <a:off x="21120800" y="4065780"/>
                <a:ext cx="50609" cy="50602"/>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04" tIns="45702" rIns="91404" bIns="45702" numCol="1" anchor="t" anchorCtr="0" compatLnSpc="1">
                <a:prstTxWarp prst="textNoShape">
                  <a:avLst/>
                </a:prstTxWarp>
              </a:bodyPr>
              <a:lstStyle/>
              <a:p>
                <a:endParaRPr lang="id-ID" sz="3599" dirty="0">
                  <a:latin typeface="Source Sans Pro Regular" charset="0"/>
                </a:endParaRPr>
              </a:p>
            </p:txBody>
          </p:sp>
          <p:sp>
            <p:nvSpPr>
              <p:cNvPr id="27" name="Oval 37"/>
              <p:cNvSpPr>
                <a:spLocks noChangeArrowheads="1"/>
              </p:cNvSpPr>
              <p:nvPr/>
            </p:nvSpPr>
            <p:spPr bwMode="auto">
              <a:xfrm>
                <a:off x="21130921" y="4075899"/>
                <a:ext cx="30366" cy="30362"/>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04" tIns="45702" rIns="91404" bIns="45702" numCol="1" anchor="t" anchorCtr="0" compatLnSpc="1">
                <a:prstTxWarp prst="textNoShape">
                  <a:avLst/>
                </a:prstTxWarp>
              </a:bodyPr>
              <a:lstStyle/>
              <a:p>
                <a:endParaRPr lang="id-ID" sz="3599" dirty="0">
                  <a:latin typeface="Source Sans Pro Regular" charset="0"/>
                </a:endParaRPr>
              </a:p>
            </p:txBody>
          </p:sp>
          <p:sp>
            <p:nvSpPr>
              <p:cNvPr id="28" name="Oval 38"/>
              <p:cNvSpPr>
                <a:spLocks noChangeArrowheads="1"/>
              </p:cNvSpPr>
              <p:nvPr/>
            </p:nvSpPr>
            <p:spPr bwMode="auto">
              <a:xfrm>
                <a:off x="21137668" y="4082646"/>
                <a:ext cx="16870" cy="16868"/>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04" tIns="45702" rIns="91404" bIns="45702" numCol="1" anchor="t" anchorCtr="0" compatLnSpc="1">
                <a:prstTxWarp prst="textNoShape">
                  <a:avLst/>
                </a:prstTxWarp>
              </a:bodyPr>
              <a:lstStyle/>
              <a:p>
                <a:endParaRPr lang="id-ID" sz="3599" dirty="0">
                  <a:latin typeface="Source Sans Pro Regular" charset="0"/>
                </a:endParaRPr>
              </a:p>
            </p:txBody>
          </p:sp>
          <p:sp>
            <p:nvSpPr>
              <p:cNvPr id="29" name="Freeform 39"/>
              <p:cNvSpPr>
                <a:spLocks/>
              </p:cNvSpPr>
              <p:nvPr/>
            </p:nvSpPr>
            <p:spPr bwMode="auto">
              <a:xfrm>
                <a:off x="21144416" y="4089393"/>
                <a:ext cx="3375" cy="3374"/>
              </a:xfrm>
              <a:custGeom>
                <a:avLst/>
                <a:gdLst>
                  <a:gd name="T0" fmla="*/ 1 w 1"/>
                  <a:gd name="T1" fmla="*/ 0 h 1"/>
                  <a:gd name="T2" fmla="*/ 1 w 1"/>
                  <a:gd name="T3" fmla="*/ 1 h 1"/>
                  <a:gd name="T4" fmla="*/ 0 w 1"/>
                  <a:gd name="T5" fmla="*/ 0 h 1"/>
                  <a:gd name="T6" fmla="*/ 1 w 1"/>
                  <a:gd name="T7" fmla="*/ 0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lnTo>
                      <a:pt x="1" y="1"/>
                    </a:lnTo>
                    <a:lnTo>
                      <a:pt x="0" y="0"/>
                    </a:lnTo>
                    <a:lnTo>
                      <a:pt x="1" y="0"/>
                    </a:lnTo>
                    <a:lnTo>
                      <a:pt x="1"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04" tIns="45702" rIns="91404" bIns="45702" numCol="1" anchor="t" anchorCtr="0" compatLnSpc="1">
                <a:prstTxWarp prst="textNoShape">
                  <a:avLst/>
                </a:prstTxWarp>
              </a:bodyPr>
              <a:lstStyle/>
              <a:p>
                <a:endParaRPr lang="id-ID" sz="3599" dirty="0">
                  <a:latin typeface="Source Sans Pro Regular" charset="0"/>
                </a:endParaRPr>
              </a:p>
            </p:txBody>
          </p:sp>
          <p:sp>
            <p:nvSpPr>
              <p:cNvPr id="30" name="Rectangle 40"/>
              <p:cNvSpPr>
                <a:spLocks noChangeArrowheads="1"/>
              </p:cNvSpPr>
              <p:nvPr/>
            </p:nvSpPr>
            <p:spPr bwMode="auto">
              <a:xfrm>
                <a:off x="21066819" y="4082646"/>
                <a:ext cx="23618" cy="2361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04" tIns="45702" rIns="91404" bIns="45702" numCol="1" anchor="t" anchorCtr="0" compatLnSpc="1">
                <a:prstTxWarp prst="textNoShape">
                  <a:avLst/>
                </a:prstTxWarp>
              </a:bodyPr>
              <a:lstStyle/>
              <a:p>
                <a:endParaRPr lang="id-ID" sz="3599" dirty="0">
                  <a:latin typeface="Source Sans Pro Regular" charset="0"/>
                </a:endParaRPr>
              </a:p>
            </p:txBody>
          </p:sp>
        </p:grpSp>
        <p:sp>
          <p:nvSpPr>
            <p:cNvPr id="21" name="Rectangle 41"/>
            <p:cNvSpPr>
              <a:spLocks noChangeArrowheads="1"/>
            </p:cNvSpPr>
            <p:nvPr/>
          </p:nvSpPr>
          <p:spPr bwMode="auto">
            <a:xfrm>
              <a:off x="19909591" y="4241197"/>
              <a:ext cx="2476398" cy="3302562"/>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04" tIns="45702" rIns="91404" bIns="45702" numCol="1" anchor="t" anchorCtr="0" compatLnSpc="1">
              <a:prstTxWarp prst="textNoShape">
                <a:avLst/>
              </a:prstTxWarp>
            </a:bodyPr>
            <a:lstStyle/>
            <a:p>
              <a:endParaRPr lang="id-ID" sz="3599" dirty="0">
                <a:latin typeface="Source Sans Pro Regular" charset="0"/>
              </a:endParaRPr>
            </a:p>
          </p:txBody>
        </p:sp>
      </p:grpSp>
      <p:sp>
        <p:nvSpPr>
          <p:cNvPr id="31" name="Picture Placeholder 90"/>
          <p:cNvSpPr>
            <a:spLocks noGrp="1"/>
          </p:cNvSpPr>
          <p:nvPr>
            <p:ph type="pic" sz="quarter" idx="14" hasCustomPrompt="1"/>
          </p:nvPr>
        </p:nvSpPr>
        <p:spPr>
          <a:xfrm>
            <a:off x="6956852" y="771566"/>
            <a:ext cx="4087136" cy="5723480"/>
          </a:xfrm>
          <a:solidFill>
            <a:schemeClr val="bg2"/>
          </a:solidFill>
        </p:spPr>
        <p:txBody>
          <a:bodyPr anchor="ctr">
            <a:normAutofit/>
          </a:bodyPr>
          <a:lstStyle>
            <a:lvl1pPr marL="0" indent="0" algn="ctr">
              <a:buNone/>
              <a:defRPr sz="1400" baseline="0"/>
            </a:lvl1pPr>
          </a:lstStyle>
          <a:p>
            <a:r>
              <a:rPr lang="en-US" dirty="0"/>
              <a:t>double-click to insert image</a:t>
            </a:r>
          </a:p>
        </p:txBody>
      </p:sp>
      <p:sp>
        <p:nvSpPr>
          <p:cNvPr id="45" name="Oval 55">
            <a:extLst>
              <a:ext uri="{FF2B5EF4-FFF2-40B4-BE49-F238E27FC236}">
                <a16:creationId xmlns:a16="http://schemas.microsoft.com/office/drawing/2014/main" id="{03C089DD-58F7-47CB-8FE2-5903DE9C2553}"/>
              </a:ext>
            </a:extLst>
          </p:cNvPr>
          <p:cNvSpPr>
            <a:spLocks noChangeArrowheads="1"/>
          </p:cNvSpPr>
          <p:nvPr userDrawn="1"/>
        </p:nvSpPr>
        <p:spPr bwMode="auto">
          <a:xfrm>
            <a:off x="8849155" y="601781"/>
            <a:ext cx="85371" cy="79699"/>
          </a:xfrm>
          <a:prstGeom prst="ellipse">
            <a:avLst/>
          </a:prstGeom>
          <a:solidFill>
            <a:srgbClr val="0A0A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Roboto Light"/>
            </a:endParaRPr>
          </a:p>
        </p:txBody>
      </p:sp>
      <p:sp>
        <p:nvSpPr>
          <p:cNvPr id="32" name="Title 6">
            <a:extLst>
              <a:ext uri="{FF2B5EF4-FFF2-40B4-BE49-F238E27FC236}">
                <a16:creationId xmlns:a16="http://schemas.microsoft.com/office/drawing/2014/main" id="{AE53EEAB-4228-4CC6-B746-B167E60A65C5}"/>
              </a:ext>
            </a:extLst>
          </p:cNvPr>
          <p:cNvSpPr>
            <a:spLocks noGrp="1"/>
          </p:cNvSpPr>
          <p:nvPr>
            <p:ph type="title" hasCustomPrompt="1"/>
          </p:nvPr>
        </p:nvSpPr>
        <p:spPr>
          <a:xfrm>
            <a:off x="548640" y="488561"/>
            <a:ext cx="5547360" cy="915366"/>
          </a:xfrm>
        </p:spPr>
        <p:txBody>
          <a:bodyPr/>
          <a:lstStyle>
            <a:lvl1pPr>
              <a:defRPr/>
            </a:lvl1pPr>
          </a:lstStyle>
          <a:p>
            <a:r>
              <a:rPr lang="en-US" dirty="0"/>
              <a:t>Click to edit title</a:t>
            </a:r>
          </a:p>
        </p:txBody>
      </p:sp>
      <p:sp>
        <p:nvSpPr>
          <p:cNvPr id="5" name="Date Placeholder 4">
            <a:extLst>
              <a:ext uri="{FF2B5EF4-FFF2-40B4-BE49-F238E27FC236}">
                <a16:creationId xmlns:a16="http://schemas.microsoft.com/office/drawing/2014/main" id="{4E2FEA77-A34D-4183-BBD8-000423C59EDF}"/>
              </a:ext>
            </a:extLst>
          </p:cNvPr>
          <p:cNvSpPr>
            <a:spLocks noGrp="1"/>
          </p:cNvSpPr>
          <p:nvPr>
            <p:ph type="dt" sz="half" idx="15"/>
          </p:nvPr>
        </p:nvSpPr>
        <p:spPr/>
        <p:txBody>
          <a:bodyPr/>
          <a:lstStyle/>
          <a:p>
            <a:fld id="{5A648A70-83CF-4E49-9808-06D21AC6D48F}" type="datetime4">
              <a:rPr lang="en-US" smtClean="0">
                <a:solidFill>
                  <a:schemeClr val="bg2">
                    <a:lumMod val="75000"/>
                  </a:schemeClr>
                </a:solidFill>
              </a:rPr>
              <a:t>April 10, 2023</a:t>
            </a:fld>
            <a:endParaRPr lang="en-US" dirty="0">
              <a:solidFill>
                <a:schemeClr val="bg2">
                  <a:lumMod val="75000"/>
                </a:schemeClr>
              </a:solidFill>
            </a:endParaRPr>
          </a:p>
        </p:txBody>
      </p:sp>
      <p:sp>
        <p:nvSpPr>
          <p:cNvPr id="6" name="Footer Placeholder 5">
            <a:extLst>
              <a:ext uri="{FF2B5EF4-FFF2-40B4-BE49-F238E27FC236}">
                <a16:creationId xmlns:a16="http://schemas.microsoft.com/office/drawing/2014/main" id="{F6F91613-6AAE-40FF-85B3-DD26B1E85536}"/>
              </a:ext>
            </a:extLst>
          </p:cNvPr>
          <p:cNvSpPr>
            <a:spLocks noGrp="1"/>
          </p:cNvSpPr>
          <p:nvPr>
            <p:ph type="ftr" sz="quarter" idx="16"/>
          </p:nvPr>
        </p:nvSpPr>
        <p:spPr/>
        <p:txBody>
          <a:bodyPr/>
          <a:lstStyle/>
          <a:p>
            <a:r>
              <a:rPr lang="en-US" dirty="0">
                <a:solidFill>
                  <a:srgbClr val="FFFFFF">
                    <a:lumMod val="75000"/>
                  </a:srgbClr>
                </a:solidFill>
              </a:rPr>
              <a:t>© 2021 Trellance, Inc. All rights reserved.</a:t>
            </a:r>
          </a:p>
        </p:txBody>
      </p:sp>
      <p:sp>
        <p:nvSpPr>
          <p:cNvPr id="7" name="Slide Number Placeholder 6">
            <a:extLst>
              <a:ext uri="{FF2B5EF4-FFF2-40B4-BE49-F238E27FC236}">
                <a16:creationId xmlns:a16="http://schemas.microsoft.com/office/drawing/2014/main" id="{9D3A2697-F5CF-4C77-839D-4B592B94B05B}"/>
              </a:ext>
            </a:extLst>
          </p:cNvPr>
          <p:cNvSpPr>
            <a:spLocks noGrp="1"/>
          </p:cNvSpPr>
          <p:nvPr>
            <p:ph type="sldNum" sz="quarter" idx="17"/>
          </p:nvPr>
        </p:nvSpPr>
        <p:spPr/>
        <p:txBody>
          <a:bodyPr/>
          <a:lstStyle/>
          <a:p>
            <a:fld id="{2533969A-88D7-D043-9145-D433A02B4603}" type="slidenum">
              <a:rPr lang="en-US" smtClean="0"/>
              <a:pPr/>
              <a:t>‹#›</a:t>
            </a:fld>
            <a:endParaRPr lang="en-US" dirty="0"/>
          </a:p>
        </p:txBody>
      </p:sp>
      <p:sp>
        <p:nvSpPr>
          <p:cNvPr id="34" name="Content Placeholder 2">
            <a:extLst>
              <a:ext uri="{FF2B5EF4-FFF2-40B4-BE49-F238E27FC236}">
                <a16:creationId xmlns:a16="http://schemas.microsoft.com/office/drawing/2014/main" id="{67A742C0-4C2A-4B7F-BB2F-9BB90E66F21B}"/>
              </a:ext>
            </a:extLst>
          </p:cNvPr>
          <p:cNvSpPr>
            <a:spLocks noGrp="1"/>
          </p:cNvSpPr>
          <p:nvPr>
            <p:ph idx="1" hasCustomPrompt="1"/>
          </p:nvPr>
        </p:nvSpPr>
        <p:spPr>
          <a:xfrm>
            <a:off x="548640" y="1410079"/>
            <a:ext cx="5030357" cy="3020994"/>
          </a:xfrm>
        </p:spPr>
        <p:txBody>
          <a:bodyPr lIns="0" tIns="0" rIns="0" bIns="0" anchor="t">
            <a:noAutofit/>
          </a:bodyPr>
          <a:lstStyle>
            <a:lvl1pPr>
              <a:lnSpc>
                <a:spcPct val="100000"/>
              </a:lnSpc>
              <a:defRPr lang="en-US" smtClean="0">
                <a:solidFill>
                  <a:schemeClr val="bg1"/>
                </a:solidFill>
              </a:defRPr>
            </a:lvl1pPr>
            <a:lvl2pPr>
              <a:lnSpc>
                <a:spcPct val="100000"/>
              </a:lnSpc>
              <a:defRPr lang="en-US" smtClean="0">
                <a:solidFill>
                  <a:schemeClr val="bg1"/>
                </a:solidFill>
              </a:defRPr>
            </a:lvl2pPr>
            <a:lvl3pPr>
              <a:lnSpc>
                <a:spcPct val="100000"/>
              </a:lnSpc>
              <a:defRPr lang="en-US" smtClean="0">
                <a:solidFill>
                  <a:schemeClr val="bg1"/>
                </a:solidFill>
              </a:defRPr>
            </a:lvl3pPr>
            <a:lvl4pPr>
              <a:lnSpc>
                <a:spcPct val="100000"/>
              </a:lnSpc>
              <a:defRPr lang="en-US" smtClean="0">
                <a:solidFill>
                  <a:schemeClr val="bg1"/>
                </a:solidFill>
              </a:defRPr>
            </a:lvl4pPr>
            <a:lvl5pPr>
              <a:lnSpc>
                <a:spcPct val="100000"/>
              </a:lnSpc>
              <a:defRPr lang="en-US">
                <a:solidFill>
                  <a:schemeClr val="bg1"/>
                </a:solidFill>
              </a:defRPr>
            </a:lvl5pPr>
          </a:lstStyle>
          <a:p>
            <a:pPr lvl="0">
              <a:lnSpc>
                <a:spcPct val="100000"/>
              </a:lnSpc>
              <a:spcBef>
                <a:spcPts val="1600"/>
              </a:spcBef>
            </a:pPr>
            <a:r>
              <a:rPr lang="en-US" dirty="0"/>
              <a:t>Click to edit master text styles</a:t>
            </a:r>
          </a:p>
          <a:p>
            <a:pPr lvl="1">
              <a:lnSpc>
                <a:spcPct val="100000"/>
              </a:lnSpc>
              <a:spcBef>
                <a:spcPts val="1600"/>
              </a:spcBef>
            </a:pPr>
            <a:r>
              <a:rPr lang="en-US" dirty="0"/>
              <a:t>Second level</a:t>
            </a:r>
          </a:p>
          <a:p>
            <a:pPr lvl="2">
              <a:lnSpc>
                <a:spcPct val="100000"/>
              </a:lnSpc>
              <a:spcBef>
                <a:spcPts val="1600"/>
              </a:spcBef>
            </a:pPr>
            <a:r>
              <a:rPr lang="en-US" dirty="0"/>
              <a:t>Third level</a:t>
            </a:r>
          </a:p>
          <a:p>
            <a:pPr lvl="3">
              <a:lnSpc>
                <a:spcPct val="100000"/>
              </a:lnSpc>
              <a:spcBef>
                <a:spcPts val="1600"/>
              </a:spcBef>
            </a:pPr>
            <a:r>
              <a:rPr lang="en-US" dirty="0"/>
              <a:t>Fourth level</a:t>
            </a:r>
          </a:p>
          <a:p>
            <a:pPr lvl="4">
              <a:lnSpc>
                <a:spcPct val="100000"/>
              </a:lnSpc>
              <a:spcBef>
                <a:spcPts val="1600"/>
              </a:spcBef>
            </a:pPr>
            <a:r>
              <a:rPr lang="en-US" dirty="0"/>
              <a:t>Fifth level</a:t>
            </a: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No theme two content: headline + placeholders + footers (white paired left, large phone right)">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4F4F7E4F-6B1F-4702-B92F-32D3C334E01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633304" y="461779"/>
            <a:ext cx="3076556" cy="6233627"/>
          </a:xfrm>
          <a:prstGeom prst="rect">
            <a:avLst/>
          </a:prstGeom>
        </p:spPr>
      </p:pic>
      <p:sp>
        <p:nvSpPr>
          <p:cNvPr id="52" name="Picture Placeholder 90"/>
          <p:cNvSpPr>
            <a:spLocks noGrp="1"/>
          </p:cNvSpPr>
          <p:nvPr>
            <p:ph type="pic" sz="quarter" idx="14" hasCustomPrompt="1"/>
          </p:nvPr>
        </p:nvSpPr>
        <p:spPr>
          <a:xfrm>
            <a:off x="7805712" y="598888"/>
            <a:ext cx="2741115" cy="5963837"/>
          </a:xfrm>
          <a:custGeom>
            <a:avLst/>
            <a:gdLst>
              <a:gd name="connsiteX0" fmla="*/ 0 w 2740263"/>
              <a:gd name="connsiteY0" fmla="*/ 456720 h 5922779"/>
              <a:gd name="connsiteX1" fmla="*/ 456720 w 2740263"/>
              <a:gd name="connsiteY1" fmla="*/ 0 h 5922779"/>
              <a:gd name="connsiteX2" fmla="*/ 2283543 w 2740263"/>
              <a:gd name="connsiteY2" fmla="*/ 0 h 5922779"/>
              <a:gd name="connsiteX3" fmla="*/ 2740263 w 2740263"/>
              <a:gd name="connsiteY3" fmla="*/ 456720 h 5922779"/>
              <a:gd name="connsiteX4" fmla="*/ 2740263 w 2740263"/>
              <a:gd name="connsiteY4" fmla="*/ 5466059 h 5922779"/>
              <a:gd name="connsiteX5" fmla="*/ 2283543 w 2740263"/>
              <a:gd name="connsiteY5" fmla="*/ 5922779 h 5922779"/>
              <a:gd name="connsiteX6" fmla="*/ 456720 w 2740263"/>
              <a:gd name="connsiteY6" fmla="*/ 5922779 h 5922779"/>
              <a:gd name="connsiteX7" fmla="*/ 0 w 2740263"/>
              <a:gd name="connsiteY7" fmla="*/ 5466059 h 5922779"/>
              <a:gd name="connsiteX8" fmla="*/ 0 w 2740263"/>
              <a:gd name="connsiteY8" fmla="*/ 456720 h 5922779"/>
              <a:gd name="connsiteX0" fmla="*/ 0 w 2740263"/>
              <a:gd name="connsiteY0" fmla="*/ 471257 h 5937316"/>
              <a:gd name="connsiteX1" fmla="*/ 456720 w 2740263"/>
              <a:gd name="connsiteY1" fmla="*/ 14537 h 5937316"/>
              <a:gd name="connsiteX2" fmla="*/ 1359405 w 2740263"/>
              <a:gd name="connsiteY2" fmla="*/ 0 h 5937316"/>
              <a:gd name="connsiteX3" fmla="*/ 2283543 w 2740263"/>
              <a:gd name="connsiteY3" fmla="*/ 14537 h 5937316"/>
              <a:gd name="connsiteX4" fmla="*/ 2740263 w 2740263"/>
              <a:gd name="connsiteY4" fmla="*/ 471257 h 5937316"/>
              <a:gd name="connsiteX5" fmla="*/ 2740263 w 2740263"/>
              <a:gd name="connsiteY5" fmla="*/ 5480596 h 5937316"/>
              <a:gd name="connsiteX6" fmla="*/ 2283543 w 2740263"/>
              <a:gd name="connsiteY6" fmla="*/ 5937316 h 5937316"/>
              <a:gd name="connsiteX7" fmla="*/ 456720 w 2740263"/>
              <a:gd name="connsiteY7" fmla="*/ 5937316 h 5937316"/>
              <a:gd name="connsiteX8" fmla="*/ 0 w 2740263"/>
              <a:gd name="connsiteY8" fmla="*/ 5480596 h 5937316"/>
              <a:gd name="connsiteX9" fmla="*/ 0 w 2740263"/>
              <a:gd name="connsiteY9" fmla="*/ 471257 h 5937316"/>
              <a:gd name="connsiteX0" fmla="*/ 0 w 2740263"/>
              <a:gd name="connsiteY0" fmla="*/ 471257 h 5937316"/>
              <a:gd name="connsiteX1" fmla="*/ 456720 w 2740263"/>
              <a:gd name="connsiteY1" fmla="*/ 14537 h 5937316"/>
              <a:gd name="connsiteX2" fmla="*/ 721230 w 2740263"/>
              <a:gd name="connsiteY2" fmla="*/ 19050 h 5937316"/>
              <a:gd name="connsiteX3" fmla="*/ 1359405 w 2740263"/>
              <a:gd name="connsiteY3" fmla="*/ 0 h 5937316"/>
              <a:gd name="connsiteX4" fmla="*/ 2283543 w 2740263"/>
              <a:gd name="connsiteY4" fmla="*/ 14537 h 5937316"/>
              <a:gd name="connsiteX5" fmla="*/ 2740263 w 2740263"/>
              <a:gd name="connsiteY5" fmla="*/ 471257 h 5937316"/>
              <a:gd name="connsiteX6" fmla="*/ 2740263 w 2740263"/>
              <a:gd name="connsiteY6" fmla="*/ 5480596 h 5937316"/>
              <a:gd name="connsiteX7" fmla="*/ 2283543 w 2740263"/>
              <a:gd name="connsiteY7" fmla="*/ 5937316 h 5937316"/>
              <a:gd name="connsiteX8" fmla="*/ 456720 w 2740263"/>
              <a:gd name="connsiteY8" fmla="*/ 5937316 h 5937316"/>
              <a:gd name="connsiteX9" fmla="*/ 0 w 2740263"/>
              <a:gd name="connsiteY9" fmla="*/ 5480596 h 5937316"/>
              <a:gd name="connsiteX10" fmla="*/ 0 w 2740263"/>
              <a:gd name="connsiteY10" fmla="*/ 471257 h 5937316"/>
              <a:gd name="connsiteX0" fmla="*/ 0 w 2740263"/>
              <a:gd name="connsiteY0" fmla="*/ 471257 h 5937316"/>
              <a:gd name="connsiteX1" fmla="*/ 456720 w 2740263"/>
              <a:gd name="connsiteY1" fmla="*/ 14537 h 5937316"/>
              <a:gd name="connsiteX2" fmla="*/ 721230 w 2740263"/>
              <a:gd name="connsiteY2" fmla="*/ 19050 h 5937316"/>
              <a:gd name="connsiteX3" fmla="*/ 1187955 w 2740263"/>
              <a:gd name="connsiteY3" fmla="*/ 0 h 5937316"/>
              <a:gd name="connsiteX4" fmla="*/ 1359405 w 2740263"/>
              <a:gd name="connsiteY4" fmla="*/ 0 h 5937316"/>
              <a:gd name="connsiteX5" fmla="*/ 2283543 w 2740263"/>
              <a:gd name="connsiteY5" fmla="*/ 14537 h 5937316"/>
              <a:gd name="connsiteX6" fmla="*/ 2740263 w 2740263"/>
              <a:gd name="connsiteY6" fmla="*/ 471257 h 5937316"/>
              <a:gd name="connsiteX7" fmla="*/ 2740263 w 2740263"/>
              <a:gd name="connsiteY7" fmla="*/ 5480596 h 5937316"/>
              <a:gd name="connsiteX8" fmla="*/ 2283543 w 2740263"/>
              <a:gd name="connsiteY8" fmla="*/ 5937316 h 5937316"/>
              <a:gd name="connsiteX9" fmla="*/ 456720 w 2740263"/>
              <a:gd name="connsiteY9" fmla="*/ 5937316 h 5937316"/>
              <a:gd name="connsiteX10" fmla="*/ 0 w 2740263"/>
              <a:gd name="connsiteY10" fmla="*/ 5480596 h 5937316"/>
              <a:gd name="connsiteX11" fmla="*/ 0 w 2740263"/>
              <a:gd name="connsiteY11" fmla="*/ 471257 h 5937316"/>
              <a:gd name="connsiteX0" fmla="*/ 0 w 2740263"/>
              <a:gd name="connsiteY0" fmla="*/ 471257 h 5937316"/>
              <a:gd name="connsiteX1" fmla="*/ 456720 w 2740263"/>
              <a:gd name="connsiteY1" fmla="*/ 14537 h 5937316"/>
              <a:gd name="connsiteX2" fmla="*/ 721230 w 2740263"/>
              <a:gd name="connsiteY2" fmla="*/ 19050 h 5937316"/>
              <a:gd name="connsiteX3" fmla="*/ 1264155 w 2740263"/>
              <a:gd name="connsiteY3" fmla="*/ 514350 h 5937316"/>
              <a:gd name="connsiteX4" fmla="*/ 1359405 w 2740263"/>
              <a:gd name="connsiteY4" fmla="*/ 0 h 5937316"/>
              <a:gd name="connsiteX5" fmla="*/ 2283543 w 2740263"/>
              <a:gd name="connsiteY5" fmla="*/ 14537 h 5937316"/>
              <a:gd name="connsiteX6" fmla="*/ 2740263 w 2740263"/>
              <a:gd name="connsiteY6" fmla="*/ 471257 h 5937316"/>
              <a:gd name="connsiteX7" fmla="*/ 2740263 w 2740263"/>
              <a:gd name="connsiteY7" fmla="*/ 5480596 h 5937316"/>
              <a:gd name="connsiteX8" fmla="*/ 2283543 w 2740263"/>
              <a:gd name="connsiteY8" fmla="*/ 5937316 h 5937316"/>
              <a:gd name="connsiteX9" fmla="*/ 456720 w 2740263"/>
              <a:gd name="connsiteY9" fmla="*/ 5937316 h 5937316"/>
              <a:gd name="connsiteX10" fmla="*/ 0 w 2740263"/>
              <a:gd name="connsiteY10" fmla="*/ 5480596 h 5937316"/>
              <a:gd name="connsiteX11" fmla="*/ 0 w 2740263"/>
              <a:gd name="connsiteY11" fmla="*/ 471257 h 5937316"/>
              <a:gd name="connsiteX0" fmla="*/ 0 w 2740263"/>
              <a:gd name="connsiteY0" fmla="*/ 471257 h 5937316"/>
              <a:gd name="connsiteX1" fmla="*/ 456720 w 2740263"/>
              <a:gd name="connsiteY1" fmla="*/ 14537 h 5937316"/>
              <a:gd name="connsiteX2" fmla="*/ 597405 w 2740263"/>
              <a:gd name="connsiteY2" fmla="*/ 676275 h 5937316"/>
              <a:gd name="connsiteX3" fmla="*/ 1264155 w 2740263"/>
              <a:gd name="connsiteY3" fmla="*/ 514350 h 5937316"/>
              <a:gd name="connsiteX4" fmla="*/ 1359405 w 2740263"/>
              <a:gd name="connsiteY4" fmla="*/ 0 h 5937316"/>
              <a:gd name="connsiteX5" fmla="*/ 2283543 w 2740263"/>
              <a:gd name="connsiteY5" fmla="*/ 14537 h 5937316"/>
              <a:gd name="connsiteX6" fmla="*/ 2740263 w 2740263"/>
              <a:gd name="connsiteY6" fmla="*/ 471257 h 5937316"/>
              <a:gd name="connsiteX7" fmla="*/ 2740263 w 2740263"/>
              <a:gd name="connsiteY7" fmla="*/ 5480596 h 5937316"/>
              <a:gd name="connsiteX8" fmla="*/ 2283543 w 2740263"/>
              <a:gd name="connsiteY8" fmla="*/ 5937316 h 5937316"/>
              <a:gd name="connsiteX9" fmla="*/ 456720 w 2740263"/>
              <a:gd name="connsiteY9" fmla="*/ 5937316 h 5937316"/>
              <a:gd name="connsiteX10" fmla="*/ 0 w 2740263"/>
              <a:gd name="connsiteY10" fmla="*/ 5480596 h 5937316"/>
              <a:gd name="connsiteX11" fmla="*/ 0 w 2740263"/>
              <a:gd name="connsiteY11" fmla="*/ 471257 h 5937316"/>
              <a:gd name="connsiteX0" fmla="*/ 0 w 2740263"/>
              <a:gd name="connsiteY0" fmla="*/ 471257 h 5937316"/>
              <a:gd name="connsiteX1" fmla="*/ 456720 w 2740263"/>
              <a:gd name="connsiteY1" fmla="*/ 14537 h 5937316"/>
              <a:gd name="connsiteX2" fmla="*/ 749805 w 2740263"/>
              <a:gd name="connsiteY2" fmla="*/ 266700 h 5937316"/>
              <a:gd name="connsiteX3" fmla="*/ 1264155 w 2740263"/>
              <a:gd name="connsiteY3" fmla="*/ 514350 h 5937316"/>
              <a:gd name="connsiteX4" fmla="*/ 1359405 w 2740263"/>
              <a:gd name="connsiteY4" fmla="*/ 0 h 5937316"/>
              <a:gd name="connsiteX5" fmla="*/ 2283543 w 2740263"/>
              <a:gd name="connsiteY5" fmla="*/ 14537 h 5937316"/>
              <a:gd name="connsiteX6" fmla="*/ 2740263 w 2740263"/>
              <a:gd name="connsiteY6" fmla="*/ 471257 h 5937316"/>
              <a:gd name="connsiteX7" fmla="*/ 2740263 w 2740263"/>
              <a:gd name="connsiteY7" fmla="*/ 5480596 h 5937316"/>
              <a:gd name="connsiteX8" fmla="*/ 2283543 w 2740263"/>
              <a:gd name="connsiteY8" fmla="*/ 5937316 h 5937316"/>
              <a:gd name="connsiteX9" fmla="*/ 456720 w 2740263"/>
              <a:gd name="connsiteY9" fmla="*/ 5937316 h 5937316"/>
              <a:gd name="connsiteX10" fmla="*/ 0 w 2740263"/>
              <a:gd name="connsiteY10" fmla="*/ 5480596 h 5937316"/>
              <a:gd name="connsiteX11" fmla="*/ 0 w 2740263"/>
              <a:gd name="connsiteY11" fmla="*/ 471257 h 5937316"/>
              <a:gd name="connsiteX0" fmla="*/ 0 w 2740263"/>
              <a:gd name="connsiteY0" fmla="*/ 456720 h 5922779"/>
              <a:gd name="connsiteX1" fmla="*/ 456720 w 2740263"/>
              <a:gd name="connsiteY1" fmla="*/ 0 h 5922779"/>
              <a:gd name="connsiteX2" fmla="*/ 749805 w 2740263"/>
              <a:gd name="connsiteY2" fmla="*/ 252163 h 5922779"/>
              <a:gd name="connsiteX3" fmla="*/ 1264155 w 2740263"/>
              <a:gd name="connsiteY3" fmla="*/ 499813 h 5922779"/>
              <a:gd name="connsiteX4" fmla="*/ 1807080 w 2740263"/>
              <a:gd name="connsiteY4" fmla="*/ 195013 h 5922779"/>
              <a:gd name="connsiteX5" fmla="*/ 2283543 w 2740263"/>
              <a:gd name="connsiteY5" fmla="*/ 0 h 5922779"/>
              <a:gd name="connsiteX6" fmla="*/ 2740263 w 2740263"/>
              <a:gd name="connsiteY6" fmla="*/ 456720 h 5922779"/>
              <a:gd name="connsiteX7" fmla="*/ 2740263 w 2740263"/>
              <a:gd name="connsiteY7" fmla="*/ 5466059 h 5922779"/>
              <a:gd name="connsiteX8" fmla="*/ 2283543 w 2740263"/>
              <a:gd name="connsiteY8" fmla="*/ 5922779 h 5922779"/>
              <a:gd name="connsiteX9" fmla="*/ 456720 w 2740263"/>
              <a:gd name="connsiteY9" fmla="*/ 5922779 h 5922779"/>
              <a:gd name="connsiteX10" fmla="*/ 0 w 2740263"/>
              <a:gd name="connsiteY10" fmla="*/ 5466059 h 5922779"/>
              <a:gd name="connsiteX11" fmla="*/ 0 w 2740263"/>
              <a:gd name="connsiteY11" fmla="*/ 456720 h 5922779"/>
              <a:gd name="connsiteX0" fmla="*/ 0 w 2740263"/>
              <a:gd name="connsiteY0" fmla="*/ 456720 h 5922779"/>
              <a:gd name="connsiteX1" fmla="*/ 456720 w 2740263"/>
              <a:gd name="connsiteY1" fmla="*/ 0 h 5922779"/>
              <a:gd name="connsiteX2" fmla="*/ 749805 w 2740263"/>
              <a:gd name="connsiteY2" fmla="*/ 252163 h 5922779"/>
              <a:gd name="connsiteX3" fmla="*/ 1473705 w 2740263"/>
              <a:gd name="connsiteY3" fmla="*/ 280738 h 5922779"/>
              <a:gd name="connsiteX4" fmla="*/ 1807080 w 2740263"/>
              <a:gd name="connsiteY4" fmla="*/ 195013 h 5922779"/>
              <a:gd name="connsiteX5" fmla="*/ 2283543 w 2740263"/>
              <a:gd name="connsiteY5" fmla="*/ 0 h 5922779"/>
              <a:gd name="connsiteX6" fmla="*/ 2740263 w 2740263"/>
              <a:gd name="connsiteY6" fmla="*/ 456720 h 5922779"/>
              <a:gd name="connsiteX7" fmla="*/ 2740263 w 2740263"/>
              <a:gd name="connsiteY7" fmla="*/ 5466059 h 5922779"/>
              <a:gd name="connsiteX8" fmla="*/ 2283543 w 2740263"/>
              <a:gd name="connsiteY8" fmla="*/ 5922779 h 5922779"/>
              <a:gd name="connsiteX9" fmla="*/ 456720 w 2740263"/>
              <a:gd name="connsiteY9" fmla="*/ 5922779 h 5922779"/>
              <a:gd name="connsiteX10" fmla="*/ 0 w 2740263"/>
              <a:gd name="connsiteY10" fmla="*/ 5466059 h 5922779"/>
              <a:gd name="connsiteX11" fmla="*/ 0 w 2740263"/>
              <a:gd name="connsiteY11" fmla="*/ 456720 h 5922779"/>
              <a:gd name="connsiteX0" fmla="*/ 0 w 2740263"/>
              <a:gd name="connsiteY0" fmla="*/ 456720 h 5922779"/>
              <a:gd name="connsiteX1" fmla="*/ 456720 w 2740263"/>
              <a:gd name="connsiteY1" fmla="*/ 0 h 5922779"/>
              <a:gd name="connsiteX2" fmla="*/ 749805 w 2740263"/>
              <a:gd name="connsiteY2" fmla="*/ 252163 h 5922779"/>
              <a:gd name="connsiteX3" fmla="*/ 1473705 w 2740263"/>
              <a:gd name="connsiteY3" fmla="*/ 280738 h 5922779"/>
              <a:gd name="connsiteX4" fmla="*/ 2226180 w 2740263"/>
              <a:gd name="connsiteY4" fmla="*/ 347413 h 5922779"/>
              <a:gd name="connsiteX5" fmla="*/ 2283543 w 2740263"/>
              <a:gd name="connsiteY5" fmla="*/ 0 h 5922779"/>
              <a:gd name="connsiteX6" fmla="*/ 2740263 w 2740263"/>
              <a:gd name="connsiteY6" fmla="*/ 456720 h 5922779"/>
              <a:gd name="connsiteX7" fmla="*/ 2740263 w 2740263"/>
              <a:gd name="connsiteY7" fmla="*/ 5466059 h 5922779"/>
              <a:gd name="connsiteX8" fmla="*/ 2283543 w 2740263"/>
              <a:gd name="connsiteY8" fmla="*/ 5922779 h 5922779"/>
              <a:gd name="connsiteX9" fmla="*/ 456720 w 2740263"/>
              <a:gd name="connsiteY9" fmla="*/ 5922779 h 5922779"/>
              <a:gd name="connsiteX10" fmla="*/ 0 w 2740263"/>
              <a:gd name="connsiteY10" fmla="*/ 5466059 h 5922779"/>
              <a:gd name="connsiteX11" fmla="*/ 0 w 2740263"/>
              <a:gd name="connsiteY11" fmla="*/ 456720 h 5922779"/>
              <a:gd name="connsiteX0" fmla="*/ 0 w 2740263"/>
              <a:gd name="connsiteY0" fmla="*/ 456720 h 5922779"/>
              <a:gd name="connsiteX1" fmla="*/ 456720 w 2740263"/>
              <a:gd name="connsiteY1" fmla="*/ 0 h 5922779"/>
              <a:gd name="connsiteX2" fmla="*/ 749805 w 2740263"/>
              <a:gd name="connsiteY2" fmla="*/ 252163 h 5922779"/>
              <a:gd name="connsiteX3" fmla="*/ 1473705 w 2740263"/>
              <a:gd name="connsiteY3" fmla="*/ 280738 h 5922779"/>
              <a:gd name="connsiteX4" fmla="*/ 2026155 w 2740263"/>
              <a:gd name="connsiteY4" fmla="*/ 252163 h 5922779"/>
              <a:gd name="connsiteX5" fmla="*/ 2283543 w 2740263"/>
              <a:gd name="connsiteY5" fmla="*/ 0 h 5922779"/>
              <a:gd name="connsiteX6" fmla="*/ 2740263 w 2740263"/>
              <a:gd name="connsiteY6" fmla="*/ 456720 h 5922779"/>
              <a:gd name="connsiteX7" fmla="*/ 2740263 w 2740263"/>
              <a:gd name="connsiteY7" fmla="*/ 5466059 h 5922779"/>
              <a:gd name="connsiteX8" fmla="*/ 2283543 w 2740263"/>
              <a:gd name="connsiteY8" fmla="*/ 5922779 h 5922779"/>
              <a:gd name="connsiteX9" fmla="*/ 456720 w 2740263"/>
              <a:gd name="connsiteY9" fmla="*/ 5922779 h 5922779"/>
              <a:gd name="connsiteX10" fmla="*/ 0 w 2740263"/>
              <a:gd name="connsiteY10" fmla="*/ 5466059 h 5922779"/>
              <a:gd name="connsiteX11" fmla="*/ 0 w 2740263"/>
              <a:gd name="connsiteY11" fmla="*/ 456720 h 5922779"/>
              <a:gd name="connsiteX0" fmla="*/ 0 w 2740263"/>
              <a:gd name="connsiteY0" fmla="*/ 456720 h 5922779"/>
              <a:gd name="connsiteX1" fmla="*/ 456720 w 2740263"/>
              <a:gd name="connsiteY1" fmla="*/ 0 h 5922779"/>
              <a:gd name="connsiteX2" fmla="*/ 749805 w 2740263"/>
              <a:gd name="connsiteY2" fmla="*/ 252163 h 5922779"/>
              <a:gd name="connsiteX3" fmla="*/ 1473705 w 2740263"/>
              <a:gd name="connsiteY3" fmla="*/ 280738 h 5922779"/>
              <a:gd name="connsiteX4" fmla="*/ 2026155 w 2740263"/>
              <a:gd name="connsiteY4" fmla="*/ 252163 h 5922779"/>
              <a:gd name="connsiteX5" fmla="*/ 2140668 w 2740263"/>
              <a:gd name="connsiteY5" fmla="*/ 19050 h 5922779"/>
              <a:gd name="connsiteX6" fmla="*/ 2740263 w 2740263"/>
              <a:gd name="connsiteY6" fmla="*/ 456720 h 5922779"/>
              <a:gd name="connsiteX7" fmla="*/ 2740263 w 2740263"/>
              <a:gd name="connsiteY7" fmla="*/ 5466059 h 5922779"/>
              <a:gd name="connsiteX8" fmla="*/ 2283543 w 2740263"/>
              <a:gd name="connsiteY8" fmla="*/ 5922779 h 5922779"/>
              <a:gd name="connsiteX9" fmla="*/ 456720 w 2740263"/>
              <a:gd name="connsiteY9" fmla="*/ 5922779 h 5922779"/>
              <a:gd name="connsiteX10" fmla="*/ 0 w 2740263"/>
              <a:gd name="connsiteY10" fmla="*/ 5466059 h 5922779"/>
              <a:gd name="connsiteX11" fmla="*/ 0 w 2740263"/>
              <a:gd name="connsiteY11" fmla="*/ 456720 h 5922779"/>
              <a:gd name="connsiteX0" fmla="*/ 0 w 2740263"/>
              <a:gd name="connsiteY0" fmla="*/ 456720 h 5922779"/>
              <a:gd name="connsiteX1" fmla="*/ 456720 w 2740263"/>
              <a:gd name="connsiteY1" fmla="*/ 0 h 5922779"/>
              <a:gd name="connsiteX2" fmla="*/ 749805 w 2740263"/>
              <a:gd name="connsiteY2" fmla="*/ 252163 h 5922779"/>
              <a:gd name="connsiteX3" fmla="*/ 1473705 w 2740263"/>
              <a:gd name="connsiteY3" fmla="*/ 280738 h 5922779"/>
              <a:gd name="connsiteX4" fmla="*/ 2026155 w 2740263"/>
              <a:gd name="connsiteY4" fmla="*/ 252163 h 5922779"/>
              <a:gd name="connsiteX5" fmla="*/ 2140668 w 2740263"/>
              <a:gd name="connsiteY5" fmla="*/ 19050 h 5922779"/>
              <a:gd name="connsiteX6" fmla="*/ 2740263 w 2740263"/>
              <a:gd name="connsiteY6" fmla="*/ 456720 h 5922779"/>
              <a:gd name="connsiteX7" fmla="*/ 2740263 w 2740263"/>
              <a:gd name="connsiteY7" fmla="*/ 5466059 h 5922779"/>
              <a:gd name="connsiteX8" fmla="*/ 2283543 w 2740263"/>
              <a:gd name="connsiteY8" fmla="*/ 5922779 h 5922779"/>
              <a:gd name="connsiteX9" fmla="*/ 456720 w 2740263"/>
              <a:gd name="connsiteY9" fmla="*/ 5922779 h 5922779"/>
              <a:gd name="connsiteX10" fmla="*/ 0 w 2740263"/>
              <a:gd name="connsiteY10" fmla="*/ 5466059 h 5922779"/>
              <a:gd name="connsiteX11" fmla="*/ 0 w 2740263"/>
              <a:gd name="connsiteY11" fmla="*/ 456720 h 5922779"/>
              <a:gd name="connsiteX0" fmla="*/ 0 w 2740263"/>
              <a:gd name="connsiteY0" fmla="*/ 456720 h 5922779"/>
              <a:gd name="connsiteX1" fmla="*/ 456720 w 2740263"/>
              <a:gd name="connsiteY1" fmla="*/ 0 h 5922779"/>
              <a:gd name="connsiteX2" fmla="*/ 749805 w 2740263"/>
              <a:gd name="connsiteY2" fmla="*/ 252163 h 5922779"/>
              <a:gd name="connsiteX3" fmla="*/ 1473705 w 2740263"/>
              <a:gd name="connsiteY3" fmla="*/ 280738 h 5922779"/>
              <a:gd name="connsiteX4" fmla="*/ 2026155 w 2740263"/>
              <a:gd name="connsiteY4" fmla="*/ 252163 h 5922779"/>
              <a:gd name="connsiteX5" fmla="*/ 2140668 w 2740263"/>
              <a:gd name="connsiteY5" fmla="*/ 19050 h 5922779"/>
              <a:gd name="connsiteX6" fmla="*/ 2740263 w 2740263"/>
              <a:gd name="connsiteY6" fmla="*/ 456720 h 5922779"/>
              <a:gd name="connsiteX7" fmla="*/ 2740263 w 2740263"/>
              <a:gd name="connsiteY7" fmla="*/ 5466059 h 5922779"/>
              <a:gd name="connsiteX8" fmla="*/ 2283543 w 2740263"/>
              <a:gd name="connsiteY8" fmla="*/ 5922779 h 5922779"/>
              <a:gd name="connsiteX9" fmla="*/ 456720 w 2740263"/>
              <a:gd name="connsiteY9" fmla="*/ 5922779 h 5922779"/>
              <a:gd name="connsiteX10" fmla="*/ 0 w 2740263"/>
              <a:gd name="connsiteY10" fmla="*/ 5466059 h 5922779"/>
              <a:gd name="connsiteX11" fmla="*/ 0 w 2740263"/>
              <a:gd name="connsiteY11" fmla="*/ 456720 h 5922779"/>
              <a:gd name="connsiteX0" fmla="*/ 703 w 2740966"/>
              <a:gd name="connsiteY0" fmla="*/ 456720 h 5922779"/>
              <a:gd name="connsiteX1" fmla="*/ 457423 w 2740966"/>
              <a:gd name="connsiteY1" fmla="*/ 0 h 5922779"/>
              <a:gd name="connsiteX2" fmla="*/ 750508 w 2740966"/>
              <a:gd name="connsiteY2" fmla="*/ 252163 h 5922779"/>
              <a:gd name="connsiteX3" fmla="*/ 1474408 w 2740966"/>
              <a:gd name="connsiteY3" fmla="*/ 280738 h 5922779"/>
              <a:gd name="connsiteX4" fmla="*/ 2026858 w 2740966"/>
              <a:gd name="connsiteY4" fmla="*/ 252163 h 5922779"/>
              <a:gd name="connsiteX5" fmla="*/ 2141371 w 2740966"/>
              <a:gd name="connsiteY5" fmla="*/ 19050 h 5922779"/>
              <a:gd name="connsiteX6" fmla="*/ 2740966 w 2740966"/>
              <a:gd name="connsiteY6" fmla="*/ 456720 h 5922779"/>
              <a:gd name="connsiteX7" fmla="*/ 2740966 w 2740966"/>
              <a:gd name="connsiteY7" fmla="*/ 5466059 h 5922779"/>
              <a:gd name="connsiteX8" fmla="*/ 2284246 w 2740966"/>
              <a:gd name="connsiteY8" fmla="*/ 5922779 h 5922779"/>
              <a:gd name="connsiteX9" fmla="*/ 457423 w 2740966"/>
              <a:gd name="connsiteY9" fmla="*/ 5922779 h 5922779"/>
              <a:gd name="connsiteX10" fmla="*/ 703 w 2740966"/>
              <a:gd name="connsiteY10" fmla="*/ 5466059 h 5922779"/>
              <a:gd name="connsiteX11" fmla="*/ 703 w 2740966"/>
              <a:gd name="connsiteY11" fmla="*/ 456720 h 5922779"/>
              <a:gd name="connsiteX0" fmla="*/ 703 w 2740966"/>
              <a:gd name="connsiteY0" fmla="*/ 456720 h 5922779"/>
              <a:gd name="connsiteX1" fmla="*/ 457423 w 2740966"/>
              <a:gd name="connsiteY1" fmla="*/ 0 h 5922779"/>
              <a:gd name="connsiteX2" fmla="*/ 750508 w 2740966"/>
              <a:gd name="connsiteY2" fmla="*/ 252163 h 5922779"/>
              <a:gd name="connsiteX3" fmla="*/ 1474408 w 2740966"/>
              <a:gd name="connsiteY3" fmla="*/ 280738 h 5922779"/>
              <a:gd name="connsiteX4" fmla="*/ 2026858 w 2740966"/>
              <a:gd name="connsiteY4" fmla="*/ 252163 h 5922779"/>
              <a:gd name="connsiteX5" fmla="*/ 2141371 w 2740966"/>
              <a:gd name="connsiteY5" fmla="*/ 19050 h 5922779"/>
              <a:gd name="connsiteX6" fmla="*/ 2740966 w 2740966"/>
              <a:gd name="connsiteY6" fmla="*/ 456720 h 5922779"/>
              <a:gd name="connsiteX7" fmla="*/ 2740966 w 2740966"/>
              <a:gd name="connsiteY7" fmla="*/ 5466059 h 5922779"/>
              <a:gd name="connsiteX8" fmla="*/ 2284246 w 2740966"/>
              <a:gd name="connsiteY8" fmla="*/ 5922779 h 5922779"/>
              <a:gd name="connsiteX9" fmla="*/ 457423 w 2740966"/>
              <a:gd name="connsiteY9" fmla="*/ 5922779 h 5922779"/>
              <a:gd name="connsiteX10" fmla="*/ 703 w 2740966"/>
              <a:gd name="connsiteY10" fmla="*/ 5466059 h 5922779"/>
              <a:gd name="connsiteX11" fmla="*/ 703 w 2740966"/>
              <a:gd name="connsiteY11" fmla="*/ 456720 h 5922779"/>
              <a:gd name="connsiteX0" fmla="*/ 703 w 2740966"/>
              <a:gd name="connsiteY0" fmla="*/ 443901 h 5909960"/>
              <a:gd name="connsiteX1" fmla="*/ 612281 w 2740966"/>
              <a:gd name="connsiteY1" fmla="*/ 1929 h 5909960"/>
              <a:gd name="connsiteX2" fmla="*/ 750508 w 2740966"/>
              <a:gd name="connsiteY2" fmla="*/ 239344 h 5909960"/>
              <a:gd name="connsiteX3" fmla="*/ 1474408 w 2740966"/>
              <a:gd name="connsiteY3" fmla="*/ 267919 h 5909960"/>
              <a:gd name="connsiteX4" fmla="*/ 2026858 w 2740966"/>
              <a:gd name="connsiteY4" fmla="*/ 239344 h 5909960"/>
              <a:gd name="connsiteX5" fmla="*/ 2141371 w 2740966"/>
              <a:gd name="connsiteY5" fmla="*/ 6231 h 5909960"/>
              <a:gd name="connsiteX6" fmla="*/ 2740966 w 2740966"/>
              <a:gd name="connsiteY6" fmla="*/ 443901 h 5909960"/>
              <a:gd name="connsiteX7" fmla="*/ 2740966 w 2740966"/>
              <a:gd name="connsiteY7" fmla="*/ 5453240 h 5909960"/>
              <a:gd name="connsiteX8" fmla="*/ 2284246 w 2740966"/>
              <a:gd name="connsiteY8" fmla="*/ 5909960 h 5909960"/>
              <a:gd name="connsiteX9" fmla="*/ 457423 w 2740966"/>
              <a:gd name="connsiteY9" fmla="*/ 5909960 h 5909960"/>
              <a:gd name="connsiteX10" fmla="*/ 703 w 2740966"/>
              <a:gd name="connsiteY10" fmla="*/ 5453240 h 5909960"/>
              <a:gd name="connsiteX11" fmla="*/ 703 w 2740966"/>
              <a:gd name="connsiteY11" fmla="*/ 443901 h 5909960"/>
              <a:gd name="connsiteX0" fmla="*/ 703 w 2740966"/>
              <a:gd name="connsiteY0" fmla="*/ 447387 h 5913446"/>
              <a:gd name="connsiteX1" fmla="*/ 612281 w 2740966"/>
              <a:gd name="connsiteY1" fmla="*/ 5415 h 5913446"/>
              <a:gd name="connsiteX2" fmla="*/ 750508 w 2740966"/>
              <a:gd name="connsiteY2" fmla="*/ 242830 h 5913446"/>
              <a:gd name="connsiteX3" fmla="*/ 1474408 w 2740966"/>
              <a:gd name="connsiteY3" fmla="*/ 271405 h 5913446"/>
              <a:gd name="connsiteX4" fmla="*/ 2026858 w 2740966"/>
              <a:gd name="connsiteY4" fmla="*/ 242830 h 5913446"/>
              <a:gd name="connsiteX5" fmla="*/ 2141371 w 2740966"/>
              <a:gd name="connsiteY5" fmla="*/ 9717 h 5913446"/>
              <a:gd name="connsiteX6" fmla="*/ 2740966 w 2740966"/>
              <a:gd name="connsiteY6" fmla="*/ 447387 h 5913446"/>
              <a:gd name="connsiteX7" fmla="*/ 2740966 w 2740966"/>
              <a:gd name="connsiteY7" fmla="*/ 5456726 h 5913446"/>
              <a:gd name="connsiteX8" fmla="*/ 2284246 w 2740966"/>
              <a:gd name="connsiteY8" fmla="*/ 5913446 h 5913446"/>
              <a:gd name="connsiteX9" fmla="*/ 457423 w 2740966"/>
              <a:gd name="connsiteY9" fmla="*/ 5913446 h 5913446"/>
              <a:gd name="connsiteX10" fmla="*/ 703 w 2740966"/>
              <a:gd name="connsiteY10" fmla="*/ 5456726 h 5913446"/>
              <a:gd name="connsiteX11" fmla="*/ 703 w 2740966"/>
              <a:gd name="connsiteY11" fmla="*/ 447387 h 5913446"/>
              <a:gd name="connsiteX0" fmla="*/ 703 w 2740966"/>
              <a:gd name="connsiteY0" fmla="*/ 447387 h 5913446"/>
              <a:gd name="connsiteX1" fmla="*/ 612281 w 2740966"/>
              <a:gd name="connsiteY1" fmla="*/ 5415 h 5913446"/>
              <a:gd name="connsiteX2" fmla="*/ 750508 w 2740966"/>
              <a:gd name="connsiteY2" fmla="*/ 242830 h 5913446"/>
              <a:gd name="connsiteX3" fmla="*/ 1474408 w 2740966"/>
              <a:gd name="connsiteY3" fmla="*/ 271405 h 5913446"/>
              <a:gd name="connsiteX4" fmla="*/ 2026858 w 2740966"/>
              <a:gd name="connsiteY4" fmla="*/ 242830 h 5913446"/>
              <a:gd name="connsiteX5" fmla="*/ 2141371 w 2740966"/>
              <a:gd name="connsiteY5" fmla="*/ 9717 h 5913446"/>
              <a:gd name="connsiteX6" fmla="*/ 2740966 w 2740966"/>
              <a:gd name="connsiteY6" fmla="*/ 447387 h 5913446"/>
              <a:gd name="connsiteX7" fmla="*/ 2740966 w 2740966"/>
              <a:gd name="connsiteY7" fmla="*/ 5456726 h 5913446"/>
              <a:gd name="connsiteX8" fmla="*/ 2284246 w 2740966"/>
              <a:gd name="connsiteY8" fmla="*/ 5913446 h 5913446"/>
              <a:gd name="connsiteX9" fmla="*/ 457423 w 2740966"/>
              <a:gd name="connsiteY9" fmla="*/ 5913446 h 5913446"/>
              <a:gd name="connsiteX10" fmla="*/ 703 w 2740966"/>
              <a:gd name="connsiteY10" fmla="*/ 5456726 h 5913446"/>
              <a:gd name="connsiteX11" fmla="*/ 703 w 2740966"/>
              <a:gd name="connsiteY11" fmla="*/ 447387 h 5913446"/>
              <a:gd name="connsiteX0" fmla="*/ 703 w 2740966"/>
              <a:gd name="connsiteY0" fmla="*/ 447387 h 5913446"/>
              <a:gd name="connsiteX1" fmla="*/ 612281 w 2740966"/>
              <a:gd name="connsiteY1" fmla="*/ 5415 h 5913446"/>
              <a:gd name="connsiteX2" fmla="*/ 750508 w 2740966"/>
              <a:gd name="connsiteY2" fmla="*/ 242830 h 5913446"/>
              <a:gd name="connsiteX3" fmla="*/ 1474408 w 2740966"/>
              <a:gd name="connsiteY3" fmla="*/ 271405 h 5913446"/>
              <a:gd name="connsiteX4" fmla="*/ 2026858 w 2740966"/>
              <a:gd name="connsiteY4" fmla="*/ 242830 h 5913446"/>
              <a:gd name="connsiteX5" fmla="*/ 2141371 w 2740966"/>
              <a:gd name="connsiteY5" fmla="*/ 9717 h 5913446"/>
              <a:gd name="connsiteX6" fmla="*/ 2740966 w 2740966"/>
              <a:gd name="connsiteY6" fmla="*/ 447387 h 5913446"/>
              <a:gd name="connsiteX7" fmla="*/ 2740966 w 2740966"/>
              <a:gd name="connsiteY7" fmla="*/ 5456726 h 5913446"/>
              <a:gd name="connsiteX8" fmla="*/ 2284246 w 2740966"/>
              <a:gd name="connsiteY8" fmla="*/ 5913446 h 5913446"/>
              <a:gd name="connsiteX9" fmla="*/ 457423 w 2740966"/>
              <a:gd name="connsiteY9" fmla="*/ 5913446 h 5913446"/>
              <a:gd name="connsiteX10" fmla="*/ 703 w 2740966"/>
              <a:gd name="connsiteY10" fmla="*/ 5456726 h 5913446"/>
              <a:gd name="connsiteX11" fmla="*/ 703 w 2740966"/>
              <a:gd name="connsiteY11" fmla="*/ 447387 h 5913446"/>
              <a:gd name="connsiteX0" fmla="*/ 703 w 2740966"/>
              <a:gd name="connsiteY0" fmla="*/ 447387 h 5913446"/>
              <a:gd name="connsiteX1" fmla="*/ 612281 w 2740966"/>
              <a:gd name="connsiteY1" fmla="*/ 5415 h 5913446"/>
              <a:gd name="connsiteX2" fmla="*/ 750508 w 2740966"/>
              <a:gd name="connsiteY2" fmla="*/ 242830 h 5913446"/>
              <a:gd name="connsiteX3" fmla="*/ 1474408 w 2740966"/>
              <a:gd name="connsiteY3" fmla="*/ 249283 h 5913446"/>
              <a:gd name="connsiteX4" fmla="*/ 2026858 w 2740966"/>
              <a:gd name="connsiteY4" fmla="*/ 242830 h 5913446"/>
              <a:gd name="connsiteX5" fmla="*/ 2141371 w 2740966"/>
              <a:gd name="connsiteY5" fmla="*/ 9717 h 5913446"/>
              <a:gd name="connsiteX6" fmla="*/ 2740966 w 2740966"/>
              <a:gd name="connsiteY6" fmla="*/ 447387 h 5913446"/>
              <a:gd name="connsiteX7" fmla="*/ 2740966 w 2740966"/>
              <a:gd name="connsiteY7" fmla="*/ 5456726 h 5913446"/>
              <a:gd name="connsiteX8" fmla="*/ 2284246 w 2740966"/>
              <a:gd name="connsiteY8" fmla="*/ 5913446 h 5913446"/>
              <a:gd name="connsiteX9" fmla="*/ 457423 w 2740966"/>
              <a:gd name="connsiteY9" fmla="*/ 5913446 h 5913446"/>
              <a:gd name="connsiteX10" fmla="*/ 703 w 2740966"/>
              <a:gd name="connsiteY10" fmla="*/ 5456726 h 5913446"/>
              <a:gd name="connsiteX11" fmla="*/ 703 w 2740966"/>
              <a:gd name="connsiteY11" fmla="*/ 447387 h 5913446"/>
              <a:gd name="connsiteX0" fmla="*/ 703 w 2740966"/>
              <a:gd name="connsiteY0" fmla="*/ 447387 h 5913446"/>
              <a:gd name="connsiteX1" fmla="*/ 612281 w 2740966"/>
              <a:gd name="connsiteY1" fmla="*/ 5415 h 5913446"/>
              <a:gd name="connsiteX2" fmla="*/ 750508 w 2740966"/>
              <a:gd name="connsiteY2" fmla="*/ 242830 h 5913446"/>
              <a:gd name="connsiteX3" fmla="*/ 1474408 w 2740966"/>
              <a:gd name="connsiteY3" fmla="*/ 249283 h 5913446"/>
              <a:gd name="connsiteX4" fmla="*/ 2262832 w 2740966"/>
              <a:gd name="connsiteY4" fmla="*/ 301824 h 5913446"/>
              <a:gd name="connsiteX5" fmla="*/ 2141371 w 2740966"/>
              <a:gd name="connsiteY5" fmla="*/ 9717 h 5913446"/>
              <a:gd name="connsiteX6" fmla="*/ 2740966 w 2740966"/>
              <a:gd name="connsiteY6" fmla="*/ 447387 h 5913446"/>
              <a:gd name="connsiteX7" fmla="*/ 2740966 w 2740966"/>
              <a:gd name="connsiteY7" fmla="*/ 5456726 h 5913446"/>
              <a:gd name="connsiteX8" fmla="*/ 2284246 w 2740966"/>
              <a:gd name="connsiteY8" fmla="*/ 5913446 h 5913446"/>
              <a:gd name="connsiteX9" fmla="*/ 457423 w 2740966"/>
              <a:gd name="connsiteY9" fmla="*/ 5913446 h 5913446"/>
              <a:gd name="connsiteX10" fmla="*/ 703 w 2740966"/>
              <a:gd name="connsiteY10" fmla="*/ 5456726 h 5913446"/>
              <a:gd name="connsiteX11" fmla="*/ 703 w 2740966"/>
              <a:gd name="connsiteY11" fmla="*/ 447387 h 5913446"/>
              <a:gd name="connsiteX0" fmla="*/ 703 w 2740966"/>
              <a:gd name="connsiteY0" fmla="*/ 447387 h 5913446"/>
              <a:gd name="connsiteX1" fmla="*/ 612281 w 2740966"/>
              <a:gd name="connsiteY1" fmla="*/ 5415 h 5913446"/>
              <a:gd name="connsiteX2" fmla="*/ 750508 w 2740966"/>
              <a:gd name="connsiteY2" fmla="*/ 242830 h 5913446"/>
              <a:gd name="connsiteX3" fmla="*/ 1474408 w 2740966"/>
              <a:gd name="connsiteY3" fmla="*/ 249283 h 5913446"/>
              <a:gd name="connsiteX4" fmla="*/ 2019484 w 2740966"/>
              <a:gd name="connsiteY4" fmla="*/ 235456 h 5913446"/>
              <a:gd name="connsiteX5" fmla="*/ 2141371 w 2740966"/>
              <a:gd name="connsiteY5" fmla="*/ 9717 h 5913446"/>
              <a:gd name="connsiteX6" fmla="*/ 2740966 w 2740966"/>
              <a:gd name="connsiteY6" fmla="*/ 447387 h 5913446"/>
              <a:gd name="connsiteX7" fmla="*/ 2740966 w 2740966"/>
              <a:gd name="connsiteY7" fmla="*/ 5456726 h 5913446"/>
              <a:gd name="connsiteX8" fmla="*/ 2284246 w 2740966"/>
              <a:gd name="connsiteY8" fmla="*/ 5913446 h 5913446"/>
              <a:gd name="connsiteX9" fmla="*/ 457423 w 2740966"/>
              <a:gd name="connsiteY9" fmla="*/ 5913446 h 5913446"/>
              <a:gd name="connsiteX10" fmla="*/ 703 w 2740966"/>
              <a:gd name="connsiteY10" fmla="*/ 5456726 h 5913446"/>
              <a:gd name="connsiteX11" fmla="*/ 703 w 2740966"/>
              <a:gd name="connsiteY11" fmla="*/ 447387 h 5913446"/>
              <a:gd name="connsiteX0" fmla="*/ 703 w 2740966"/>
              <a:gd name="connsiteY0" fmla="*/ 447387 h 5913446"/>
              <a:gd name="connsiteX1" fmla="*/ 612281 w 2740966"/>
              <a:gd name="connsiteY1" fmla="*/ 5415 h 5913446"/>
              <a:gd name="connsiteX2" fmla="*/ 750508 w 2740966"/>
              <a:gd name="connsiteY2" fmla="*/ 242830 h 5913446"/>
              <a:gd name="connsiteX3" fmla="*/ 1474408 w 2740966"/>
              <a:gd name="connsiteY3" fmla="*/ 249283 h 5913446"/>
              <a:gd name="connsiteX4" fmla="*/ 2019484 w 2740966"/>
              <a:gd name="connsiteY4" fmla="*/ 235456 h 5913446"/>
              <a:gd name="connsiteX5" fmla="*/ 2141371 w 2740966"/>
              <a:gd name="connsiteY5" fmla="*/ 9717 h 5913446"/>
              <a:gd name="connsiteX6" fmla="*/ 2740966 w 2740966"/>
              <a:gd name="connsiteY6" fmla="*/ 447387 h 5913446"/>
              <a:gd name="connsiteX7" fmla="*/ 2740966 w 2740966"/>
              <a:gd name="connsiteY7" fmla="*/ 5456726 h 5913446"/>
              <a:gd name="connsiteX8" fmla="*/ 2284246 w 2740966"/>
              <a:gd name="connsiteY8" fmla="*/ 5913446 h 5913446"/>
              <a:gd name="connsiteX9" fmla="*/ 457423 w 2740966"/>
              <a:gd name="connsiteY9" fmla="*/ 5913446 h 5913446"/>
              <a:gd name="connsiteX10" fmla="*/ 703 w 2740966"/>
              <a:gd name="connsiteY10" fmla="*/ 5456726 h 5913446"/>
              <a:gd name="connsiteX11" fmla="*/ 703 w 2740966"/>
              <a:gd name="connsiteY11" fmla="*/ 447387 h 5913446"/>
              <a:gd name="connsiteX0" fmla="*/ 703 w 2740966"/>
              <a:gd name="connsiteY0" fmla="*/ 447387 h 5913446"/>
              <a:gd name="connsiteX1" fmla="*/ 612281 w 2740966"/>
              <a:gd name="connsiteY1" fmla="*/ 5415 h 5913446"/>
              <a:gd name="connsiteX2" fmla="*/ 750508 w 2740966"/>
              <a:gd name="connsiteY2" fmla="*/ 242830 h 5913446"/>
              <a:gd name="connsiteX3" fmla="*/ 1474408 w 2740966"/>
              <a:gd name="connsiteY3" fmla="*/ 249283 h 5913446"/>
              <a:gd name="connsiteX4" fmla="*/ 2019484 w 2740966"/>
              <a:gd name="connsiteY4" fmla="*/ 235456 h 5913446"/>
              <a:gd name="connsiteX5" fmla="*/ 2141371 w 2740966"/>
              <a:gd name="connsiteY5" fmla="*/ 9717 h 5913446"/>
              <a:gd name="connsiteX6" fmla="*/ 2740966 w 2740966"/>
              <a:gd name="connsiteY6" fmla="*/ 447387 h 5913446"/>
              <a:gd name="connsiteX7" fmla="*/ 2740966 w 2740966"/>
              <a:gd name="connsiteY7" fmla="*/ 5456726 h 5913446"/>
              <a:gd name="connsiteX8" fmla="*/ 2284246 w 2740966"/>
              <a:gd name="connsiteY8" fmla="*/ 5913446 h 5913446"/>
              <a:gd name="connsiteX9" fmla="*/ 457423 w 2740966"/>
              <a:gd name="connsiteY9" fmla="*/ 5913446 h 5913446"/>
              <a:gd name="connsiteX10" fmla="*/ 703 w 2740966"/>
              <a:gd name="connsiteY10" fmla="*/ 5456726 h 5913446"/>
              <a:gd name="connsiteX11" fmla="*/ 703 w 2740966"/>
              <a:gd name="connsiteY11" fmla="*/ 447387 h 5913446"/>
              <a:gd name="connsiteX0" fmla="*/ 703 w 2740966"/>
              <a:gd name="connsiteY0" fmla="*/ 447387 h 5913446"/>
              <a:gd name="connsiteX1" fmla="*/ 612281 w 2740966"/>
              <a:gd name="connsiteY1" fmla="*/ 5415 h 5913446"/>
              <a:gd name="connsiteX2" fmla="*/ 750508 w 2740966"/>
              <a:gd name="connsiteY2" fmla="*/ 242830 h 5913446"/>
              <a:gd name="connsiteX3" fmla="*/ 1474408 w 2740966"/>
              <a:gd name="connsiteY3" fmla="*/ 249283 h 5913446"/>
              <a:gd name="connsiteX4" fmla="*/ 2019484 w 2740966"/>
              <a:gd name="connsiteY4" fmla="*/ 235456 h 5913446"/>
              <a:gd name="connsiteX5" fmla="*/ 2141371 w 2740966"/>
              <a:gd name="connsiteY5" fmla="*/ 9717 h 5913446"/>
              <a:gd name="connsiteX6" fmla="*/ 2740966 w 2740966"/>
              <a:gd name="connsiteY6" fmla="*/ 447387 h 5913446"/>
              <a:gd name="connsiteX7" fmla="*/ 2740966 w 2740966"/>
              <a:gd name="connsiteY7" fmla="*/ 5456726 h 5913446"/>
              <a:gd name="connsiteX8" fmla="*/ 2284246 w 2740966"/>
              <a:gd name="connsiteY8" fmla="*/ 5913446 h 5913446"/>
              <a:gd name="connsiteX9" fmla="*/ 457423 w 2740966"/>
              <a:gd name="connsiteY9" fmla="*/ 5913446 h 5913446"/>
              <a:gd name="connsiteX10" fmla="*/ 703 w 2740966"/>
              <a:gd name="connsiteY10" fmla="*/ 5456726 h 5913446"/>
              <a:gd name="connsiteX11" fmla="*/ 703 w 2740966"/>
              <a:gd name="connsiteY11" fmla="*/ 447387 h 5913446"/>
              <a:gd name="connsiteX0" fmla="*/ 703 w 2740966"/>
              <a:gd name="connsiteY0" fmla="*/ 447387 h 5913446"/>
              <a:gd name="connsiteX1" fmla="*/ 612281 w 2740966"/>
              <a:gd name="connsiteY1" fmla="*/ 5415 h 5913446"/>
              <a:gd name="connsiteX2" fmla="*/ 750508 w 2740966"/>
              <a:gd name="connsiteY2" fmla="*/ 242830 h 5913446"/>
              <a:gd name="connsiteX3" fmla="*/ 1474408 w 2740966"/>
              <a:gd name="connsiteY3" fmla="*/ 249283 h 5913446"/>
              <a:gd name="connsiteX4" fmla="*/ 2019484 w 2740966"/>
              <a:gd name="connsiteY4" fmla="*/ 235456 h 5913446"/>
              <a:gd name="connsiteX5" fmla="*/ 2141371 w 2740966"/>
              <a:gd name="connsiteY5" fmla="*/ 9717 h 5913446"/>
              <a:gd name="connsiteX6" fmla="*/ 2740966 w 2740966"/>
              <a:gd name="connsiteY6" fmla="*/ 447387 h 5913446"/>
              <a:gd name="connsiteX7" fmla="*/ 2740966 w 2740966"/>
              <a:gd name="connsiteY7" fmla="*/ 5456726 h 5913446"/>
              <a:gd name="connsiteX8" fmla="*/ 2284246 w 2740966"/>
              <a:gd name="connsiteY8" fmla="*/ 5913446 h 5913446"/>
              <a:gd name="connsiteX9" fmla="*/ 457423 w 2740966"/>
              <a:gd name="connsiteY9" fmla="*/ 5913446 h 5913446"/>
              <a:gd name="connsiteX10" fmla="*/ 703 w 2740966"/>
              <a:gd name="connsiteY10" fmla="*/ 5456726 h 5913446"/>
              <a:gd name="connsiteX11" fmla="*/ 703 w 2740966"/>
              <a:gd name="connsiteY11" fmla="*/ 447387 h 5913446"/>
              <a:gd name="connsiteX0" fmla="*/ 703 w 2740966"/>
              <a:gd name="connsiteY0" fmla="*/ 447387 h 5913446"/>
              <a:gd name="connsiteX1" fmla="*/ 612281 w 2740966"/>
              <a:gd name="connsiteY1" fmla="*/ 5415 h 5913446"/>
              <a:gd name="connsiteX2" fmla="*/ 750508 w 2740966"/>
              <a:gd name="connsiteY2" fmla="*/ 242830 h 5913446"/>
              <a:gd name="connsiteX3" fmla="*/ 1474408 w 2740966"/>
              <a:gd name="connsiteY3" fmla="*/ 249283 h 5913446"/>
              <a:gd name="connsiteX4" fmla="*/ 2019484 w 2740966"/>
              <a:gd name="connsiteY4" fmla="*/ 235456 h 5913446"/>
              <a:gd name="connsiteX5" fmla="*/ 2155659 w 2740966"/>
              <a:gd name="connsiteY5" fmla="*/ 9717 h 5913446"/>
              <a:gd name="connsiteX6" fmla="*/ 2740966 w 2740966"/>
              <a:gd name="connsiteY6" fmla="*/ 447387 h 5913446"/>
              <a:gd name="connsiteX7" fmla="*/ 2740966 w 2740966"/>
              <a:gd name="connsiteY7" fmla="*/ 5456726 h 5913446"/>
              <a:gd name="connsiteX8" fmla="*/ 2284246 w 2740966"/>
              <a:gd name="connsiteY8" fmla="*/ 5913446 h 5913446"/>
              <a:gd name="connsiteX9" fmla="*/ 457423 w 2740966"/>
              <a:gd name="connsiteY9" fmla="*/ 5913446 h 5913446"/>
              <a:gd name="connsiteX10" fmla="*/ 703 w 2740966"/>
              <a:gd name="connsiteY10" fmla="*/ 5456726 h 5913446"/>
              <a:gd name="connsiteX11" fmla="*/ 703 w 2740966"/>
              <a:gd name="connsiteY11" fmla="*/ 447387 h 5913446"/>
              <a:gd name="connsiteX0" fmla="*/ 703 w 2740966"/>
              <a:gd name="connsiteY0" fmla="*/ 447387 h 5913446"/>
              <a:gd name="connsiteX1" fmla="*/ 612281 w 2740966"/>
              <a:gd name="connsiteY1" fmla="*/ 5415 h 5913446"/>
              <a:gd name="connsiteX2" fmla="*/ 750508 w 2740966"/>
              <a:gd name="connsiteY2" fmla="*/ 242830 h 5913446"/>
              <a:gd name="connsiteX3" fmla="*/ 1474408 w 2740966"/>
              <a:gd name="connsiteY3" fmla="*/ 249283 h 5913446"/>
              <a:gd name="connsiteX4" fmla="*/ 2019484 w 2740966"/>
              <a:gd name="connsiteY4" fmla="*/ 235456 h 5913446"/>
              <a:gd name="connsiteX5" fmla="*/ 2131846 w 2740966"/>
              <a:gd name="connsiteY5" fmla="*/ 9717 h 5913446"/>
              <a:gd name="connsiteX6" fmla="*/ 2740966 w 2740966"/>
              <a:gd name="connsiteY6" fmla="*/ 447387 h 5913446"/>
              <a:gd name="connsiteX7" fmla="*/ 2740966 w 2740966"/>
              <a:gd name="connsiteY7" fmla="*/ 5456726 h 5913446"/>
              <a:gd name="connsiteX8" fmla="*/ 2284246 w 2740966"/>
              <a:gd name="connsiteY8" fmla="*/ 5913446 h 5913446"/>
              <a:gd name="connsiteX9" fmla="*/ 457423 w 2740966"/>
              <a:gd name="connsiteY9" fmla="*/ 5913446 h 5913446"/>
              <a:gd name="connsiteX10" fmla="*/ 703 w 2740966"/>
              <a:gd name="connsiteY10" fmla="*/ 5456726 h 5913446"/>
              <a:gd name="connsiteX11" fmla="*/ 703 w 2740966"/>
              <a:gd name="connsiteY11" fmla="*/ 447387 h 5913446"/>
              <a:gd name="connsiteX0" fmla="*/ 703 w 2740966"/>
              <a:gd name="connsiteY0" fmla="*/ 447387 h 5913446"/>
              <a:gd name="connsiteX1" fmla="*/ 612281 w 2740966"/>
              <a:gd name="connsiteY1" fmla="*/ 5415 h 5913446"/>
              <a:gd name="connsiteX2" fmla="*/ 750508 w 2740966"/>
              <a:gd name="connsiteY2" fmla="*/ 242830 h 5913446"/>
              <a:gd name="connsiteX3" fmla="*/ 1474408 w 2740966"/>
              <a:gd name="connsiteY3" fmla="*/ 249283 h 5913446"/>
              <a:gd name="connsiteX4" fmla="*/ 1990909 w 2740966"/>
              <a:gd name="connsiteY4" fmla="*/ 235456 h 5913446"/>
              <a:gd name="connsiteX5" fmla="*/ 2131846 w 2740966"/>
              <a:gd name="connsiteY5" fmla="*/ 9717 h 5913446"/>
              <a:gd name="connsiteX6" fmla="*/ 2740966 w 2740966"/>
              <a:gd name="connsiteY6" fmla="*/ 447387 h 5913446"/>
              <a:gd name="connsiteX7" fmla="*/ 2740966 w 2740966"/>
              <a:gd name="connsiteY7" fmla="*/ 5456726 h 5913446"/>
              <a:gd name="connsiteX8" fmla="*/ 2284246 w 2740966"/>
              <a:gd name="connsiteY8" fmla="*/ 5913446 h 5913446"/>
              <a:gd name="connsiteX9" fmla="*/ 457423 w 2740966"/>
              <a:gd name="connsiteY9" fmla="*/ 5913446 h 5913446"/>
              <a:gd name="connsiteX10" fmla="*/ 703 w 2740966"/>
              <a:gd name="connsiteY10" fmla="*/ 5456726 h 5913446"/>
              <a:gd name="connsiteX11" fmla="*/ 703 w 2740966"/>
              <a:gd name="connsiteY11" fmla="*/ 447387 h 5913446"/>
              <a:gd name="connsiteX0" fmla="*/ 703 w 2740966"/>
              <a:gd name="connsiteY0" fmla="*/ 447387 h 5913446"/>
              <a:gd name="connsiteX1" fmla="*/ 612281 w 2740966"/>
              <a:gd name="connsiteY1" fmla="*/ 5415 h 5913446"/>
              <a:gd name="connsiteX2" fmla="*/ 750508 w 2740966"/>
              <a:gd name="connsiteY2" fmla="*/ 242830 h 5913446"/>
              <a:gd name="connsiteX3" fmla="*/ 1474408 w 2740966"/>
              <a:gd name="connsiteY3" fmla="*/ 249283 h 5913446"/>
              <a:gd name="connsiteX4" fmla="*/ 1990909 w 2740966"/>
              <a:gd name="connsiteY4" fmla="*/ 235456 h 5913446"/>
              <a:gd name="connsiteX5" fmla="*/ 2131846 w 2740966"/>
              <a:gd name="connsiteY5" fmla="*/ 9717 h 5913446"/>
              <a:gd name="connsiteX6" fmla="*/ 2740966 w 2740966"/>
              <a:gd name="connsiteY6" fmla="*/ 447387 h 5913446"/>
              <a:gd name="connsiteX7" fmla="*/ 2740966 w 2740966"/>
              <a:gd name="connsiteY7" fmla="*/ 5456726 h 5913446"/>
              <a:gd name="connsiteX8" fmla="*/ 2284246 w 2740966"/>
              <a:gd name="connsiteY8" fmla="*/ 5913446 h 5913446"/>
              <a:gd name="connsiteX9" fmla="*/ 457423 w 2740966"/>
              <a:gd name="connsiteY9" fmla="*/ 5913446 h 5913446"/>
              <a:gd name="connsiteX10" fmla="*/ 703 w 2740966"/>
              <a:gd name="connsiteY10" fmla="*/ 5456726 h 5913446"/>
              <a:gd name="connsiteX11" fmla="*/ 703 w 2740966"/>
              <a:gd name="connsiteY11" fmla="*/ 447387 h 5913446"/>
              <a:gd name="connsiteX0" fmla="*/ 703 w 2740966"/>
              <a:gd name="connsiteY0" fmla="*/ 447387 h 5913446"/>
              <a:gd name="connsiteX1" fmla="*/ 612281 w 2740966"/>
              <a:gd name="connsiteY1" fmla="*/ 5415 h 5913446"/>
              <a:gd name="connsiteX2" fmla="*/ 750508 w 2740966"/>
              <a:gd name="connsiteY2" fmla="*/ 242830 h 5913446"/>
              <a:gd name="connsiteX3" fmla="*/ 1474408 w 2740966"/>
              <a:gd name="connsiteY3" fmla="*/ 249283 h 5913446"/>
              <a:gd name="connsiteX4" fmla="*/ 1990909 w 2740966"/>
              <a:gd name="connsiteY4" fmla="*/ 235456 h 5913446"/>
              <a:gd name="connsiteX5" fmla="*/ 2131846 w 2740966"/>
              <a:gd name="connsiteY5" fmla="*/ 9717 h 5913446"/>
              <a:gd name="connsiteX6" fmla="*/ 2740966 w 2740966"/>
              <a:gd name="connsiteY6" fmla="*/ 447387 h 5913446"/>
              <a:gd name="connsiteX7" fmla="*/ 2740966 w 2740966"/>
              <a:gd name="connsiteY7" fmla="*/ 5456726 h 5913446"/>
              <a:gd name="connsiteX8" fmla="*/ 2284246 w 2740966"/>
              <a:gd name="connsiteY8" fmla="*/ 5913446 h 5913446"/>
              <a:gd name="connsiteX9" fmla="*/ 457423 w 2740966"/>
              <a:gd name="connsiteY9" fmla="*/ 5913446 h 5913446"/>
              <a:gd name="connsiteX10" fmla="*/ 703 w 2740966"/>
              <a:gd name="connsiteY10" fmla="*/ 5456726 h 5913446"/>
              <a:gd name="connsiteX11" fmla="*/ 703 w 2740966"/>
              <a:gd name="connsiteY11" fmla="*/ 447387 h 5913446"/>
              <a:gd name="connsiteX0" fmla="*/ 703 w 2740966"/>
              <a:gd name="connsiteY0" fmla="*/ 447387 h 5913446"/>
              <a:gd name="connsiteX1" fmla="*/ 612281 w 2740966"/>
              <a:gd name="connsiteY1" fmla="*/ 5415 h 5913446"/>
              <a:gd name="connsiteX2" fmla="*/ 750508 w 2740966"/>
              <a:gd name="connsiteY2" fmla="*/ 242830 h 5913446"/>
              <a:gd name="connsiteX3" fmla="*/ 1474408 w 2740966"/>
              <a:gd name="connsiteY3" fmla="*/ 249283 h 5913446"/>
              <a:gd name="connsiteX4" fmla="*/ 1990909 w 2740966"/>
              <a:gd name="connsiteY4" fmla="*/ 235456 h 5913446"/>
              <a:gd name="connsiteX5" fmla="*/ 2131846 w 2740966"/>
              <a:gd name="connsiteY5" fmla="*/ 9717 h 5913446"/>
              <a:gd name="connsiteX6" fmla="*/ 2740966 w 2740966"/>
              <a:gd name="connsiteY6" fmla="*/ 447387 h 5913446"/>
              <a:gd name="connsiteX7" fmla="*/ 2740966 w 2740966"/>
              <a:gd name="connsiteY7" fmla="*/ 5456726 h 5913446"/>
              <a:gd name="connsiteX8" fmla="*/ 2284246 w 2740966"/>
              <a:gd name="connsiteY8" fmla="*/ 5913446 h 5913446"/>
              <a:gd name="connsiteX9" fmla="*/ 457423 w 2740966"/>
              <a:gd name="connsiteY9" fmla="*/ 5913446 h 5913446"/>
              <a:gd name="connsiteX10" fmla="*/ 703 w 2740966"/>
              <a:gd name="connsiteY10" fmla="*/ 5456726 h 5913446"/>
              <a:gd name="connsiteX11" fmla="*/ 703 w 2740966"/>
              <a:gd name="connsiteY11" fmla="*/ 447387 h 5913446"/>
              <a:gd name="connsiteX0" fmla="*/ 703 w 2740966"/>
              <a:gd name="connsiteY0" fmla="*/ 447387 h 5913446"/>
              <a:gd name="connsiteX1" fmla="*/ 612281 w 2740966"/>
              <a:gd name="connsiteY1" fmla="*/ 5415 h 5913446"/>
              <a:gd name="connsiteX2" fmla="*/ 750508 w 2740966"/>
              <a:gd name="connsiteY2" fmla="*/ 242830 h 5913446"/>
              <a:gd name="connsiteX3" fmla="*/ 1507746 w 2740966"/>
              <a:gd name="connsiteY3" fmla="*/ 239758 h 5913446"/>
              <a:gd name="connsiteX4" fmla="*/ 1990909 w 2740966"/>
              <a:gd name="connsiteY4" fmla="*/ 235456 h 5913446"/>
              <a:gd name="connsiteX5" fmla="*/ 2131846 w 2740966"/>
              <a:gd name="connsiteY5" fmla="*/ 9717 h 5913446"/>
              <a:gd name="connsiteX6" fmla="*/ 2740966 w 2740966"/>
              <a:gd name="connsiteY6" fmla="*/ 447387 h 5913446"/>
              <a:gd name="connsiteX7" fmla="*/ 2740966 w 2740966"/>
              <a:gd name="connsiteY7" fmla="*/ 5456726 h 5913446"/>
              <a:gd name="connsiteX8" fmla="*/ 2284246 w 2740966"/>
              <a:gd name="connsiteY8" fmla="*/ 5913446 h 5913446"/>
              <a:gd name="connsiteX9" fmla="*/ 457423 w 2740966"/>
              <a:gd name="connsiteY9" fmla="*/ 5913446 h 5913446"/>
              <a:gd name="connsiteX10" fmla="*/ 703 w 2740966"/>
              <a:gd name="connsiteY10" fmla="*/ 5456726 h 5913446"/>
              <a:gd name="connsiteX11" fmla="*/ 703 w 2740966"/>
              <a:gd name="connsiteY11" fmla="*/ 447387 h 5913446"/>
              <a:gd name="connsiteX0" fmla="*/ 703 w 2740966"/>
              <a:gd name="connsiteY0" fmla="*/ 447387 h 5913446"/>
              <a:gd name="connsiteX1" fmla="*/ 612281 w 2740966"/>
              <a:gd name="connsiteY1" fmla="*/ 5415 h 5913446"/>
              <a:gd name="connsiteX2" fmla="*/ 750508 w 2740966"/>
              <a:gd name="connsiteY2" fmla="*/ 242830 h 5913446"/>
              <a:gd name="connsiteX3" fmla="*/ 1507746 w 2740966"/>
              <a:gd name="connsiteY3" fmla="*/ 239758 h 5913446"/>
              <a:gd name="connsiteX4" fmla="*/ 1990909 w 2740966"/>
              <a:gd name="connsiteY4" fmla="*/ 235456 h 5913446"/>
              <a:gd name="connsiteX5" fmla="*/ 2131846 w 2740966"/>
              <a:gd name="connsiteY5" fmla="*/ 9717 h 5913446"/>
              <a:gd name="connsiteX6" fmla="*/ 2740966 w 2740966"/>
              <a:gd name="connsiteY6" fmla="*/ 447387 h 5913446"/>
              <a:gd name="connsiteX7" fmla="*/ 2740966 w 2740966"/>
              <a:gd name="connsiteY7" fmla="*/ 5456726 h 5913446"/>
              <a:gd name="connsiteX8" fmla="*/ 2284246 w 2740966"/>
              <a:gd name="connsiteY8" fmla="*/ 5913446 h 5913446"/>
              <a:gd name="connsiteX9" fmla="*/ 457423 w 2740966"/>
              <a:gd name="connsiteY9" fmla="*/ 5913446 h 5913446"/>
              <a:gd name="connsiteX10" fmla="*/ 703 w 2740966"/>
              <a:gd name="connsiteY10" fmla="*/ 5456726 h 5913446"/>
              <a:gd name="connsiteX11" fmla="*/ 703 w 2740966"/>
              <a:gd name="connsiteY11" fmla="*/ 447387 h 5913446"/>
              <a:gd name="connsiteX0" fmla="*/ 703 w 2740966"/>
              <a:gd name="connsiteY0" fmla="*/ 447387 h 5913446"/>
              <a:gd name="connsiteX1" fmla="*/ 612281 w 2740966"/>
              <a:gd name="connsiteY1" fmla="*/ 5415 h 5913446"/>
              <a:gd name="connsiteX2" fmla="*/ 750508 w 2740966"/>
              <a:gd name="connsiteY2" fmla="*/ 242830 h 5913446"/>
              <a:gd name="connsiteX3" fmla="*/ 1507746 w 2740966"/>
              <a:gd name="connsiteY3" fmla="*/ 239758 h 5913446"/>
              <a:gd name="connsiteX4" fmla="*/ 1990909 w 2740966"/>
              <a:gd name="connsiteY4" fmla="*/ 235456 h 5913446"/>
              <a:gd name="connsiteX5" fmla="*/ 2131846 w 2740966"/>
              <a:gd name="connsiteY5" fmla="*/ 9717 h 5913446"/>
              <a:gd name="connsiteX6" fmla="*/ 2740966 w 2740966"/>
              <a:gd name="connsiteY6" fmla="*/ 447387 h 5913446"/>
              <a:gd name="connsiteX7" fmla="*/ 2740966 w 2740966"/>
              <a:gd name="connsiteY7" fmla="*/ 5456726 h 5913446"/>
              <a:gd name="connsiteX8" fmla="*/ 2284246 w 2740966"/>
              <a:gd name="connsiteY8" fmla="*/ 5913446 h 5913446"/>
              <a:gd name="connsiteX9" fmla="*/ 457423 w 2740966"/>
              <a:gd name="connsiteY9" fmla="*/ 5913446 h 5913446"/>
              <a:gd name="connsiteX10" fmla="*/ 703 w 2740966"/>
              <a:gd name="connsiteY10" fmla="*/ 5456726 h 5913446"/>
              <a:gd name="connsiteX11" fmla="*/ 703 w 2740966"/>
              <a:gd name="connsiteY11" fmla="*/ 447387 h 5913446"/>
              <a:gd name="connsiteX0" fmla="*/ 703 w 2740966"/>
              <a:gd name="connsiteY0" fmla="*/ 447387 h 5913446"/>
              <a:gd name="connsiteX1" fmla="*/ 612281 w 2740966"/>
              <a:gd name="connsiteY1" fmla="*/ 5415 h 5913446"/>
              <a:gd name="connsiteX2" fmla="*/ 750508 w 2740966"/>
              <a:gd name="connsiteY2" fmla="*/ 242830 h 5913446"/>
              <a:gd name="connsiteX3" fmla="*/ 1507746 w 2740966"/>
              <a:gd name="connsiteY3" fmla="*/ 239758 h 5913446"/>
              <a:gd name="connsiteX4" fmla="*/ 1990909 w 2740966"/>
              <a:gd name="connsiteY4" fmla="*/ 235456 h 5913446"/>
              <a:gd name="connsiteX5" fmla="*/ 2131846 w 2740966"/>
              <a:gd name="connsiteY5" fmla="*/ 9717 h 5913446"/>
              <a:gd name="connsiteX6" fmla="*/ 2740966 w 2740966"/>
              <a:gd name="connsiteY6" fmla="*/ 447387 h 5913446"/>
              <a:gd name="connsiteX7" fmla="*/ 2740966 w 2740966"/>
              <a:gd name="connsiteY7" fmla="*/ 5456726 h 5913446"/>
              <a:gd name="connsiteX8" fmla="*/ 2284246 w 2740966"/>
              <a:gd name="connsiteY8" fmla="*/ 5913446 h 5913446"/>
              <a:gd name="connsiteX9" fmla="*/ 457423 w 2740966"/>
              <a:gd name="connsiteY9" fmla="*/ 5913446 h 5913446"/>
              <a:gd name="connsiteX10" fmla="*/ 703 w 2740966"/>
              <a:gd name="connsiteY10" fmla="*/ 5456726 h 5913446"/>
              <a:gd name="connsiteX11" fmla="*/ 703 w 2740966"/>
              <a:gd name="connsiteY11" fmla="*/ 447387 h 5913446"/>
              <a:gd name="connsiteX0" fmla="*/ 703 w 2740966"/>
              <a:gd name="connsiteY0" fmla="*/ 447387 h 5913446"/>
              <a:gd name="connsiteX1" fmla="*/ 612281 w 2740966"/>
              <a:gd name="connsiteY1" fmla="*/ 5415 h 5913446"/>
              <a:gd name="connsiteX2" fmla="*/ 750508 w 2740966"/>
              <a:gd name="connsiteY2" fmla="*/ 242830 h 5913446"/>
              <a:gd name="connsiteX3" fmla="*/ 1507746 w 2740966"/>
              <a:gd name="connsiteY3" fmla="*/ 239758 h 5913446"/>
              <a:gd name="connsiteX4" fmla="*/ 1990909 w 2740966"/>
              <a:gd name="connsiteY4" fmla="*/ 235456 h 5913446"/>
              <a:gd name="connsiteX5" fmla="*/ 2131846 w 2740966"/>
              <a:gd name="connsiteY5" fmla="*/ 9717 h 5913446"/>
              <a:gd name="connsiteX6" fmla="*/ 2740966 w 2740966"/>
              <a:gd name="connsiteY6" fmla="*/ 447387 h 5913446"/>
              <a:gd name="connsiteX7" fmla="*/ 2740966 w 2740966"/>
              <a:gd name="connsiteY7" fmla="*/ 5456726 h 5913446"/>
              <a:gd name="connsiteX8" fmla="*/ 2284246 w 2740966"/>
              <a:gd name="connsiteY8" fmla="*/ 5913446 h 5913446"/>
              <a:gd name="connsiteX9" fmla="*/ 457423 w 2740966"/>
              <a:gd name="connsiteY9" fmla="*/ 5913446 h 5913446"/>
              <a:gd name="connsiteX10" fmla="*/ 703 w 2740966"/>
              <a:gd name="connsiteY10" fmla="*/ 5456726 h 5913446"/>
              <a:gd name="connsiteX11" fmla="*/ 703 w 2740966"/>
              <a:gd name="connsiteY11" fmla="*/ 447387 h 5913446"/>
              <a:gd name="connsiteX0" fmla="*/ 703 w 2740966"/>
              <a:gd name="connsiteY0" fmla="*/ 447387 h 5913446"/>
              <a:gd name="connsiteX1" fmla="*/ 612281 w 2740966"/>
              <a:gd name="connsiteY1" fmla="*/ 5415 h 5913446"/>
              <a:gd name="connsiteX2" fmla="*/ 750508 w 2740966"/>
              <a:gd name="connsiteY2" fmla="*/ 242830 h 5913446"/>
              <a:gd name="connsiteX3" fmla="*/ 1507746 w 2740966"/>
              <a:gd name="connsiteY3" fmla="*/ 239758 h 5913446"/>
              <a:gd name="connsiteX4" fmla="*/ 1990909 w 2740966"/>
              <a:gd name="connsiteY4" fmla="*/ 235456 h 5913446"/>
              <a:gd name="connsiteX5" fmla="*/ 2131846 w 2740966"/>
              <a:gd name="connsiteY5" fmla="*/ 9717 h 5913446"/>
              <a:gd name="connsiteX6" fmla="*/ 2740966 w 2740966"/>
              <a:gd name="connsiteY6" fmla="*/ 447387 h 5913446"/>
              <a:gd name="connsiteX7" fmla="*/ 2740966 w 2740966"/>
              <a:gd name="connsiteY7" fmla="*/ 5456726 h 5913446"/>
              <a:gd name="connsiteX8" fmla="*/ 2284246 w 2740966"/>
              <a:gd name="connsiteY8" fmla="*/ 5913446 h 5913446"/>
              <a:gd name="connsiteX9" fmla="*/ 457423 w 2740966"/>
              <a:gd name="connsiteY9" fmla="*/ 5913446 h 5913446"/>
              <a:gd name="connsiteX10" fmla="*/ 703 w 2740966"/>
              <a:gd name="connsiteY10" fmla="*/ 5456726 h 5913446"/>
              <a:gd name="connsiteX11" fmla="*/ 703 w 2740966"/>
              <a:gd name="connsiteY11" fmla="*/ 447387 h 5913446"/>
              <a:gd name="connsiteX0" fmla="*/ 703 w 2740966"/>
              <a:gd name="connsiteY0" fmla="*/ 447387 h 5913446"/>
              <a:gd name="connsiteX1" fmla="*/ 612281 w 2740966"/>
              <a:gd name="connsiteY1" fmla="*/ 5415 h 5913446"/>
              <a:gd name="connsiteX2" fmla="*/ 750508 w 2740966"/>
              <a:gd name="connsiteY2" fmla="*/ 242830 h 5913446"/>
              <a:gd name="connsiteX3" fmla="*/ 1507746 w 2740966"/>
              <a:gd name="connsiteY3" fmla="*/ 239758 h 5913446"/>
              <a:gd name="connsiteX4" fmla="*/ 1990909 w 2740966"/>
              <a:gd name="connsiteY4" fmla="*/ 235456 h 5913446"/>
              <a:gd name="connsiteX5" fmla="*/ 2131846 w 2740966"/>
              <a:gd name="connsiteY5" fmla="*/ 9717 h 5913446"/>
              <a:gd name="connsiteX6" fmla="*/ 2740966 w 2740966"/>
              <a:gd name="connsiteY6" fmla="*/ 447387 h 5913446"/>
              <a:gd name="connsiteX7" fmla="*/ 2740966 w 2740966"/>
              <a:gd name="connsiteY7" fmla="*/ 5456726 h 5913446"/>
              <a:gd name="connsiteX8" fmla="*/ 2284246 w 2740966"/>
              <a:gd name="connsiteY8" fmla="*/ 5913446 h 5913446"/>
              <a:gd name="connsiteX9" fmla="*/ 457423 w 2740966"/>
              <a:gd name="connsiteY9" fmla="*/ 5913446 h 5913446"/>
              <a:gd name="connsiteX10" fmla="*/ 703 w 2740966"/>
              <a:gd name="connsiteY10" fmla="*/ 5456726 h 5913446"/>
              <a:gd name="connsiteX11" fmla="*/ 703 w 2740966"/>
              <a:gd name="connsiteY11" fmla="*/ 447387 h 5913446"/>
              <a:gd name="connsiteX0" fmla="*/ 703 w 2740966"/>
              <a:gd name="connsiteY0" fmla="*/ 447387 h 5913446"/>
              <a:gd name="connsiteX1" fmla="*/ 612281 w 2740966"/>
              <a:gd name="connsiteY1" fmla="*/ 5415 h 5913446"/>
              <a:gd name="connsiteX2" fmla="*/ 941008 w 2740966"/>
              <a:gd name="connsiteY2" fmla="*/ 242830 h 5913446"/>
              <a:gd name="connsiteX3" fmla="*/ 1507746 w 2740966"/>
              <a:gd name="connsiteY3" fmla="*/ 239758 h 5913446"/>
              <a:gd name="connsiteX4" fmla="*/ 1990909 w 2740966"/>
              <a:gd name="connsiteY4" fmla="*/ 235456 h 5913446"/>
              <a:gd name="connsiteX5" fmla="*/ 2131846 w 2740966"/>
              <a:gd name="connsiteY5" fmla="*/ 9717 h 5913446"/>
              <a:gd name="connsiteX6" fmla="*/ 2740966 w 2740966"/>
              <a:gd name="connsiteY6" fmla="*/ 447387 h 5913446"/>
              <a:gd name="connsiteX7" fmla="*/ 2740966 w 2740966"/>
              <a:gd name="connsiteY7" fmla="*/ 5456726 h 5913446"/>
              <a:gd name="connsiteX8" fmla="*/ 2284246 w 2740966"/>
              <a:gd name="connsiteY8" fmla="*/ 5913446 h 5913446"/>
              <a:gd name="connsiteX9" fmla="*/ 457423 w 2740966"/>
              <a:gd name="connsiteY9" fmla="*/ 5913446 h 5913446"/>
              <a:gd name="connsiteX10" fmla="*/ 703 w 2740966"/>
              <a:gd name="connsiteY10" fmla="*/ 5456726 h 5913446"/>
              <a:gd name="connsiteX11" fmla="*/ 703 w 2740966"/>
              <a:gd name="connsiteY11" fmla="*/ 447387 h 5913446"/>
              <a:gd name="connsiteX0" fmla="*/ 703 w 2740966"/>
              <a:gd name="connsiteY0" fmla="*/ 447387 h 5913446"/>
              <a:gd name="connsiteX1" fmla="*/ 612281 w 2740966"/>
              <a:gd name="connsiteY1" fmla="*/ 5415 h 5913446"/>
              <a:gd name="connsiteX2" fmla="*/ 941008 w 2740966"/>
              <a:gd name="connsiteY2" fmla="*/ 242830 h 5913446"/>
              <a:gd name="connsiteX3" fmla="*/ 1507746 w 2740966"/>
              <a:gd name="connsiteY3" fmla="*/ 239758 h 5913446"/>
              <a:gd name="connsiteX4" fmla="*/ 1990909 w 2740966"/>
              <a:gd name="connsiteY4" fmla="*/ 235456 h 5913446"/>
              <a:gd name="connsiteX5" fmla="*/ 2131846 w 2740966"/>
              <a:gd name="connsiteY5" fmla="*/ 9717 h 5913446"/>
              <a:gd name="connsiteX6" fmla="*/ 2740966 w 2740966"/>
              <a:gd name="connsiteY6" fmla="*/ 447387 h 5913446"/>
              <a:gd name="connsiteX7" fmla="*/ 2740966 w 2740966"/>
              <a:gd name="connsiteY7" fmla="*/ 5456726 h 5913446"/>
              <a:gd name="connsiteX8" fmla="*/ 2284246 w 2740966"/>
              <a:gd name="connsiteY8" fmla="*/ 5913446 h 5913446"/>
              <a:gd name="connsiteX9" fmla="*/ 457423 w 2740966"/>
              <a:gd name="connsiteY9" fmla="*/ 5913446 h 5913446"/>
              <a:gd name="connsiteX10" fmla="*/ 703 w 2740966"/>
              <a:gd name="connsiteY10" fmla="*/ 5456726 h 5913446"/>
              <a:gd name="connsiteX11" fmla="*/ 703 w 2740966"/>
              <a:gd name="connsiteY11" fmla="*/ 447387 h 5913446"/>
              <a:gd name="connsiteX0" fmla="*/ 703 w 2740966"/>
              <a:gd name="connsiteY0" fmla="*/ 447387 h 5913446"/>
              <a:gd name="connsiteX1" fmla="*/ 612281 w 2740966"/>
              <a:gd name="connsiteY1" fmla="*/ 5415 h 5913446"/>
              <a:gd name="connsiteX2" fmla="*/ 941008 w 2740966"/>
              <a:gd name="connsiteY2" fmla="*/ 242830 h 5913446"/>
              <a:gd name="connsiteX3" fmla="*/ 1507746 w 2740966"/>
              <a:gd name="connsiteY3" fmla="*/ 239758 h 5913446"/>
              <a:gd name="connsiteX4" fmla="*/ 1990909 w 2740966"/>
              <a:gd name="connsiteY4" fmla="*/ 235456 h 5913446"/>
              <a:gd name="connsiteX5" fmla="*/ 2131846 w 2740966"/>
              <a:gd name="connsiteY5" fmla="*/ 9717 h 5913446"/>
              <a:gd name="connsiteX6" fmla="*/ 2740966 w 2740966"/>
              <a:gd name="connsiteY6" fmla="*/ 447387 h 5913446"/>
              <a:gd name="connsiteX7" fmla="*/ 2740966 w 2740966"/>
              <a:gd name="connsiteY7" fmla="*/ 5456726 h 5913446"/>
              <a:gd name="connsiteX8" fmla="*/ 2284246 w 2740966"/>
              <a:gd name="connsiteY8" fmla="*/ 5913446 h 5913446"/>
              <a:gd name="connsiteX9" fmla="*/ 457423 w 2740966"/>
              <a:gd name="connsiteY9" fmla="*/ 5913446 h 5913446"/>
              <a:gd name="connsiteX10" fmla="*/ 703 w 2740966"/>
              <a:gd name="connsiteY10" fmla="*/ 5456726 h 5913446"/>
              <a:gd name="connsiteX11" fmla="*/ 703 w 2740966"/>
              <a:gd name="connsiteY11" fmla="*/ 447387 h 5913446"/>
              <a:gd name="connsiteX0" fmla="*/ 703 w 2740966"/>
              <a:gd name="connsiteY0" fmla="*/ 447387 h 5913446"/>
              <a:gd name="connsiteX1" fmla="*/ 612281 w 2740966"/>
              <a:gd name="connsiteY1" fmla="*/ 5415 h 5913446"/>
              <a:gd name="connsiteX2" fmla="*/ 941008 w 2740966"/>
              <a:gd name="connsiteY2" fmla="*/ 242830 h 5913446"/>
              <a:gd name="connsiteX3" fmla="*/ 1507746 w 2740966"/>
              <a:gd name="connsiteY3" fmla="*/ 239758 h 5913446"/>
              <a:gd name="connsiteX4" fmla="*/ 1990909 w 2740966"/>
              <a:gd name="connsiteY4" fmla="*/ 235456 h 5913446"/>
              <a:gd name="connsiteX5" fmla="*/ 2131846 w 2740966"/>
              <a:gd name="connsiteY5" fmla="*/ 9717 h 5913446"/>
              <a:gd name="connsiteX6" fmla="*/ 2740966 w 2740966"/>
              <a:gd name="connsiteY6" fmla="*/ 447387 h 5913446"/>
              <a:gd name="connsiteX7" fmla="*/ 2740966 w 2740966"/>
              <a:gd name="connsiteY7" fmla="*/ 5456726 h 5913446"/>
              <a:gd name="connsiteX8" fmla="*/ 2284246 w 2740966"/>
              <a:gd name="connsiteY8" fmla="*/ 5913446 h 5913446"/>
              <a:gd name="connsiteX9" fmla="*/ 457423 w 2740966"/>
              <a:gd name="connsiteY9" fmla="*/ 5913446 h 5913446"/>
              <a:gd name="connsiteX10" fmla="*/ 703 w 2740966"/>
              <a:gd name="connsiteY10" fmla="*/ 5456726 h 5913446"/>
              <a:gd name="connsiteX11" fmla="*/ 703 w 2740966"/>
              <a:gd name="connsiteY11" fmla="*/ 447387 h 5913446"/>
              <a:gd name="connsiteX0" fmla="*/ 703 w 2740966"/>
              <a:gd name="connsiteY0" fmla="*/ 447387 h 5913446"/>
              <a:gd name="connsiteX1" fmla="*/ 612281 w 2740966"/>
              <a:gd name="connsiteY1" fmla="*/ 5415 h 5913446"/>
              <a:gd name="connsiteX2" fmla="*/ 941008 w 2740966"/>
              <a:gd name="connsiteY2" fmla="*/ 242830 h 5913446"/>
              <a:gd name="connsiteX3" fmla="*/ 1507746 w 2740966"/>
              <a:gd name="connsiteY3" fmla="*/ 239758 h 5913446"/>
              <a:gd name="connsiteX4" fmla="*/ 1971859 w 2740966"/>
              <a:gd name="connsiteY4" fmla="*/ 235456 h 5913446"/>
              <a:gd name="connsiteX5" fmla="*/ 2131846 w 2740966"/>
              <a:gd name="connsiteY5" fmla="*/ 9717 h 5913446"/>
              <a:gd name="connsiteX6" fmla="*/ 2740966 w 2740966"/>
              <a:gd name="connsiteY6" fmla="*/ 447387 h 5913446"/>
              <a:gd name="connsiteX7" fmla="*/ 2740966 w 2740966"/>
              <a:gd name="connsiteY7" fmla="*/ 5456726 h 5913446"/>
              <a:gd name="connsiteX8" fmla="*/ 2284246 w 2740966"/>
              <a:gd name="connsiteY8" fmla="*/ 5913446 h 5913446"/>
              <a:gd name="connsiteX9" fmla="*/ 457423 w 2740966"/>
              <a:gd name="connsiteY9" fmla="*/ 5913446 h 5913446"/>
              <a:gd name="connsiteX10" fmla="*/ 703 w 2740966"/>
              <a:gd name="connsiteY10" fmla="*/ 5456726 h 5913446"/>
              <a:gd name="connsiteX11" fmla="*/ 703 w 2740966"/>
              <a:gd name="connsiteY11" fmla="*/ 447387 h 5913446"/>
              <a:gd name="connsiteX0" fmla="*/ 703 w 2740966"/>
              <a:gd name="connsiteY0" fmla="*/ 447387 h 5913446"/>
              <a:gd name="connsiteX1" fmla="*/ 612281 w 2740966"/>
              <a:gd name="connsiteY1" fmla="*/ 5415 h 5913446"/>
              <a:gd name="connsiteX2" fmla="*/ 941008 w 2740966"/>
              <a:gd name="connsiteY2" fmla="*/ 242830 h 5913446"/>
              <a:gd name="connsiteX3" fmla="*/ 1507746 w 2740966"/>
              <a:gd name="connsiteY3" fmla="*/ 239758 h 5913446"/>
              <a:gd name="connsiteX4" fmla="*/ 1971859 w 2740966"/>
              <a:gd name="connsiteY4" fmla="*/ 235456 h 5913446"/>
              <a:gd name="connsiteX5" fmla="*/ 2131846 w 2740966"/>
              <a:gd name="connsiteY5" fmla="*/ 9717 h 5913446"/>
              <a:gd name="connsiteX6" fmla="*/ 2740966 w 2740966"/>
              <a:gd name="connsiteY6" fmla="*/ 447387 h 5913446"/>
              <a:gd name="connsiteX7" fmla="*/ 2740966 w 2740966"/>
              <a:gd name="connsiteY7" fmla="*/ 5456726 h 5913446"/>
              <a:gd name="connsiteX8" fmla="*/ 2284246 w 2740966"/>
              <a:gd name="connsiteY8" fmla="*/ 5913446 h 5913446"/>
              <a:gd name="connsiteX9" fmla="*/ 457423 w 2740966"/>
              <a:gd name="connsiteY9" fmla="*/ 5913446 h 5913446"/>
              <a:gd name="connsiteX10" fmla="*/ 703 w 2740966"/>
              <a:gd name="connsiteY10" fmla="*/ 5456726 h 5913446"/>
              <a:gd name="connsiteX11" fmla="*/ 703 w 2740966"/>
              <a:gd name="connsiteY11" fmla="*/ 447387 h 5913446"/>
              <a:gd name="connsiteX0" fmla="*/ 703 w 2740966"/>
              <a:gd name="connsiteY0" fmla="*/ 447387 h 5913446"/>
              <a:gd name="connsiteX1" fmla="*/ 612281 w 2740966"/>
              <a:gd name="connsiteY1" fmla="*/ 5415 h 5913446"/>
              <a:gd name="connsiteX2" fmla="*/ 941008 w 2740966"/>
              <a:gd name="connsiteY2" fmla="*/ 242830 h 5913446"/>
              <a:gd name="connsiteX3" fmla="*/ 1507746 w 2740966"/>
              <a:gd name="connsiteY3" fmla="*/ 239758 h 5913446"/>
              <a:gd name="connsiteX4" fmla="*/ 1971859 w 2740966"/>
              <a:gd name="connsiteY4" fmla="*/ 235456 h 5913446"/>
              <a:gd name="connsiteX5" fmla="*/ 2131846 w 2740966"/>
              <a:gd name="connsiteY5" fmla="*/ 9717 h 5913446"/>
              <a:gd name="connsiteX6" fmla="*/ 2740966 w 2740966"/>
              <a:gd name="connsiteY6" fmla="*/ 447387 h 5913446"/>
              <a:gd name="connsiteX7" fmla="*/ 2740966 w 2740966"/>
              <a:gd name="connsiteY7" fmla="*/ 5456726 h 5913446"/>
              <a:gd name="connsiteX8" fmla="*/ 2284246 w 2740966"/>
              <a:gd name="connsiteY8" fmla="*/ 5913446 h 5913446"/>
              <a:gd name="connsiteX9" fmla="*/ 457423 w 2740966"/>
              <a:gd name="connsiteY9" fmla="*/ 5913446 h 5913446"/>
              <a:gd name="connsiteX10" fmla="*/ 703 w 2740966"/>
              <a:gd name="connsiteY10" fmla="*/ 5456726 h 5913446"/>
              <a:gd name="connsiteX11" fmla="*/ 703 w 2740966"/>
              <a:gd name="connsiteY11" fmla="*/ 447387 h 5913446"/>
              <a:gd name="connsiteX0" fmla="*/ 703 w 2740966"/>
              <a:gd name="connsiteY0" fmla="*/ 447387 h 5913446"/>
              <a:gd name="connsiteX1" fmla="*/ 612281 w 2740966"/>
              <a:gd name="connsiteY1" fmla="*/ 5415 h 5913446"/>
              <a:gd name="connsiteX2" fmla="*/ 941008 w 2740966"/>
              <a:gd name="connsiteY2" fmla="*/ 242830 h 5913446"/>
              <a:gd name="connsiteX3" fmla="*/ 1507746 w 2740966"/>
              <a:gd name="connsiteY3" fmla="*/ 239758 h 5913446"/>
              <a:gd name="connsiteX4" fmla="*/ 1971859 w 2740966"/>
              <a:gd name="connsiteY4" fmla="*/ 235456 h 5913446"/>
              <a:gd name="connsiteX5" fmla="*/ 2131846 w 2740966"/>
              <a:gd name="connsiteY5" fmla="*/ 9717 h 5913446"/>
              <a:gd name="connsiteX6" fmla="*/ 2740966 w 2740966"/>
              <a:gd name="connsiteY6" fmla="*/ 447387 h 5913446"/>
              <a:gd name="connsiteX7" fmla="*/ 2740966 w 2740966"/>
              <a:gd name="connsiteY7" fmla="*/ 5456726 h 5913446"/>
              <a:gd name="connsiteX8" fmla="*/ 2284246 w 2740966"/>
              <a:gd name="connsiteY8" fmla="*/ 5913446 h 5913446"/>
              <a:gd name="connsiteX9" fmla="*/ 457423 w 2740966"/>
              <a:gd name="connsiteY9" fmla="*/ 5913446 h 5913446"/>
              <a:gd name="connsiteX10" fmla="*/ 703 w 2740966"/>
              <a:gd name="connsiteY10" fmla="*/ 5456726 h 5913446"/>
              <a:gd name="connsiteX11" fmla="*/ 703 w 2740966"/>
              <a:gd name="connsiteY11" fmla="*/ 447387 h 5913446"/>
              <a:gd name="connsiteX0" fmla="*/ 703 w 2740966"/>
              <a:gd name="connsiteY0" fmla="*/ 447387 h 5913446"/>
              <a:gd name="connsiteX1" fmla="*/ 612281 w 2740966"/>
              <a:gd name="connsiteY1" fmla="*/ 5415 h 5913446"/>
              <a:gd name="connsiteX2" fmla="*/ 941008 w 2740966"/>
              <a:gd name="connsiteY2" fmla="*/ 242830 h 5913446"/>
              <a:gd name="connsiteX3" fmla="*/ 1507746 w 2740966"/>
              <a:gd name="connsiteY3" fmla="*/ 239758 h 5913446"/>
              <a:gd name="connsiteX4" fmla="*/ 1971859 w 2740966"/>
              <a:gd name="connsiteY4" fmla="*/ 235456 h 5913446"/>
              <a:gd name="connsiteX5" fmla="*/ 2131846 w 2740966"/>
              <a:gd name="connsiteY5" fmla="*/ 9717 h 5913446"/>
              <a:gd name="connsiteX6" fmla="*/ 2740966 w 2740966"/>
              <a:gd name="connsiteY6" fmla="*/ 447387 h 5913446"/>
              <a:gd name="connsiteX7" fmla="*/ 2740966 w 2740966"/>
              <a:gd name="connsiteY7" fmla="*/ 5456726 h 5913446"/>
              <a:gd name="connsiteX8" fmla="*/ 2284246 w 2740966"/>
              <a:gd name="connsiteY8" fmla="*/ 5913446 h 5913446"/>
              <a:gd name="connsiteX9" fmla="*/ 457423 w 2740966"/>
              <a:gd name="connsiteY9" fmla="*/ 5913446 h 5913446"/>
              <a:gd name="connsiteX10" fmla="*/ 703 w 2740966"/>
              <a:gd name="connsiteY10" fmla="*/ 5456726 h 5913446"/>
              <a:gd name="connsiteX11" fmla="*/ 703 w 2740966"/>
              <a:gd name="connsiteY11" fmla="*/ 447387 h 5913446"/>
              <a:gd name="connsiteX0" fmla="*/ 703 w 2740966"/>
              <a:gd name="connsiteY0" fmla="*/ 540668 h 6006727"/>
              <a:gd name="connsiteX1" fmla="*/ 531707 w 2740966"/>
              <a:gd name="connsiteY1" fmla="*/ 88163 h 6006727"/>
              <a:gd name="connsiteX2" fmla="*/ 612281 w 2740966"/>
              <a:gd name="connsiteY2" fmla="*/ 98696 h 6006727"/>
              <a:gd name="connsiteX3" fmla="*/ 941008 w 2740966"/>
              <a:gd name="connsiteY3" fmla="*/ 336111 h 6006727"/>
              <a:gd name="connsiteX4" fmla="*/ 1507746 w 2740966"/>
              <a:gd name="connsiteY4" fmla="*/ 333039 h 6006727"/>
              <a:gd name="connsiteX5" fmla="*/ 1971859 w 2740966"/>
              <a:gd name="connsiteY5" fmla="*/ 328737 h 6006727"/>
              <a:gd name="connsiteX6" fmla="*/ 2131846 w 2740966"/>
              <a:gd name="connsiteY6" fmla="*/ 102998 h 6006727"/>
              <a:gd name="connsiteX7" fmla="*/ 2740966 w 2740966"/>
              <a:gd name="connsiteY7" fmla="*/ 540668 h 6006727"/>
              <a:gd name="connsiteX8" fmla="*/ 2740966 w 2740966"/>
              <a:gd name="connsiteY8" fmla="*/ 5550007 h 6006727"/>
              <a:gd name="connsiteX9" fmla="*/ 2284246 w 2740966"/>
              <a:gd name="connsiteY9" fmla="*/ 6006727 h 6006727"/>
              <a:gd name="connsiteX10" fmla="*/ 457423 w 2740966"/>
              <a:gd name="connsiteY10" fmla="*/ 6006727 h 6006727"/>
              <a:gd name="connsiteX11" fmla="*/ 703 w 2740966"/>
              <a:gd name="connsiteY11" fmla="*/ 5550007 h 6006727"/>
              <a:gd name="connsiteX12" fmla="*/ 703 w 2740966"/>
              <a:gd name="connsiteY12" fmla="*/ 540668 h 6006727"/>
              <a:gd name="connsiteX0" fmla="*/ 703 w 2740966"/>
              <a:gd name="connsiteY0" fmla="*/ 561665 h 6027724"/>
              <a:gd name="connsiteX1" fmla="*/ 531707 w 2740966"/>
              <a:gd name="connsiteY1" fmla="*/ 109160 h 6027724"/>
              <a:gd name="connsiteX2" fmla="*/ 612281 w 2740966"/>
              <a:gd name="connsiteY2" fmla="*/ 119693 h 6027724"/>
              <a:gd name="connsiteX3" fmla="*/ 941008 w 2740966"/>
              <a:gd name="connsiteY3" fmla="*/ 357108 h 6027724"/>
              <a:gd name="connsiteX4" fmla="*/ 1507746 w 2740966"/>
              <a:gd name="connsiteY4" fmla="*/ 354036 h 6027724"/>
              <a:gd name="connsiteX5" fmla="*/ 1971859 w 2740966"/>
              <a:gd name="connsiteY5" fmla="*/ 349734 h 6027724"/>
              <a:gd name="connsiteX6" fmla="*/ 2131846 w 2740966"/>
              <a:gd name="connsiteY6" fmla="*/ 123995 h 6027724"/>
              <a:gd name="connsiteX7" fmla="*/ 2740966 w 2740966"/>
              <a:gd name="connsiteY7" fmla="*/ 561665 h 6027724"/>
              <a:gd name="connsiteX8" fmla="*/ 2740966 w 2740966"/>
              <a:gd name="connsiteY8" fmla="*/ 5571004 h 6027724"/>
              <a:gd name="connsiteX9" fmla="*/ 2284246 w 2740966"/>
              <a:gd name="connsiteY9" fmla="*/ 6027724 h 6027724"/>
              <a:gd name="connsiteX10" fmla="*/ 457423 w 2740966"/>
              <a:gd name="connsiteY10" fmla="*/ 6027724 h 6027724"/>
              <a:gd name="connsiteX11" fmla="*/ 703 w 2740966"/>
              <a:gd name="connsiteY11" fmla="*/ 5571004 h 6027724"/>
              <a:gd name="connsiteX12" fmla="*/ 703 w 2740966"/>
              <a:gd name="connsiteY12" fmla="*/ 561665 h 6027724"/>
              <a:gd name="connsiteX0" fmla="*/ 703 w 2740966"/>
              <a:gd name="connsiteY0" fmla="*/ 561665 h 6027724"/>
              <a:gd name="connsiteX1" fmla="*/ 531707 w 2740966"/>
              <a:gd name="connsiteY1" fmla="*/ 109160 h 6027724"/>
              <a:gd name="connsiteX2" fmla="*/ 612281 w 2740966"/>
              <a:gd name="connsiteY2" fmla="*/ 119693 h 6027724"/>
              <a:gd name="connsiteX3" fmla="*/ 941008 w 2740966"/>
              <a:gd name="connsiteY3" fmla="*/ 357108 h 6027724"/>
              <a:gd name="connsiteX4" fmla="*/ 1507746 w 2740966"/>
              <a:gd name="connsiteY4" fmla="*/ 354036 h 6027724"/>
              <a:gd name="connsiteX5" fmla="*/ 1971859 w 2740966"/>
              <a:gd name="connsiteY5" fmla="*/ 349734 h 6027724"/>
              <a:gd name="connsiteX6" fmla="*/ 2131846 w 2740966"/>
              <a:gd name="connsiteY6" fmla="*/ 123995 h 6027724"/>
              <a:gd name="connsiteX7" fmla="*/ 2740966 w 2740966"/>
              <a:gd name="connsiteY7" fmla="*/ 561665 h 6027724"/>
              <a:gd name="connsiteX8" fmla="*/ 2740966 w 2740966"/>
              <a:gd name="connsiteY8" fmla="*/ 5571004 h 6027724"/>
              <a:gd name="connsiteX9" fmla="*/ 2284246 w 2740966"/>
              <a:gd name="connsiteY9" fmla="*/ 6027724 h 6027724"/>
              <a:gd name="connsiteX10" fmla="*/ 457423 w 2740966"/>
              <a:gd name="connsiteY10" fmla="*/ 6027724 h 6027724"/>
              <a:gd name="connsiteX11" fmla="*/ 703 w 2740966"/>
              <a:gd name="connsiteY11" fmla="*/ 5571004 h 6027724"/>
              <a:gd name="connsiteX12" fmla="*/ 703 w 2740966"/>
              <a:gd name="connsiteY12" fmla="*/ 561665 h 6027724"/>
              <a:gd name="connsiteX0" fmla="*/ 703 w 2740966"/>
              <a:gd name="connsiteY0" fmla="*/ 552575 h 6018634"/>
              <a:gd name="connsiteX1" fmla="*/ 531707 w 2740966"/>
              <a:gd name="connsiteY1" fmla="*/ 100070 h 6018634"/>
              <a:gd name="connsiteX2" fmla="*/ 612281 w 2740966"/>
              <a:gd name="connsiteY2" fmla="*/ 110603 h 6018634"/>
              <a:gd name="connsiteX3" fmla="*/ 941008 w 2740966"/>
              <a:gd name="connsiteY3" fmla="*/ 348018 h 6018634"/>
              <a:gd name="connsiteX4" fmla="*/ 1507746 w 2740966"/>
              <a:gd name="connsiteY4" fmla="*/ 344946 h 6018634"/>
              <a:gd name="connsiteX5" fmla="*/ 1971859 w 2740966"/>
              <a:gd name="connsiteY5" fmla="*/ 340644 h 6018634"/>
              <a:gd name="connsiteX6" fmla="*/ 2131846 w 2740966"/>
              <a:gd name="connsiteY6" fmla="*/ 114905 h 6018634"/>
              <a:gd name="connsiteX7" fmla="*/ 2740966 w 2740966"/>
              <a:gd name="connsiteY7" fmla="*/ 552575 h 6018634"/>
              <a:gd name="connsiteX8" fmla="*/ 2740966 w 2740966"/>
              <a:gd name="connsiteY8" fmla="*/ 5561914 h 6018634"/>
              <a:gd name="connsiteX9" fmla="*/ 2284246 w 2740966"/>
              <a:gd name="connsiteY9" fmla="*/ 6018634 h 6018634"/>
              <a:gd name="connsiteX10" fmla="*/ 457423 w 2740966"/>
              <a:gd name="connsiteY10" fmla="*/ 6018634 h 6018634"/>
              <a:gd name="connsiteX11" fmla="*/ 703 w 2740966"/>
              <a:gd name="connsiteY11" fmla="*/ 5561914 h 6018634"/>
              <a:gd name="connsiteX12" fmla="*/ 703 w 2740966"/>
              <a:gd name="connsiteY12" fmla="*/ 552575 h 6018634"/>
              <a:gd name="connsiteX0" fmla="*/ 2376 w 2742639"/>
              <a:gd name="connsiteY0" fmla="*/ 480193 h 5946252"/>
              <a:gd name="connsiteX1" fmla="*/ 533380 w 2742639"/>
              <a:gd name="connsiteY1" fmla="*/ 27688 h 5946252"/>
              <a:gd name="connsiteX2" fmla="*/ 613954 w 2742639"/>
              <a:gd name="connsiteY2" fmla="*/ 38221 h 5946252"/>
              <a:gd name="connsiteX3" fmla="*/ 942681 w 2742639"/>
              <a:gd name="connsiteY3" fmla="*/ 275636 h 5946252"/>
              <a:gd name="connsiteX4" fmla="*/ 1509419 w 2742639"/>
              <a:gd name="connsiteY4" fmla="*/ 272564 h 5946252"/>
              <a:gd name="connsiteX5" fmla="*/ 1973532 w 2742639"/>
              <a:gd name="connsiteY5" fmla="*/ 268262 h 5946252"/>
              <a:gd name="connsiteX6" fmla="*/ 2133519 w 2742639"/>
              <a:gd name="connsiteY6" fmla="*/ 42523 h 5946252"/>
              <a:gd name="connsiteX7" fmla="*/ 2742639 w 2742639"/>
              <a:gd name="connsiteY7" fmla="*/ 480193 h 5946252"/>
              <a:gd name="connsiteX8" fmla="*/ 2742639 w 2742639"/>
              <a:gd name="connsiteY8" fmla="*/ 5489532 h 5946252"/>
              <a:gd name="connsiteX9" fmla="*/ 2285919 w 2742639"/>
              <a:gd name="connsiteY9" fmla="*/ 5946252 h 5946252"/>
              <a:gd name="connsiteX10" fmla="*/ 459096 w 2742639"/>
              <a:gd name="connsiteY10" fmla="*/ 5946252 h 5946252"/>
              <a:gd name="connsiteX11" fmla="*/ 2376 w 2742639"/>
              <a:gd name="connsiteY11" fmla="*/ 5489532 h 5946252"/>
              <a:gd name="connsiteX12" fmla="*/ 2376 w 2742639"/>
              <a:gd name="connsiteY12" fmla="*/ 480193 h 5946252"/>
              <a:gd name="connsiteX0" fmla="*/ 704 w 2740967"/>
              <a:gd name="connsiteY0" fmla="*/ 480193 h 5946252"/>
              <a:gd name="connsiteX1" fmla="*/ 531708 w 2740967"/>
              <a:gd name="connsiteY1" fmla="*/ 27688 h 5946252"/>
              <a:gd name="connsiteX2" fmla="*/ 612282 w 2740967"/>
              <a:gd name="connsiteY2" fmla="*/ 38221 h 5946252"/>
              <a:gd name="connsiteX3" fmla="*/ 941009 w 2740967"/>
              <a:gd name="connsiteY3" fmla="*/ 275636 h 5946252"/>
              <a:gd name="connsiteX4" fmla="*/ 1507747 w 2740967"/>
              <a:gd name="connsiteY4" fmla="*/ 272564 h 5946252"/>
              <a:gd name="connsiteX5" fmla="*/ 1971860 w 2740967"/>
              <a:gd name="connsiteY5" fmla="*/ 268262 h 5946252"/>
              <a:gd name="connsiteX6" fmla="*/ 2131847 w 2740967"/>
              <a:gd name="connsiteY6" fmla="*/ 42523 h 5946252"/>
              <a:gd name="connsiteX7" fmla="*/ 2740967 w 2740967"/>
              <a:gd name="connsiteY7" fmla="*/ 480193 h 5946252"/>
              <a:gd name="connsiteX8" fmla="*/ 2740967 w 2740967"/>
              <a:gd name="connsiteY8" fmla="*/ 5489532 h 5946252"/>
              <a:gd name="connsiteX9" fmla="*/ 2284247 w 2740967"/>
              <a:gd name="connsiteY9" fmla="*/ 5946252 h 5946252"/>
              <a:gd name="connsiteX10" fmla="*/ 457424 w 2740967"/>
              <a:gd name="connsiteY10" fmla="*/ 5946252 h 5946252"/>
              <a:gd name="connsiteX11" fmla="*/ 704 w 2740967"/>
              <a:gd name="connsiteY11" fmla="*/ 5489532 h 5946252"/>
              <a:gd name="connsiteX12" fmla="*/ 704 w 2740967"/>
              <a:gd name="connsiteY12" fmla="*/ 480193 h 5946252"/>
              <a:gd name="connsiteX0" fmla="*/ 704 w 2740967"/>
              <a:gd name="connsiteY0" fmla="*/ 484321 h 5950380"/>
              <a:gd name="connsiteX1" fmla="*/ 531708 w 2740967"/>
              <a:gd name="connsiteY1" fmla="*/ 31816 h 5950380"/>
              <a:gd name="connsiteX2" fmla="*/ 612282 w 2740967"/>
              <a:gd name="connsiteY2" fmla="*/ 42349 h 5950380"/>
              <a:gd name="connsiteX3" fmla="*/ 941009 w 2740967"/>
              <a:gd name="connsiteY3" fmla="*/ 279764 h 5950380"/>
              <a:gd name="connsiteX4" fmla="*/ 1507747 w 2740967"/>
              <a:gd name="connsiteY4" fmla="*/ 276692 h 5950380"/>
              <a:gd name="connsiteX5" fmla="*/ 1971860 w 2740967"/>
              <a:gd name="connsiteY5" fmla="*/ 272390 h 5950380"/>
              <a:gd name="connsiteX6" fmla="*/ 2131847 w 2740967"/>
              <a:gd name="connsiteY6" fmla="*/ 46651 h 5950380"/>
              <a:gd name="connsiteX7" fmla="*/ 2740967 w 2740967"/>
              <a:gd name="connsiteY7" fmla="*/ 484321 h 5950380"/>
              <a:gd name="connsiteX8" fmla="*/ 2740967 w 2740967"/>
              <a:gd name="connsiteY8" fmla="*/ 5493660 h 5950380"/>
              <a:gd name="connsiteX9" fmla="*/ 2284247 w 2740967"/>
              <a:gd name="connsiteY9" fmla="*/ 5950380 h 5950380"/>
              <a:gd name="connsiteX10" fmla="*/ 457424 w 2740967"/>
              <a:gd name="connsiteY10" fmla="*/ 5950380 h 5950380"/>
              <a:gd name="connsiteX11" fmla="*/ 704 w 2740967"/>
              <a:gd name="connsiteY11" fmla="*/ 5493660 h 5950380"/>
              <a:gd name="connsiteX12" fmla="*/ 704 w 2740967"/>
              <a:gd name="connsiteY12" fmla="*/ 484321 h 5950380"/>
              <a:gd name="connsiteX0" fmla="*/ 704 w 2740967"/>
              <a:gd name="connsiteY0" fmla="*/ 467135 h 5933194"/>
              <a:gd name="connsiteX1" fmla="*/ 531708 w 2740967"/>
              <a:gd name="connsiteY1" fmla="*/ 14630 h 5933194"/>
              <a:gd name="connsiteX2" fmla="*/ 674627 w 2740967"/>
              <a:gd name="connsiteY2" fmla="*/ 91064 h 5933194"/>
              <a:gd name="connsiteX3" fmla="*/ 941009 w 2740967"/>
              <a:gd name="connsiteY3" fmla="*/ 262578 h 5933194"/>
              <a:gd name="connsiteX4" fmla="*/ 1507747 w 2740967"/>
              <a:gd name="connsiteY4" fmla="*/ 259506 h 5933194"/>
              <a:gd name="connsiteX5" fmla="*/ 1971860 w 2740967"/>
              <a:gd name="connsiteY5" fmla="*/ 255204 h 5933194"/>
              <a:gd name="connsiteX6" fmla="*/ 2131847 w 2740967"/>
              <a:gd name="connsiteY6" fmla="*/ 29465 h 5933194"/>
              <a:gd name="connsiteX7" fmla="*/ 2740967 w 2740967"/>
              <a:gd name="connsiteY7" fmla="*/ 467135 h 5933194"/>
              <a:gd name="connsiteX8" fmla="*/ 2740967 w 2740967"/>
              <a:gd name="connsiteY8" fmla="*/ 5476474 h 5933194"/>
              <a:gd name="connsiteX9" fmla="*/ 2284247 w 2740967"/>
              <a:gd name="connsiteY9" fmla="*/ 5933194 h 5933194"/>
              <a:gd name="connsiteX10" fmla="*/ 457424 w 2740967"/>
              <a:gd name="connsiteY10" fmla="*/ 5933194 h 5933194"/>
              <a:gd name="connsiteX11" fmla="*/ 704 w 2740967"/>
              <a:gd name="connsiteY11" fmla="*/ 5476474 h 5933194"/>
              <a:gd name="connsiteX12" fmla="*/ 704 w 2740967"/>
              <a:gd name="connsiteY12" fmla="*/ 467135 h 5933194"/>
              <a:gd name="connsiteX0" fmla="*/ 704 w 2740967"/>
              <a:gd name="connsiteY0" fmla="*/ 462459 h 5928518"/>
              <a:gd name="connsiteX1" fmla="*/ 531708 w 2740967"/>
              <a:gd name="connsiteY1" fmla="*/ 9954 h 5928518"/>
              <a:gd name="connsiteX2" fmla="*/ 674627 w 2740967"/>
              <a:gd name="connsiteY2" fmla="*/ 86388 h 5928518"/>
              <a:gd name="connsiteX3" fmla="*/ 941009 w 2740967"/>
              <a:gd name="connsiteY3" fmla="*/ 257902 h 5928518"/>
              <a:gd name="connsiteX4" fmla="*/ 1507747 w 2740967"/>
              <a:gd name="connsiteY4" fmla="*/ 254830 h 5928518"/>
              <a:gd name="connsiteX5" fmla="*/ 1971860 w 2740967"/>
              <a:gd name="connsiteY5" fmla="*/ 250528 h 5928518"/>
              <a:gd name="connsiteX6" fmla="*/ 2131847 w 2740967"/>
              <a:gd name="connsiteY6" fmla="*/ 24789 h 5928518"/>
              <a:gd name="connsiteX7" fmla="*/ 2740967 w 2740967"/>
              <a:gd name="connsiteY7" fmla="*/ 462459 h 5928518"/>
              <a:gd name="connsiteX8" fmla="*/ 2740967 w 2740967"/>
              <a:gd name="connsiteY8" fmla="*/ 5471798 h 5928518"/>
              <a:gd name="connsiteX9" fmla="*/ 2284247 w 2740967"/>
              <a:gd name="connsiteY9" fmla="*/ 5928518 h 5928518"/>
              <a:gd name="connsiteX10" fmla="*/ 457424 w 2740967"/>
              <a:gd name="connsiteY10" fmla="*/ 5928518 h 5928518"/>
              <a:gd name="connsiteX11" fmla="*/ 704 w 2740967"/>
              <a:gd name="connsiteY11" fmla="*/ 5471798 h 5928518"/>
              <a:gd name="connsiteX12" fmla="*/ 704 w 2740967"/>
              <a:gd name="connsiteY12" fmla="*/ 462459 h 5928518"/>
              <a:gd name="connsiteX0" fmla="*/ 704 w 2740967"/>
              <a:gd name="connsiteY0" fmla="*/ 459579 h 5925638"/>
              <a:gd name="connsiteX1" fmla="*/ 531708 w 2740967"/>
              <a:gd name="connsiteY1" fmla="*/ 7074 h 5925638"/>
              <a:gd name="connsiteX2" fmla="*/ 687096 w 2740967"/>
              <a:gd name="connsiteY2" fmla="*/ 145291 h 5925638"/>
              <a:gd name="connsiteX3" fmla="*/ 941009 w 2740967"/>
              <a:gd name="connsiteY3" fmla="*/ 255022 h 5925638"/>
              <a:gd name="connsiteX4" fmla="*/ 1507747 w 2740967"/>
              <a:gd name="connsiteY4" fmla="*/ 251950 h 5925638"/>
              <a:gd name="connsiteX5" fmla="*/ 1971860 w 2740967"/>
              <a:gd name="connsiteY5" fmla="*/ 247648 h 5925638"/>
              <a:gd name="connsiteX6" fmla="*/ 2131847 w 2740967"/>
              <a:gd name="connsiteY6" fmla="*/ 21909 h 5925638"/>
              <a:gd name="connsiteX7" fmla="*/ 2740967 w 2740967"/>
              <a:gd name="connsiteY7" fmla="*/ 459579 h 5925638"/>
              <a:gd name="connsiteX8" fmla="*/ 2740967 w 2740967"/>
              <a:gd name="connsiteY8" fmla="*/ 5468918 h 5925638"/>
              <a:gd name="connsiteX9" fmla="*/ 2284247 w 2740967"/>
              <a:gd name="connsiteY9" fmla="*/ 5925638 h 5925638"/>
              <a:gd name="connsiteX10" fmla="*/ 457424 w 2740967"/>
              <a:gd name="connsiteY10" fmla="*/ 5925638 h 5925638"/>
              <a:gd name="connsiteX11" fmla="*/ 704 w 2740967"/>
              <a:gd name="connsiteY11" fmla="*/ 5468918 h 5925638"/>
              <a:gd name="connsiteX12" fmla="*/ 704 w 2740967"/>
              <a:gd name="connsiteY12" fmla="*/ 459579 h 5925638"/>
              <a:gd name="connsiteX0" fmla="*/ 704 w 2740967"/>
              <a:gd name="connsiteY0" fmla="*/ 452505 h 5918564"/>
              <a:gd name="connsiteX1" fmla="*/ 531708 w 2740967"/>
              <a:gd name="connsiteY1" fmla="*/ 0 h 5918564"/>
              <a:gd name="connsiteX2" fmla="*/ 687096 w 2740967"/>
              <a:gd name="connsiteY2" fmla="*/ 138217 h 5918564"/>
              <a:gd name="connsiteX3" fmla="*/ 941009 w 2740967"/>
              <a:gd name="connsiteY3" fmla="*/ 247948 h 5918564"/>
              <a:gd name="connsiteX4" fmla="*/ 1507747 w 2740967"/>
              <a:gd name="connsiteY4" fmla="*/ 244876 h 5918564"/>
              <a:gd name="connsiteX5" fmla="*/ 1971860 w 2740967"/>
              <a:gd name="connsiteY5" fmla="*/ 240574 h 5918564"/>
              <a:gd name="connsiteX6" fmla="*/ 2131847 w 2740967"/>
              <a:gd name="connsiteY6" fmla="*/ 14835 h 5918564"/>
              <a:gd name="connsiteX7" fmla="*/ 2740967 w 2740967"/>
              <a:gd name="connsiteY7" fmla="*/ 452505 h 5918564"/>
              <a:gd name="connsiteX8" fmla="*/ 2740967 w 2740967"/>
              <a:gd name="connsiteY8" fmla="*/ 5461844 h 5918564"/>
              <a:gd name="connsiteX9" fmla="*/ 2284247 w 2740967"/>
              <a:gd name="connsiteY9" fmla="*/ 5918564 h 5918564"/>
              <a:gd name="connsiteX10" fmla="*/ 457424 w 2740967"/>
              <a:gd name="connsiteY10" fmla="*/ 5918564 h 5918564"/>
              <a:gd name="connsiteX11" fmla="*/ 704 w 2740967"/>
              <a:gd name="connsiteY11" fmla="*/ 5461844 h 5918564"/>
              <a:gd name="connsiteX12" fmla="*/ 704 w 2740967"/>
              <a:gd name="connsiteY12" fmla="*/ 452505 h 5918564"/>
              <a:gd name="connsiteX0" fmla="*/ 704 w 2740967"/>
              <a:gd name="connsiteY0" fmla="*/ 452505 h 5918564"/>
              <a:gd name="connsiteX1" fmla="*/ 531708 w 2740967"/>
              <a:gd name="connsiteY1" fmla="*/ 0 h 5918564"/>
              <a:gd name="connsiteX2" fmla="*/ 687096 w 2740967"/>
              <a:gd name="connsiteY2" fmla="*/ 138217 h 5918564"/>
              <a:gd name="connsiteX3" fmla="*/ 941009 w 2740967"/>
              <a:gd name="connsiteY3" fmla="*/ 247948 h 5918564"/>
              <a:gd name="connsiteX4" fmla="*/ 1507747 w 2740967"/>
              <a:gd name="connsiteY4" fmla="*/ 244876 h 5918564"/>
              <a:gd name="connsiteX5" fmla="*/ 1971860 w 2740967"/>
              <a:gd name="connsiteY5" fmla="*/ 240574 h 5918564"/>
              <a:gd name="connsiteX6" fmla="*/ 2131847 w 2740967"/>
              <a:gd name="connsiteY6" fmla="*/ 14835 h 5918564"/>
              <a:gd name="connsiteX7" fmla="*/ 2740967 w 2740967"/>
              <a:gd name="connsiteY7" fmla="*/ 452505 h 5918564"/>
              <a:gd name="connsiteX8" fmla="*/ 2740967 w 2740967"/>
              <a:gd name="connsiteY8" fmla="*/ 5461844 h 5918564"/>
              <a:gd name="connsiteX9" fmla="*/ 2284247 w 2740967"/>
              <a:gd name="connsiteY9" fmla="*/ 5918564 h 5918564"/>
              <a:gd name="connsiteX10" fmla="*/ 457424 w 2740967"/>
              <a:gd name="connsiteY10" fmla="*/ 5918564 h 5918564"/>
              <a:gd name="connsiteX11" fmla="*/ 704 w 2740967"/>
              <a:gd name="connsiteY11" fmla="*/ 5461844 h 5918564"/>
              <a:gd name="connsiteX12" fmla="*/ 704 w 2740967"/>
              <a:gd name="connsiteY12" fmla="*/ 452505 h 5918564"/>
              <a:gd name="connsiteX0" fmla="*/ 704 w 2740967"/>
              <a:gd name="connsiteY0" fmla="*/ 452505 h 5918564"/>
              <a:gd name="connsiteX1" fmla="*/ 531708 w 2740967"/>
              <a:gd name="connsiteY1" fmla="*/ 0 h 5918564"/>
              <a:gd name="connsiteX2" fmla="*/ 687096 w 2740967"/>
              <a:gd name="connsiteY2" fmla="*/ 138217 h 5918564"/>
              <a:gd name="connsiteX3" fmla="*/ 941009 w 2740967"/>
              <a:gd name="connsiteY3" fmla="*/ 247948 h 5918564"/>
              <a:gd name="connsiteX4" fmla="*/ 1507747 w 2740967"/>
              <a:gd name="connsiteY4" fmla="*/ 244876 h 5918564"/>
              <a:gd name="connsiteX5" fmla="*/ 1971860 w 2740967"/>
              <a:gd name="connsiteY5" fmla="*/ 240574 h 5918564"/>
              <a:gd name="connsiteX6" fmla="*/ 2131847 w 2740967"/>
              <a:gd name="connsiteY6" fmla="*/ 14835 h 5918564"/>
              <a:gd name="connsiteX7" fmla="*/ 2740967 w 2740967"/>
              <a:gd name="connsiteY7" fmla="*/ 452505 h 5918564"/>
              <a:gd name="connsiteX8" fmla="*/ 2740967 w 2740967"/>
              <a:gd name="connsiteY8" fmla="*/ 5461844 h 5918564"/>
              <a:gd name="connsiteX9" fmla="*/ 2284247 w 2740967"/>
              <a:gd name="connsiteY9" fmla="*/ 5918564 h 5918564"/>
              <a:gd name="connsiteX10" fmla="*/ 457424 w 2740967"/>
              <a:gd name="connsiteY10" fmla="*/ 5918564 h 5918564"/>
              <a:gd name="connsiteX11" fmla="*/ 704 w 2740967"/>
              <a:gd name="connsiteY11" fmla="*/ 5461844 h 5918564"/>
              <a:gd name="connsiteX12" fmla="*/ 704 w 2740967"/>
              <a:gd name="connsiteY12" fmla="*/ 452505 h 5918564"/>
              <a:gd name="connsiteX0" fmla="*/ 704 w 2740967"/>
              <a:gd name="connsiteY0" fmla="*/ 452505 h 5918564"/>
              <a:gd name="connsiteX1" fmla="*/ 531708 w 2740967"/>
              <a:gd name="connsiteY1" fmla="*/ 0 h 5918564"/>
              <a:gd name="connsiteX2" fmla="*/ 687096 w 2740967"/>
              <a:gd name="connsiteY2" fmla="*/ 138217 h 5918564"/>
              <a:gd name="connsiteX3" fmla="*/ 1136358 w 2740967"/>
              <a:gd name="connsiteY3" fmla="*/ 252067 h 5918564"/>
              <a:gd name="connsiteX4" fmla="*/ 1507747 w 2740967"/>
              <a:gd name="connsiteY4" fmla="*/ 244876 h 5918564"/>
              <a:gd name="connsiteX5" fmla="*/ 1971860 w 2740967"/>
              <a:gd name="connsiteY5" fmla="*/ 240574 h 5918564"/>
              <a:gd name="connsiteX6" fmla="*/ 2131847 w 2740967"/>
              <a:gd name="connsiteY6" fmla="*/ 14835 h 5918564"/>
              <a:gd name="connsiteX7" fmla="*/ 2740967 w 2740967"/>
              <a:gd name="connsiteY7" fmla="*/ 452505 h 5918564"/>
              <a:gd name="connsiteX8" fmla="*/ 2740967 w 2740967"/>
              <a:gd name="connsiteY8" fmla="*/ 5461844 h 5918564"/>
              <a:gd name="connsiteX9" fmla="*/ 2284247 w 2740967"/>
              <a:gd name="connsiteY9" fmla="*/ 5918564 h 5918564"/>
              <a:gd name="connsiteX10" fmla="*/ 457424 w 2740967"/>
              <a:gd name="connsiteY10" fmla="*/ 5918564 h 5918564"/>
              <a:gd name="connsiteX11" fmla="*/ 704 w 2740967"/>
              <a:gd name="connsiteY11" fmla="*/ 5461844 h 5918564"/>
              <a:gd name="connsiteX12" fmla="*/ 704 w 2740967"/>
              <a:gd name="connsiteY12" fmla="*/ 452505 h 5918564"/>
              <a:gd name="connsiteX0" fmla="*/ 704 w 2740967"/>
              <a:gd name="connsiteY0" fmla="*/ 452505 h 5918564"/>
              <a:gd name="connsiteX1" fmla="*/ 531708 w 2740967"/>
              <a:gd name="connsiteY1" fmla="*/ 0 h 5918564"/>
              <a:gd name="connsiteX2" fmla="*/ 687096 w 2740967"/>
              <a:gd name="connsiteY2" fmla="*/ 138217 h 5918564"/>
              <a:gd name="connsiteX3" fmla="*/ 1136358 w 2740967"/>
              <a:gd name="connsiteY3" fmla="*/ 252067 h 5918564"/>
              <a:gd name="connsiteX4" fmla="*/ 1507747 w 2740967"/>
              <a:gd name="connsiteY4" fmla="*/ 244876 h 5918564"/>
              <a:gd name="connsiteX5" fmla="*/ 1971860 w 2740967"/>
              <a:gd name="connsiteY5" fmla="*/ 240574 h 5918564"/>
              <a:gd name="connsiteX6" fmla="*/ 2131847 w 2740967"/>
              <a:gd name="connsiteY6" fmla="*/ 14835 h 5918564"/>
              <a:gd name="connsiteX7" fmla="*/ 2740967 w 2740967"/>
              <a:gd name="connsiteY7" fmla="*/ 452505 h 5918564"/>
              <a:gd name="connsiteX8" fmla="*/ 2740967 w 2740967"/>
              <a:gd name="connsiteY8" fmla="*/ 5461844 h 5918564"/>
              <a:gd name="connsiteX9" fmla="*/ 2284247 w 2740967"/>
              <a:gd name="connsiteY9" fmla="*/ 5918564 h 5918564"/>
              <a:gd name="connsiteX10" fmla="*/ 457424 w 2740967"/>
              <a:gd name="connsiteY10" fmla="*/ 5918564 h 5918564"/>
              <a:gd name="connsiteX11" fmla="*/ 704 w 2740967"/>
              <a:gd name="connsiteY11" fmla="*/ 5461844 h 5918564"/>
              <a:gd name="connsiteX12" fmla="*/ 704 w 2740967"/>
              <a:gd name="connsiteY12" fmla="*/ 452505 h 5918564"/>
              <a:gd name="connsiteX0" fmla="*/ 704 w 2740967"/>
              <a:gd name="connsiteY0" fmla="*/ 452505 h 5918564"/>
              <a:gd name="connsiteX1" fmla="*/ 531708 w 2740967"/>
              <a:gd name="connsiteY1" fmla="*/ 0 h 5918564"/>
              <a:gd name="connsiteX2" fmla="*/ 687096 w 2740967"/>
              <a:gd name="connsiteY2" fmla="*/ 138217 h 5918564"/>
              <a:gd name="connsiteX3" fmla="*/ 1136358 w 2740967"/>
              <a:gd name="connsiteY3" fmla="*/ 252067 h 5918564"/>
              <a:gd name="connsiteX4" fmla="*/ 1507747 w 2740967"/>
              <a:gd name="connsiteY4" fmla="*/ 244876 h 5918564"/>
              <a:gd name="connsiteX5" fmla="*/ 1971860 w 2740967"/>
              <a:gd name="connsiteY5" fmla="*/ 240574 h 5918564"/>
              <a:gd name="connsiteX6" fmla="*/ 2131847 w 2740967"/>
              <a:gd name="connsiteY6" fmla="*/ 14835 h 5918564"/>
              <a:gd name="connsiteX7" fmla="*/ 2740967 w 2740967"/>
              <a:gd name="connsiteY7" fmla="*/ 452505 h 5918564"/>
              <a:gd name="connsiteX8" fmla="*/ 2740967 w 2740967"/>
              <a:gd name="connsiteY8" fmla="*/ 5461844 h 5918564"/>
              <a:gd name="connsiteX9" fmla="*/ 2284247 w 2740967"/>
              <a:gd name="connsiteY9" fmla="*/ 5918564 h 5918564"/>
              <a:gd name="connsiteX10" fmla="*/ 457424 w 2740967"/>
              <a:gd name="connsiteY10" fmla="*/ 5918564 h 5918564"/>
              <a:gd name="connsiteX11" fmla="*/ 704 w 2740967"/>
              <a:gd name="connsiteY11" fmla="*/ 5461844 h 5918564"/>
              <a:gd name="connsiteX12" fmla="*/ 704 w 2740967"/>
              <a:gd name="connsiteY12" fmla="*/ 452505 h 5918564"/>
              <a:gd name="connsiteX0" fmla="*/ 704 w 2740967"/>
              <a:gd name="connsiteY0" fmla="*/ 452505 h 5918564"/>
              <a:gd name="connsiteX1" fmla="*/ 531708 w 2740967"/>
              <a:gd name="connsiteY1" fmla="*/ 0 h 5918564"/>
              <a:gd name="connsiteX2" fmla="*/ 687096 w 2740967"/>
              <a:gd name="connsiteY2" fmla="*/ 138217 h 5918564"/>
              <a:gd name="connsiteX3" fmla="*/ 1136358 w 2740967"/>
              <a:gd name="connsiteY3" fmla="*/ 252067 h 5918564"/>
              <a:gd name="connsiteX4" fmla="*/ 1507747 w 2740967"/>
              <a:gd name="connsiteY4" fmla="*/ 244876 h 5918564"/>
              <a:gd name="connsiteX5" fmla="*/ 1971860 w 2740967"/>
              <a:gd name="connsiteY5" fmla="*/ 240574 h 5918564"/>
              <a:gd name="connsiteX6" fmla="*/ 2131847 w 2740967"/>
              <a:gd name="connsiteY6" fmla="*/ 14835 h 5918564"/>
              <a:gd name="connsiteX7" fmla="*/ 2740967 w 2740967"/>
              <a:gd name="connsiteY7" fmla="*/ 452505 h 5918564"/>
              <a:gd name="connsiteX8" fmla="*/ 2740967 w 2740967"/>
              <a:gd name="connsiteY8" fmla="*/ 5461844 h 5918564"/>
              <a:gd name="connsiteX9" fmla="*/ 2284247 w 2740967"/>
              <a:gd name="connsiteY9" fmla="*/ 5918564 h 5918564"/>
              <a:gd name="connsiteX10" fmla="*/ 457424 w 2740967"/>
              <a:gd name="connsiteY10" fmla="*/ 5918564 h 5918564"/>
              <a:gd name="connsiteX11" fmla="*/ 704 w 2740967"/>
              <a:gd name="connsiteY11" fmla="*/ 5461844 h 5918564"/>
              <a:gd name="connsiteX12" fmla="*/ 704 w 2740967"/>
              <a:gd name="connsiteY12" fmla="*/ 452505 h 5918564"/>
              <a:gd name="connsiteX0" fmla="*/ 704 w 2740967"/>
              <a:gd name="connsiteY0" fmla="*/ 452505 h 5918564"/>
              <a:gd name="connsiteX1" fmla="*/ 531708 w 2740967"/>
              <a:gd name="connsiteY1" fmla="*/ 0 h 5918564"/>
              <a:gd name="connsiteX2" fmla="*/ 687096 w 2740967"/>
              <a:gd name="connsiteY2" fmla="*/ 138217 h 5918564"/>
              <a:gd name="connsiteX3" fmla="*/ 1136358 w 2740967"/>
              <a:gd name="connsiteY3" fmla="*/ 252067 h 5918564"/>
              <a:gd name="connsiteX4" fmla="*/ 1507747 w 2740967"/>
              <a:gd name="connsiteY4" fmla="*/ 244876 h 5918564"/>
              <a:gd name="connsiteX5" fmla="*/ 1971860 w 2740967"/>
              <a:gd name="connsiteY5" fmla="*/ 240574 h 5918564"/>
              <a:gd name="connsiteX6" fmla="*/ 2131847 w 2740967"/>
              <a:gd name="connsiteY6" fmla="*/ 14835 h 5918564"/>
              <a:gd name="connsiteX7" fmla="*/ 2740967 w 2740967"/>
              <a:gd name="connsiteY7" fmla="*/ 452505 h 5918564"/>
              <a:gd name="connsiteX8" fmla="*/ 2740967 w 2740967"/>
              <a:gd name="connsiteY8" fmla="*/ 5461844 h 5918564"/>
              <a:gd name="connsiteX9" fmla="*/ 2284247 w 2740967"/>
              <a:gd name="connsiteY9" fmla="*/ 5918564 h 5918564"/>
              <a:gd name="connsiteX10" fmla="*/ 457424 w 2740967"/>
              <a:gd name="connsiteY10" fmla="*/ 5918564 h 5918564"/>
              <a:gd name="connsiteX11" fmla="*/ 704 w 2740967"/>
              <a:gd name="connsiteY11" fmla="*/ 5461844 h 5918564"/>
              <a:gd name="connsiteX12" fmla="*/ 704 w 2740967"/>
              <a:gd name="connsiteY12" fmla="*/ 452505 h 5918564"/>
              <a:gd name="connsiteX0" fmla="*/ 704 w 2740967"/>
              <a:gd name="connsiteY0" fmla="*/ 452505 h 5918564"/>
              <a:gd name="connsiteX1" fmla="*/ 531708 w 2740967"/>
              <a:gd name="connsiteY1" fmla="*/ 0 h 5918564"/>
              <a:gd name="connsiteX2" fmla="*/ 687096 w 2740967"/>
              <a:gd name="connsiteY2" fmla="*/ 138217 h 5918564"/>
              <a:gd name="connsiteX3" fmla="*/ 1136358 w 2740967"/>
              <a:gd name="connsiteY3" fmla="*/ 252067 h 5918564"/>
              <a:gd name="connsiteX4" fmla="*/ 1507747 w 2740967"/>
              <a:gd name="connsiteY4" fmla="*/ 244876 h 5918564"/>
              <a:gd name="connsiteX5" fmla="*/ 1971860 w 2740967"/>
              <a:gd name="connsiteY5" fmla="*/ 240574 h 5918564"/>
              <a:gd name="connsiteX6" fmla="*/ 2131847 w 2740967"/>
              <a:gd name="connsiteY6" fmla="*/ 14835 h 5918564"/>
              <a:gd name="connsiteX7" fmla="*/ 2740967 w 2740967"/>
              <a:gd name="connsiteY7" fmla="*/ 452505 h 5918564"/>
              <a:gd name="connsiteX8" fmla="*/ 2740967 w 2740967"/>
              <a:gd name="connsiteY8" fmla="*/ 5461844 h 5918564"/>
              <a:gd name="connsiteX9" fmla="*/ 2284247 w 2740967"/>
              <a:gd name="connsiteY9" fmla="*/ 5918564 h 5918564"/>
              <a:gd name="connsiteX10" fmla="*/ 457424 w 2740967"/>
              <a:gd name="connsiteY10" fmla="*/ 5918564 h 5918564"/>
              <a:gd name="connsiteX11" fmla="*/ 704 w 2740967"/>
              <a:gd name="connsiteY11" fmla="*/ 5461844 h 5918564"/>
              <a:gd name="connsiteX12" fmla="*/ 704 w 2740967"/>
              <a:gd name="connsiteY12" fmla="*/ 452505 h 5918564"/>
              <a:gd name="connsiteX0" fmla="*/ 704 w 2740967"/>
              <a:gd name="connsiteY0" fmla="*/ 452505 h 5918564"/>
              <a:gd name="connsiteX1" fmla="*/ 531708 w 2740967"/>
              <a:gd name="connsiteY1" fmla="*/ 0 h 5918564"/>
              <a:gd name="connsiteX2" fmla="*/ 687096 w 2740967"/>
              <a:gd name="connsiteY2" fmla="*/ 138217 h 5918564"/>
              <a:gd name="connsiteX3" fmla="*/ 1136358 w 2740967"/>
              <a:gd name="connsiteY3" fmla="*/ 252067 h 5918564"/>
              <a:gd name="connsiteX4" fmla="*/ 1507747 w 2740967"/>
              <a:gd name="connsiteY4" fmla="*/ 244876 h 5918564"/>
              <a:gd name="connsiteX5" fmla="*/ 1971860 w 2740967"/>
              <a:gd name="connsiteY5" fmla="*/ 240574 h 5918564"/>
              <a:gd name="connsiteX6" fmla="*/ 2131847 w 2740967"/>
              <a:gd name="connsiteY6" fmla="*/ 14835 h 5918564"/>
              <a:gd name="connsiteX7" fmla="*/ 2740967 w 2740967"/>
              <a:gd name="connsiteY7" fmla="*/ 452505 h 5918564"/>
              <a:gd name="connsiteX8" fmla="*/ 2740967 w 2740967"/>
              <a:gd name="connsiteY8" fmla="*/ 5461844 h 5918564"/>
              <a:gd name="connsiteX9" fmla="*/ 2284247 w 2740967"/>
              <a:gd name="connsiteY9" fmla="*/ 5918564 h 5918564"/>
              <a:gd name="connsiteX10" fmla="*/ 457424 w 2740967"/>
              <a:gd name="connsiteY10" fmla="*/ 5918564 h 5918564"/>
              <a:gd name="connsiteX11" fmla="*/ 704 w 2740967"/>
              <a:gd name="connsiteY11" fmla="*/ 5461844 h 5918564"/>
              <a:gd name="connsiteX12" fmla="*/ 704 w 2740967"/>
              <a:gd name="connsiteY12" fmla="*/ 452505 h 5918564"/>
              <a:gd name="connsiteX0" fmla="*/ 704 w 2740967"/>
              <a:gd name="connsiteY0" fmla="*/ 452505 h 5918564"/>
              <a:gd name="connsiteX1" fmla="*/ 531708 w 2740967"/>
              <a:gd name="connsiteY1" fmla="*/ 0 h 5918564"/>
              <a:gd name="connsiteX2" fmla="*/ 687096 w 2740967"/>
              <a:gd name="connsiteY2" fmla="*/ 138217 h 5918564"/>
              <a:gd name="connsiteX3" fmla="*/ 1136358 w 2740967"/>
              <a:gd name="connsiteY3" fmla="*/ 252067 h 5918564"/>
              <a:gd name="connsiteX4" fmla="*/ 1507747 w 2740967"/>
              <a:gd name="connsiteY4" fmla="*/ 244876 h 5918564"/>
              <a:gd name="connsiteX5" fmla="*/ 1971860 w 2740967"/>
              <a:gd name="connsiteY5" fmla="*/ 240574 h 5918564"/>
              <a:gd name="connsiteX6" fmla="*/ 2131847 w 2740967"/>
              <a:gd name="connsiteY6" fmla="*/ 14835 h 5918564"/>
              <a:gd name="connsiteX7" fmla="*/ 2740967 w 2740967"/>
              <a:gd name="connsiteY7" fmla="*/ 452505 h 5918564"/>
              <a:gd name="connsiteX8" fmla="*/ 2740967 w 2740967"/>
              <a:gd name="connsiteY8" fmla="*/ 5461844 h 5918564"/>
              <a:gd name="connsiteX9" fmla="*/ 2284247 w 2740967"/>
              <a:gd name="connsiteY9" fmla="*/ 5918564 h 5918564"/>
              <a:gd name="connsiteX10" fmla="*/ 457424 w 2740967"/>
              <a:gd name="connsiteY10" fmla="*/ 5918564 h 5918564"/>
              <a:gd name="connsiteX11" fmla="*/ 704 w 2740967"/>
              <a:gd name="connsiteY11" fmla="*/ 5461844 h 5918564"/>
              <a:gd name="connsiteX12" fmla="*/ 704 w 2740967"/>
              <a:gd name="connsiteY12" fmla="*/ 452505 h 5918564"/>
              <a:gd name="connsiteX0" fmla="*/ 704 w 2740967"/>
              <a:gd name="connsiteY0" fmla="*/ 452505 h 5918564"/>
              <a:gd name="connsiteX1" fmla="*/ 531708 w 2740967"/>
              <a:gd name="connsiteY1" fmla="*/ 0 h 5918564"/>
              <a:gd name="connsiteX2" fmla="*/ 687096 w 2740967"/>
              <a:gd name="connsiteY2" fmla="*/ 138217 h 5918564"/>
              <a:gd name="connsiteX3" fmla="*/ 1136358 w 2740967"/>
              <a:gd name="connsiteY3" fmla="*/ 252067 h 5918564"/>
              <a:gd name="connsiteX4" fmla="*/ 1507747 w 2740967"/>
              <a:gd name="connsiteY4" fmla="*/ 244876 h 5918564"/>
              <a:gd name="connsiteX5" fmla="*/ 1971860 w 2740967"/>
              <a:gd name="connsiteY5" fmla="*/ 240574 h 5918564"/>
              <a:gd name="connsiteX6" fmla="*/ 2131847 w 2740967"/>
              <a:gd name="connsiteY6" fmla="*/ 14835 h 5918564"/>
              <a:gd name="connsiteX7" fmla="*/ 2740967 w 2740967"/>
              <a:gd name="connsiteY7" fmla="*/ 452505 h 5918564"/>
              <a:gd name="connsiteX8" fmla="*/ 2740967 w 2740967"/>
              <a:gd name="connsiteY8" fmla="*/ 5461844 h 5918564"/>
              <a:gd name="connsiteX9" fmla="*/ 2284247 w 2740967"/>
              <a:gd name="connsiteY9" fmla="*/ 5918564 h 5918564"/>
              <a:gd name="connsiteX10" fmla="*/ 457424 w 2740967"/>
              <a:gd name="connsiteY10" fmla="*/ 5918564 h 5918564"/>
              <a:gd name="connsiteX11" fmla="*/ 704 w 2740967"/>
              <a:gd name="connsiteY11" fmla="*/ 5461844 h 5918564"/>
              <a:gd name="connsiteX12" fmla="*/ 704 w 2740967"/>
              <a:gd name="connsiteY12" fmla="*/ 452505 h 5918564"/>
              <a:gd name="connsiteX0" fmla="*/ 704 w 2740967"/>
              <a:gd name="connsiteY0" fmla="*/ 454270 h 5920329"/>
              <a:gd name="connsiteX1" fmla="*/ 531708 w 2740967"/>
              <a:gd name="connsiteY1" fmla="*/ 1765 h 5920329"/>
              <a:gd name="connsiteX2" fmla="*/ 687096 w 2740967"/>
              <a:gd name="connsiteY2" fmla="*/ 139982 h 5920329"/>
              <a:gd name="connsiteX3" fmla="*/ 1136358 w 2740967"/>
              <a:gd name="connsiteY3" fmla="*/ 253832 h 5920329"/>
              <a:gd name="connsiteX4" fmla="*/ 1507747 w 2740967"/>
              <a:gd name="connsiteY4" fmla="*/ 246641 h 5920329"/>
              <a:gd name="connsiteX5" fmla="*/ 1971860 w 2740967"/>
              <a:gd name="connsiteY5" fmla="*/ 242339 h 5920329"/>
              <a:gd name="connsiteX6" fmla="*/ 2131847 w 2740967"/>
              <a:gd name="connsiteY6" fmla="*/ 16600 h 5920329"/>
              <a:gd name="connsiteX7" fmla="*/ 2740967 w 2740967"/>
              <a:gd name="connsiteY7" fmla="*/ 454270 h 5920329"/>
              <a:gd name="connsiteX8" fmla="*/ 2740967 w 2740967"/>
              <a:gd name="connsiteY8" fmla="*/ 5463609 h 5920329"/>
              <a:gd name="connsiteX9" fmla="*/ 2284247 w 2740967"/>
              <a:gd name="connsiteY9" fmla="*/ 5920329 h 5920329"/>
              <a:gd name="connsiteX10" fmla="*/ 457424 w 2740967"/>
              <a:gd name="connsiteY10" fmla="*/ 5920329 h 5920329"/>
              <a:gd name="connsiteX11" fmla="*/ 704 w 2740967"/>
              <a:gd name="connsiteY11" fmla="*/ 5463609 h 5920329"/>
              <a:gd name="connsiteX12" fmla="*/ 704 w 2740967"/>
              <a:gd name="connsiteY12" fmla="*/ 454270 h 5920329"/>
              <a:gd name="connsiteX0" fmla="*/ 704 w 2740967"/>
              <a:gd name="connsiteY0" fmla="*/ 454270 h 5920329"/>
              <a:gd name="connsiteX1" fmla="*/ 531708 w 2740967"/>
              <a:gd name="connsiteY1" fmla="*/ 1765 h 5920329"/>
              <a:gd name="connsiteX2" fmla="*/ 687096 w 2740967"/>
              <a:gd name="connsiteY2" fmla="*/ 139982 h 5920329"/>
              <a:gd name="connsiteX3" fmla="*/ 1136358 w 2740967"/>
              <a:gd name="connsiteY3" fmla="*/ 253832 h 5920329"/>
              <a:gd name="connsiteX4" fmla="*/ 1507747 w 2740967"/>
              <a:gd name="connsiteY4" fmla="*/ 246641 h 5920329"/>
              <a:gd name="connsiteX5" fmla="*/ 1971860 w 2740967"/>
              <a:gd name="connsiteY5" fmla="*/ 242339 h 5920329"/>
              <a:gd name="connsiteX6" fmla="*/ 2131847 w 2740967"/>
              <a:gd name="connsiteY6" fmla="*/ 16600 h 5920329"/>
              <a:gd name="connsiteX7" fmla="*/ 2740967 w 2740967"/>
              <a:gd name="connsiteY7" fmla="*/ 454270 h 5920329"/>
              <a:gd name="connsiteX8" fmla="*/ 2740967 w 2740967"/>
              <a:gd name="connsiteY8" fmla="*/ 5463609 h 5920329"/>
              <a:gd name="connsiteX9" fmla="*/ 2284247 w 2740967"/>
              <a:gd name="connsiteY9" fmla="*/ 5920329 h 5920329"/>
              <a:gd name="connsiteX10" fmla="*/ 457424 w 2740967"/>
              <a:gd name="connsiteY10" fmla="*/ 5920329 h 5920329"/>
              <a:gd name="connsiteX11" fmla="*/ 704 w 2740967"/>
              <a:gd name="connsiteY11" fmla="*/ 5463609 h 5920329"/>
              <a:gd name="connsiteX12" fmla="*/ 704 w 2740967"/>
              <a:gd name="connsiteY12" fmla="*/ 454270 h 5920329"/>
              <a:gd name="connsiteX0" fmla="*/ 704 w 2740967"/>
              <a:gd name="connsiteY0" fmla="*/ 454270 h 5920329"/>
              <a:gd name="connsiteX1" fmla="*/ 531708 w 2740967"/>
              <a:gd name="connsiteY1" fmla="*/ 1765 h 5920329"/>
              <a:gd name="connsiteX2" fmla="*/ 687096 w 2740967"/>
              <a:gd name="connsiteY2" fmla="*/ 156457 h 5920329"/>
              <a:gd name="connsiteX3" fmla="*/ 1136358 w 2740967"/>
              <a:gd name="connsiteY3" fmla="*/ 253832 h 5920329"/>
              <a:gd name="connsiteX4" fmla="*/ 1507747 w 2740967"/>
              <a:gd name="connsiteY4" fmla="*/ 246641 h 5920329"/>
              <a:gd name="connsiteX5" fmla="*/ 1971860 w 2740967"/>
              <a:gd name="connsiteY5" fmla="*/ 242339 h 5920329"/>
              <a:gd name="connsiteX6" fmla="*/ 2131847 w 2740967"/>
              <a:gd name="connsiteY6" fmla="*/ 16600 h 5920329"/>
              <a:gd name="connsiteX7" fmla="*/ 2740967 w 2740967"/>
              <a:gd name="connsiteY7" fmla="*/ 454270 h 5920329"/>
              <a:gd name="connsiteX8" fmla="*/ 2740967 w 2740967"/>
              <a:gd name="connsiteY8" fmla="*/ 5463609 h 5920329"/>
              <a:gd name="connsiteX9" fmla="*/ 2284247 w 2740967"/>
              <a:gd name="connsiteY9" fmla="*/ 5920329 h 5920329"/>
              <a:gd name="connsiteX10" fmla="*/ 457424 w 2740967"/>
              <a:gd name="connsiteY10" fmla="*/ 5920329 h 5920329"/>
              <a:gd name="connsiteX11" fmla="*/ 704 w 2740967"/>
              <a:gd name="connsiteY11" fmla="*/ 5463609 h 5920329"/>
              <a:gd name="connsiteX12" fmla="*/ 704 w 2740967"/>
              <a:gd name="connsiteY12" fmla="*/ 454270 h 5920329"/>
              <a:gd name="connsiteX0" fmla="*/ 704 w 2740967"/>
              <a:gd name="connsiteY0" fmla="*/ 454270 h 5920329"/>
              <a:gd name="connsiteX1" fmla="*/ 531708 w 2740967"/>
              <a:gd name="connsiteY1" fmla="*/ 1765 h 5920329"/>
              <a:gd name="connsiteX2" fmla="*/ 687096 w 2740967"/>
              <a:gd name="connsiteY2" fmla="*/ 156457 h 5920329"/>
              <a:gd name="connsiteX3" fmla="*/ 1136358 w 2740967"/>
              <a:gd name="connsiteY3" fmla="*/ 253832 h 5920329"/>
              <a:gd name="connsiteX4" fmla="*/ 1507747 w 2740967"/>
              <a:gd name="connsiteY4" fmla="*/ 246641 h 5920329"/>
              <a:gd name="connsiteX5" fmla="*/ 1971860 w 2740967"/>
              <a:gd name="connsiteY5" fmla="*/ 242339 h 5920329"/>
              <a:gd name="connsiteX6" fmla="*/ 2131847 w 2740967"/>
              <a:gd name="connsiteY6" fmla="*/ 16600 h 5920329"/>
              <a:gd name="connsiteX7" fmla="*/ 2740967 w 2740967"/>
              <a:gd name="connsiteY7" fmla="*/ 454270 h 5920329"/>
              <a:gd name="connsiteX8" fmla="*/ 2740967 w 2740967"/>
              <a:gd name="connsiteY8" fmla="*/ 5463609 h 5920329"/>
              <a:gd name="connsiteX9" fmla="*/ 2284247 w 2740967"/>
              <a:gd name="connsiteY9" fmla="*/ 5920329 h 5920329"/>
              <a:gd name="connsiteX10" fmla="*/ 457424 w 2740967"/>
              <a:gd name="connsiteY10" fmla="*/ 5920329 h 5920329"/>
              <a:gd name="connsiteX11" fmla="*/ 704 w 2740967"/>
              <a:gd name="connsiteY11" fmla="*/ 5463609 h 5920329"/>
              <a:gd name="connsiteX12" fmla="*/ 704 w 2740967"/>
              <a:gd name="connsiteY12" fmla="*/ 454270 h 5920329"/>
              <a:gd name="connsiteX0" fmla="*/ 704 w 2740967"/>
              <a:gd name="connsiteY0" fmla="*/ 454270 h 5920329"/>
              <a:gd name="connsiteX1" fmla="*/ 531708 w 2740967"/>
              <a:gd name="connsiteY1" fmla="*/ 1765 h 5920329"/>
              <a:gd name="connsiteX2" fmla="*/ 687096 w 2740967"/>
              <a:gd name="connsiteY2" fmla="*/ 156457 h 5920329"/>
              <a:gd name="connsiteX3" fmla="*/ 1136358 w 2740967"/>
              <a:gd name="connsiteY3" fmla="*/ 253832 h 5920329"/>
              <a:gd name="connsiteX4" fmla="*/ 1507747 w 2740967"/>
              <a:gd name="connsiteY4" fmla="*/ 246641 h 5920329"/>
              <a:gd name="connsiteX5" fmla="*/ 1971860 w 2740967"/>
              <a:gd name="connsiteY5" fmla="*/ 242339 h 5920329"/>
              <a:gd name="connsiteX6" fmla="*/ 2131847 w 2740967"/>
              <a:gd name="connsiteY6" fmla="*/ 16600 h 5920329"/>
              <a:gd name="connsiteX7" fmla="*/ 2740967 w 2740967"/>
              <a:gd name="connsiteY7" fmla="*/ 454270 h 5920329"/>
              <a:gd name="connsiteX8" fmla="*/ 2740967 w 2740967"/>
              <a:gd name="connsiteY8" fmla="*/ 5463609 h 5920329"/>
              <a:gd name="connsiteX9" fmla="*/ 2284247 w 2740967"/>
              <a:gd name="connsiteY9" fmla="*/ 5920329 h 5920329"/>
              <a:gd name="connsiteX10" fmla="*/ 457424 w 2740967"/>
              <a:gd name="connsiteY10" fmla="*/ 5920329 h 5920329"/>
              <a:gd name="connsiteX11" fmla="*/ 704 w 2740967"/>
              <a:gd name="connsiteY11" fmla="*/ 5463609 h 5920329"/>
              <a:gd name="connsiteX12" fmla="*/ 704 w 2740967"/>
              <a:gd name="connsiteY12" fmla="*/ 454270 h 5920329"/>
              <a:gd name="connsiteX0" fmla="*/ 704 w 2740967"/>
              <a:gd name="connsiteY0" fmla="*/ 454270 h 5920329"/>
              <a:gd name="connsiteX1" fmla="*/ 531708 w 2740967"/>
              <a:gd name="connsiteY1" fmla="*/ 1765 h 5920329"/>
              <a:gd name="connsiteX2" fmla="*/ 687096 w 2740967"/>
              <a:gd name="connsiteY2" fmla="*/ 156457 h 5920329"/>
              <a:gd name="connsiteX3" fmla="*/ 1136358 w 2740967"/>
              <a:gd name="connsiteY3" fmla="*/ 253832 h 5920329"/>
              <a:gd name="connsiteX4" fmla="*/ 1507747 w 2740967"/>
              <a:gd name="connsiteY4" fmla="*/ 246641 h 5920329"/>
              <a:gd name="connsiteX5" fmla="*/ 1971860 w 2740967"/>
              <a:gd name="connsiteY5" fmla="*/ 242339 h 5920329"/>
              <a:gd name="connsiteX6" fmla="*/ 2131847 w 2740967"/>
              <a:gd name="connsiteY6" fmla="*/ 16600 h 5920329"/>
              <a:gd name="connsiteX7" fmla="*/ 2740967 w 2740967"/>
              <a:gd name="connsiteY7" fmla="*/ 454270 h 5920329"/>
              <a:gd name="connsiteX8" fmla="*/ 2740967 w 2740967"/>
              <a:gd name="connsiteY8" fmla="*/ 5463609 h 5920329"/>
              <a:gd name="connsiteX9" fmla="*/ 2284247 w 2740967"/>
              <a:gd name="connsiteY9" fmla="*/ 5920329 h 5920329"/>
              <a:gd name="connsiteX10" fmla="*/ 457424 w 2740967"/>
              <a:gd name="connsiteY10" fmla="*/ 5920329 h 5920329"/>
              <a:gd name="connsiteX11" fmla="*/ 704 w 2740967"/>
              <a:gd name="connsiteY11" fmla="*/ 5463609 h 5920329"/>
              <a:gd name="connsiteX12" fmla="*/ 704 w 2740967"/>
              <a:gd name="connsiteY12" fmla="*/ 454270 h 5920329"/>
              <a:gd name="connsiteX0" fmla="*/ 704 w 2740967"/>
              <a:gd name="connsiteY0" fmla="*/ 454270 h 5920329"/>
              <a:gd name="connsiteX1" fmla="*/ 531708 w 2740967"/>
              <a:gd name="connsiteY1" fmla="*/ 1765 h 5920329"/>
              <a:gd name="connsiteX2" fmla="*/ 687096 w 2740967"/>
              <a:gd name="connsiteY2" fmla="*/ 156457 h 5920329"/>
              <a:gd name="connsiteX3" fmla="*/ 1136358 w 2740967"/>
              <a:gd name="connsiteY3" fmla="*/ 253832 h 5920329"/>
              <a:gd name="connsiteX4" fmla="*/ 1507747 w 2740967"/>
              <a:gd name="connsiteY4" fmla="*/ 246641 h 5920329"/>
              <a:gd name="connsiteX5" fmla="*/ 1971860 w 2740967"/>
              <a:gd name="connsiteY5" fmla="*/ 242339 h 5920329"/>
              <a:gd name="connsiteX6" fmla="*/ 2131847 w 2740967"/>
              <a:gd name="connsiteY6" fmla="*/ 16600 h 5920329"/>
              <a:gd name="connsiteX7" fmla="*/ 2740967 w 2740967"/>
              <a:gd name="connsiteY7" fmla="*/ 454270 h 5920329"/>
              <a:gd name="connsiteX8" fmla="*/ 2740967 w 2740967"/>
              <a:gd name="connsiteY8" fmla="*/ 5463609 h 5920329"/>
              <a:gd name="connsiteX9" fmla="*/ 2284247 w 2740967"/>
              <a:gd name="connsiteY9" fmla="*/ 5920329 h 5920329"/>
              <a:gd name="connsiteX10" fmla="*/ 457424 w 2740967"/>
              <a:gd name="connsiteY10" fmla="*/ 5920329 h 5920329"/>
              <a:gd name="connsiteX11" fmla="*/ 704 w 2740967"/>
              <a:gd name="connsiteY11" fmla="*/ 5463609 h 5920329"/>
              <a:gd name="connsiteX12" fmla="*/ 704 w 2740967"/>
              <a:gd name="connsiteY12" fmla="*/ 454270 h 5920329"/>
              <a:gd name="connsiteX0" fmla="*/ 704 w 2740967"/>
              <a:gd name="connsiteY0" fmla="*/ 454270 h 5920329"/>
              <a:gd name="connsiteX1" fmla="*/ 531708 w 2740967"/>
              <a:gd name="connsiteY1" fmla="*/ 1765 h 5920329"/>
              <a:gd name="connsiteX2" fmla="*/ 687096 w 2740967"/>
              <a:gd name="connsiteY2" fmla="*/ 156457 h 5920329"/>
              <a:gd name="connsiteX3" fmla="*/ 1136358 w 2740967"/>
              <a:gd name="connsiteY3" fmla="*/ 253832 h 5920329"/>
              <a:gd name="connsiteX4" fmla="*/ 1507747 w 2740967"/>
              <a:gd name="connsiteY4" fmla="*/ 246641 h 5920329"/>
              <a:gd name="connsiteX5" fmla="*/ 1971860 w 2740967"/>
              <a:gd name="connsiteY5" fmla="*/ 242339 h 5920329"/>
              <a:gd name="connsiteX6" fmla="*/ 2131847 w 2740967"/>
              <a:gd name="connsiteY6" fmla="*/ 16600 h 5920329"/>
              <a:gd name="connsiteX7" fmla="*/ 2740967 w 2740967"/>
              <a:gd name="connsiteY7" fmla="*/ 454270 h 5920329"/>
              <a:gd name="connsiteX8" fmla="*/ 2740967 w 2740967"/>
              <a:gd name="connsiteY8" fmla="*/ 5463609 h 5920329"/>
              <a:gd name="connsiteX9" fmla="*/ 2284247 w 2740967"/>
              <a:gd name="connsiteY9" fmla="*/ 5920329 h 5920329"/>
              <a:gd name="connsiteX10" fmla="*/ 457424 w 2740967"/>
              <a:gd name="connsiteY10" fmla="*/ 5920329 h 5920329"/>
              <a:gd name="connsiteX11" fmla="*/ 704 w 2740967"/>
              <a:gd name="connsiteY11" fmla="*/ 5463609 h 5920329"/>
              <a:gd name="connsiteX12" fmla="*/ 704 w 2740967"/>
              <a:gd name="connsiteY12" fmla="*/ 454270 h 5920329"/>
              <a:gd name="connsiteX0" fmla="*/ 704 w 2740967"/>
              <a:gd name="connsiteY0" fmla="*/ 454270 h 5920329"/>
              <a:gd name="connsiteX1" fmla="*/ 531708 w 2740967"/>
              <a:gd name="connsiteY1" fmla="*/ 1765 h 5920329"/>
              <a:gd name="connsiteX2" fmla="*/ 699565 w 2740967"/>
              <a:gd name="connsiteY2" fmla="*/ 218238 h 5920329"/>
              <a:gd name="connsiteX3" fmla="*/ 1136358 w 2740967"/>
              <a:gd name="connsiteY3" fmla="*/ 253832 h 5920329"/>
              <a:gd name="connsiteX4" fmla="*/ 1507747 w 2740967"/>
              <a:gd name="connsiteY4" fmla="*/ 246641 h 5920329"/>
              <a:gd name="connsiteX5" fmla="*/ 1971860 w 2740967"/>
              <a:gd name="connsiteY5" fmla="*/ 242339 h 5920329"/>
              <a:gd name="connsiteX6" fmla="*/ 2131847 w 2740967"/>
              <a:gd name="connsiteY6" fmla="*/ 16600 h 5920329"/>
              <a:gd name="connsiteX7" fmla="*/ 2740967 w 2740967"/>
              <a:gd name="connsiteY7" fmla="*/ 454270 h 5920329"/>
              <a:gd name="connsiteX8" fmla="*/ 2740967 w 2740967"/>
              <a:gd name="connsiteY8" fmla="*/ 5463609 h 5920329"/>
              <a:gd name="connsiteX9" fmla="*/ 2284247 w 2740967"/>
              <a:gd name="connsiteY9" fmla="*/ 5920329 h 5920329"/>
              <a:gd name="connsiteX10" fmla="*/ 457424 w 2740967"/>
              <a:gd name="connsiteY10" fmla="*/ 5920329 h 5920329"/>
              <a:gd name="connsiteX11" fmla="*/ 704 w 2740967"/>
              <a:gd name="connsiteY11" fmla="*/ 5463609 h 5920329"/>
              <a:gd name="connsiteX12" fmla="*/ 704 w 2740967"/>
              <a:gd name="connsiteY12" fmla="*/ 454270 h 5920329"/>
              <a:gd name="connsiteX0" fmla="*/ 704 w 2740967"/>
              <a:gd name="connsiteY0" fmla="*/ 454270 h 5920329"/>
              <a:gd name="connsiteX1" fmla="*/ 531708 w 2740967"/>
              <a:gd name="connsiteY1" fmla="*/ 1765 h 5920329"/>
              <a:gd name="connsiteX2" fmla="*/ 699565 w 2740967"/>
              <a:gd name="connsiteY2" fmla="*/ 218238 h 5920329"/>
              <a:gd name="connsiteX3" fmla="*/ 1136358 w 2740967"/>
              <a:gd name="connsiteY3" fmla="*/ 253832 h 5920329"/>
              <a:gd name="connsiteX4" fmla="*/ 1507747 w 2740967"/>
              <a:gd name="connsiteY4" fmla="*/ 246641 h 5920329"/>
              <a:gd name="connsiteX5" fmla="*/ 1971860 w 2740967"/>
              <a:gd name="connsiteY5" fmla="*/ 242339 h 5920329"/>
              <a:gd name="connsiteX6" fmla="*/ 2131847 w 2740967"/>
              <a:gd name="connsiteY6" fmla="*/ 16600 h 5920329"/>
              <a:gd name="connsiteX7" fmla="*/ 2740967 w 2740967"/>
              <a:gd name="connsiteY7" fmla="*/ 454270 h 5920329"/>
              <a:gd name="connsiteX8" fmla="*/ 2740967 w 2740967"/>
              <a:gd name="connsiteY8" fmla="*/ 5463609 h 5920329"/>
              <a:gd name="connsiteX9" fmla="*/ 2284247 w 2740967"/>
              <a:gd name="connsiteY9" fmla="*/ 5920329 h 5920329"/>
              <a:gd name="connsiteX10" fmla="*/ 457424 w 2740967"/>
              <a:gd name="connsiteY10" fmla="*/ 5920329 h 5920329"/>
              <a:gd name="connsiteX11" fmla="*/ 704 w 2740967"/>
              <a:gd name="connsiteY11" fmla="*/ 5463609 h 5920329"/>
              <a:gd name="connsiteX12" fmla="*/ 704 w 2740967"/>
              <a:gd name="connsiteY12" fmla="*/ 454270 h 5920329"/>
              <a:gd name="connsiteX0" fmla="*/ 704 w 2740967"/>
              <a:gd name="connsiteY0" fmla="*/ 454270 h 5920329"/>
              <a:gd name="connsiteX1" fmla="*/ 531708 w 2740967"/>
              <a:gd name="connsiteY1" fmla="*/ 1765 h 5920329"/>
              <a:gd name="connsiteX2" fmla="*/ 699565 w 2740967"/>
              <a:gd name="connsiteY2" fmla="*/ 218238 h 5920329"/>
              <a:gd name="connsiteX3" fmla="*/ 1136358 w 2740967"/>
              <a:gd name="connsiteY3" fmla="*/ 253832 h 5920329"/>
              <a:gd name="connsiteX4" fmla="*/ 1507747 w 2740967"/>
              <a:gd name="connsiteY4" fmla="*/ 246641 h 5920329"/>
              <a:gd name="connsiteX5" fmla="*/ 1971860 w 2740967"/>
              <a:gd name="connsiteY5" fmla="*/ 242339 h 5920329"/>
              <a:gd name="connsiteX6" fmla="*/ 2131847 w 2740967"/>
              <a:gd name="connsiteY6" fmla="*/ 16600 h 5920329"/>
              <a:gd name="connsiteX7" fmla="*/ 2740967 w 2740967"/>
              <a:gd name="connsiteY7" fmla="*/ 454270 h 5920329"/>
              <a:gd name="connsiteX8" fmla="*/ 2740967 w 2740967"/>
              <a:gd name="connsiteY8" fmla="*/ 5463609 h 5920329"/>
              <a:gd name="connsiteX9" fmla="*/ 2284247 w 2740967"/>
              <a:gd name="connsiteY9" fmla="*/ 5920329 h 5920329"/>
              <a:gd name="connsiteX10" fmla="*/ 457424 w 2740967"/>
              <a:gd name="connsiteY10" fmla="*/ 5920329 h 5920329"/>
              <a:gd name="connsiteX11" fmla="*/ 704 w 2740967"/>
              <a:gd name="connsiteY11" fmla="*/ 5463609 h 5920329"/>
              <a:gd name="connsiteX12" fmla="*/ 704 w 2740967"/>
              <a:gd name="connsiteY12" fmla="*/ 454270 h 5920329"/>
              <a:gd name="connsiteX0" fmla="*/ 704 w 2740967"/>
              <a:gd name="connsiteY0" fmla="*/ 454270 h 5920329"/>
              <a:gd name="connsiteX1" fmla="*/ 531708 w 2740967"/>
              <a:gd name="connsiteY1" fmla="*/ 1765 h 5920329"/>
              <a:gd name="connsiteX2" fmla="*/ 699565 w 2740967"/>
              <a:gd name="connsiteY2" fmla="*/ 218238 h 5920329"/>
              <a:gd name="connsiteX3" fmla="*/ 1136358 w 2740967"/>
              <a:gd name="connsiteY3" fmla="*/ 253832 h 5920329"/>
              <a:gd name="connsiteX4" fmla="*/ 1507747 w 2740967"/>
              <a:gd name="connsiteY4" fmla="*/ 246641 h 5920329"/>
              <a:gd name="connsiteX5" fmla="*/ 1971860 w 2740967"/>
              <a:gd name="connsiteY5" fmla="*/ 242339 h 5920329"/>
              <a:gd name="connsiteX6" fmla="*/ 2131847 w 2740967"/>
              <a:gd name="connsiteY6" fmla="*/ 16600 h 5920329"/>
              <a:gd name="connsiteX7" fmla="*/ 2740967 w 2740967"/>
              <a:gd name="connsiteY7" fmla="*/ 454270 h 5920329"/>
              <a:gd name="connsiteX8" fmla="*/ 2740967 w 2740967"/>
              <a:gd name="connsiteY8" fmla="*/ 5463609 h 5920329"/>
              <a:gd name="connsiteX9" fmla="*/ 2284247 w 2740967"/>
              <a:gd name="connsiteY9" fmla="*/ 5920329 h 5920329"/>
              <a:gd name="connsiteX10" fmla="*/ 457424 w 2740967"/>
              <a:gd name="connsiteY10" fmla="*/ 5920329 h 5920329"/>
              <a:gd name="connsiteX11" fmla="*/ 704 w 2740967"/>
              <a:gd name="connsiteY11" fmla="*/ 5463609 h 5920329"/>
              <a:gd name="connsiteX12" fmla="*/ 704 w 2740967"/>
              <a:gd name="connsiteY12" fmla="*/ 454270 h 5920329"/>
              <a:gd name="connsiteX0" fmla="*/ 704 w 2740967"/>
              <a:gd name="connsiteY0" fmla="*/ 455427 h 5921486"/>
              <a:gd name="connsiteX1" fmla="*/ 531708 w 2740967"/>
              <a:gd name="connsiteY1" fmla="*/ 2922 h 5921486"/>
              <a:gd name="connsiteX2" fmla="*/ 699565 w 2740967"/>
              <a:gd name="connsiteY2" fmla="*/ 219395 h 5921486"/>
              <a:gd name="connsiteX3" fmla="*/ 1136358 w 2740967"/>
              <a:gd name="connsiteY3" fmla="*/ 254989 h 5921486"/>
              <a:gd name="connsiteX4" fmla="*/ 1507747 w 2740967"/>
              <a:gd name="connsiteY4" fmla="*/ 247798 h 5921486"/>
              <a:gd name="connsiteX5" fmla="*/ 1971860 w 2740967"/>
              <a:gd name="connsiteY5" fmla="*/ 243496 h 5921486"/>
              <a:gd name="connsiteX6" fmla="*/ 2131847 w 2740967"/>
              <a:gd name="connsiteY6" fmla="*/ 17757 h 5921486"/>
              <a:gd name="connsiteX7" fmla="*/ 2740967 w 2740967"/>
              <a:gd name="connsiteY7" fmla="*/ 455427 h 5921486"/>
              <a:gd name="connsiteX8" fmla="*/ 2740967 w 2740967"/>
              <a:gd name="connsiteY8" fmla="*/ 5464766 h 5921486"/>
              <a:gd name="connsiteX9" fmla="*/ 2284247 w 2740967"/>
              <a:gd name="connsiteY9" fmla="*/ 5921486 h 5921486"/>
              <a:gd name="connsiteX10" fmla="*/ 457424 w 2740967"/>
              <a:gd name="connsiteY10" fmla="*/ 5921486 h 5921486"/>
              <a:gd name="connsiteX11" fmla="*/ 704 w 2740967"/>
              <a:gd name="connsiteY11" fmla="*/ 5464766 h 5921486"/>
              <a:gd name="connsiteX12" fmla="*/ 704 w 2740967"/>
              <a:gd name="connsiteY12" fmla="*/ 455427 h 5921486"/>
              <a:gd name="connsiteX0" fmla="*/ 704 w 2740967"/>
              <a:gd name="connsiteY0" fmla="*/ 455427 h 5921486"/>
              <a:gd name="connsiteX1" fmla="*/ 531708 w 2740967"/>
              <a:gd name="connsiteY1" fmla="*/ 2922 h 5921486"/>
              <a:gd name="connsiteX2" fmla="*/ 699565 w 2740967"/>
              <a:gd name="connsiteY2" fmla="*/ 219395 h 5921486"/>
              <a:gd name="connsiteX3" fmla="*/ 1136358 w 2740967"/>
              <a:gd name="connsiteY3" fmla="*/ 254989 h 5921486"/>
              <a:gd name="connsiteX4" fmla="*/ 1507747 w 2740967"/>
              <a:gd name="connsiteY4" fmla="*/ 247798 h 5921486"/>
              <a:gd name="connsiteX5" fmla="*/ 1971860 w 2740967"/>
              <a:gd name="connsiteY5" fmla="*/ 243496 h 5921486"/>
              <a:gd name="connsiteX6" fmla="*/ 2131847 w 2740967"/>
              <a:gd name="connsiteY6" fmla="*/ 17757 h 5921486"/>
              <a:gd name="connsiteX7" fmla="*/ 2740967 w 2740967"/>
              <a:gd name="connsiteY7" fmla="*/ 455427 h 5921486"/>
              <a:gd name="connsiteX8" fmla="*/ 2740967 w 2740967"/>
              <a:gd name="connsiteY8" fmla="*/ 5464766 h 5921486"/>
              <a:gd name="connsiteX9" fmla="*/ 2284247 w 2740967"/>
              <a:gd name="connsiteY9" fmla="*/ 5921486 h 5921486"/>
              <a:gd name="connsiteX10" fmla="*/ 457424 w 2740967"/>
              <a:gd name="connsiteY10" fmla="*/ 5921486 h 5921486"/>
              <a:gd name="connsiteX11" fmla="*/ 704 w 2740967"/>
              <a:gd name="connsiteY11" fmla="*/ 5464766 h 5921486"/>
              <a:gd name="connsiteX12" fmla="*/ 704 w 2740967"/>
              <a:gd name="connsiteY12" fmla="*/ 455427 h 5921486"/>
              <a:gd name="connsiteX0" fmla="*/ 704 w 2740967"/>
              <a:gd name="connsiteY0" fmla="*/ 454271 h 5920330"/>
              <a:gd name="connsiteX1" fmla="*/ 531708 w 2740967"/>
              <a:gd name="connsiteY1" fmla="*/ 1766 h 5920330"/>
              <a:gd name="connsiteX2" fmla="*/ 699565 w 2740967"/>
              <a:gd name="connsiteY2" fmla="*/ 218239 h 5920330"/>
              <a:gd name="connsiteX3" fmla="*/ 1136358 w 2740967"/>
              <a:gd name="connsiteY3" fmla="*/ 253833 h 5920330"/>
              <a:gd name="connsiteX4" fmla="*/ 1507747 w 2740967"/>
              <a:gd name="connsiteY4" fmla="*/ 246642 h 5920330"/>
              <a:gd name="connsiteX5" fmla="*/ 1971860 w 2740967"/>
              <a:gd name="connsiteY5" fmla="*/ 242340 h 5920330"/>
              <a:gd name="connsiteX6" fmla="*/ 2131847 w 2740967"/>
              <a:gd name="connsiteY6" fmla="*/ 16601 h 5920330"/>
              <a:gd name="connsiteX7" fmla="*/ 2740967 w 2740967"/>
              <a:gd name="connsiteY7" fmla="*/ 454271 h 5920330"/>
              <a:gd name="connsiteX8" fmla="*/ 2740967 w 2740967"/>
              <a:gd name="connsiteY8" fmla="*/ 5463610 h 5920330"/>
              <a:gd name="connsiteX9" fmla="*/ 2284247 w 2740967"/>
              <a:gd name="connsiteY9" fmla="*/ 5920330 h 5920330"/>
              <a:gd name="connsiteX10" fmla="*/ 457424 w 2740967"/>
              <a:gd name="connsiteY10" fmla="*/ 5920330 h 5920330"/>
              <a:gd name="connsiteX11" fmla="*/ 704 w 2740967"/>
              <a:gd name="connsiteY11" fmla="*/ 5463610 h 5920330"/>
              <a:gd name="connsiteX12" fmla="*/ 704 w 2740967"/>
              <a:gd name="connsiteY12" fmla="*/ 454271 h 5920330"/>
              <a:gd name="connsiteX0" fmla="*/ 704 w 2740967"/>
              <a:gd name="connsiteY0" fmla="*/ 454271 h 5920330"/>
              <a:gd name="connsiteX1" fmla="*/ 531708 w 2740967"/>
              <a:gd name="connsiteY1" fmla="*/ 1766 h 5920330"/>
              <a:gd name="connsiteX2" fmla="*/ 699565 w 2740967"/>
              <a:gd name="connsiteY2" fmla="*/ 164695 h 5920330"/>
              <a:gd name="connsiteX3" fmla="*/ 1136358 w 2740967"/>
              <a:gd name="connsiteY3" fmla="*/ 253833 h 5920330"/>
              <a:gd name="connsiteX4" fmla="*/ 1507747 w 2740967"/>
              <a:gd name="connsiteY4" fmla="*/ 246642 h 5920330"/>
              <a:gd name="connsiteX5" fmla="*/ 1971860 w 2740967"/>
              <a:gd name="connsiteY5" fmla="*/ 242340 h 5920330"/>
              <a:gd name="connsiteX6" fmla="*/ 2131847 w 2740967"/>
              <a:gd name="connsiteY6" fmla="*/ 16601 h 5920330"/>
              <a:gd name="connsiteX7" fmla="*/ 2740967 w 2740967"/>
              <a:gd name="connsiteY7" fmla="*/ 454271 h 5920330"/>
              <a:gd name="connsiteX8" fmla="*/ 2740967 w 2740967"/>
              <a:gd name="connsiteY8" fmla="*/ 5463610 h 5920330"/>
              <a:gd name="connsiteX9" fmla="*/ 2284247 w 2740967"/>
              <a:gd name="connsiteY9" fmla="*/ 5920330 h 5920330"/>
              <a:gd name="connsiteX10" fmla="*/ 457424 w 2740967"/>
              <a:gd name="connsiteY10" fmla="*/ 5920330 h 5920330"/>
              <a:gd name="connsiteX11" fmla="*/ 704 w 2740967"/>
              <a:gd name="connsiteY11" fmla="*/ 5463610 h 5920330"/>
              <a:gd name="connsiteX12" fmla="*/ 704 w 2740967"/>
              <a:gd name="connsiteY12" fmla="*/ 454271 h 5920330"/>
              <a:gd name="connsiteX0" fmla="*/ 704 w 2740967"/>
              <a:gd name="connsiteY0" fmla="*/ 454271 h 5920330"/>
              <a:gd name="connsiteX1" fmla="*/ 531708 w 2740967"/>
              <a:gd name="connsiteY1" fmla="*/ 1766 h 5920330"/>
              <a:gd name="connsiteX2" fmla="*/ 699565 w 2740967"/>
              <a:gd name="connsiteY2" fmla="*/ 164695 h 5920330"/>
              <a:gd name="connsiteX3" fmla="*/ 1136358 w 2740967"/>
              <a:gd name="connsiteY3" fmla="*/ 253833 h 5920330"/>
              <a:gd name="connsiteX4" fmla="*/ 1507747 w 2740967"/>
              <a:gd name="connsiteY4" fmla="*/ 246642 h 5920330"/>
              <a:gd name="connsiteX5" fmla="*/ 1971860 w 2740967"/>
              <a:gd name="connsiteY5" fmla="*/ 242340 h 5920330"/>
              <a:gd name="connsiteX6" fmla="*/ 2131847 w 2740967"/>
              <a:gd name="connsiteY6" fmla="*/ 16601 h 5920330"/>
              <a:gd name="connsiteX7" fmla="*/ 2740967 w 2740967"/>
              <a:gd name="connsiteY7" fmla="*/ 454271 h 5920330"/>
              <a:gd name="connsiteX8" fmla="*/ 2740967 w 2740967"/>
              <a:gd name="connsiteY8" fmla="*/ 5463610 h 5920330"/>
              <a:gd name="connsiteX9" fmla="*/ 2284247 w 2740967"/>
              <a:gd name="connsiteY9" fmla="*/ 5920330 h 5920330"/>
              <a:gd name="connsiteX10" fmla="*/ 457424 w 2740967"/>
              <a:gd name="connsiteY10" fmla="*/ 5920330 h 5920330"/>
              <a:gd name="connsiteX11" fmla="*/ 704 w 2740967"/>
              <a:gd name="connsiteY11" fmla="*/ 5463610 h 5920330"/>
              <a:gd name="connsiteX12" fmla="*/ 704 w 2740967"/>
              <a:gd name="connsiteY12" fmla="*/ 454271 h 5920330"/>
              <a:gd name="connsiteX0" fmla="*/ 704 w 2740967"/>
              <a:gd name="connsiteY0" fmla="*/ 454271 h 5920330"/>
              <a:gd name="connsiteX1" fmla="*/ 531708 w 2740967"/>
              <a:gd name="connsiteY1" fmla="*/ 1766 h 5920330"/>
              <a:gd name="connsiteX2" fmla="*/ 699565 w 2740967"/>
              <a:gd name="connsiteY2" fmla="*/ 164695 h 5920330"/>
              <a:gd name="connsiteX3" fmla="*/ 1136358 w 2740967"/>
              <a:gd name="connsiteY3" fmla="*/ 253833 h 5920330"/>
              <a:gd name="connsiteX4" fmla="*/ 1507747 w 2740967"/>
              <a:gd name="connsiteY4" fmla="*/ 246642 h 5920330"/>
              <a:gd name="connsiteX5" fmla="*/ 1971860 w 2740967"/>
              <a:gd name="connsiteY5" fmla="*/ 242340 h 5920330"/>
              <a:gd name="connsiteX6" fmla="*/ 2131847 w 2740967"/>
              <a:gd name="connsiteY6" fmla="*/ 16601 h 5920330"/>
              <a:gd name="connsiteX7" fmla="*/ 2740967 w 2740967"/>
              <a:gd name="connsiteY7" fmla="*/ 454271 h 5920330"/>
              <a:gd name="connsiteX8" fmla="*/ 2740967 w 2740967"/>
              <a:gd name="connsiteY8" fmla="*/ 5463610 h 5920330"/>
              <a:gd name="connsiteX9" fmla="*/ 2284247 w 2740967"/>
              <a:gd name="connsiteY9" fmla="*/ 5920330 h 5920330"/>
              <a:gd name="connsiteX10" fmla="*/ 457424 w 2740967"/>
              <a:gd name="connsiteY10" fmla="*/ 5920330 h 5920330"/>
              <a:gd name="connsiteX11" fmla="*/ 704 w 2740967"/>
              <a:gd name="connsiteY11" fmla="*/ 5463610 h 5920330"/>
              <a:gd name="connsiteX12" fmla="*/ 704 w 2740967"/>
              <a:gd name="connsiteY12" fmla="*/ 454271 h 5920330"/>
              <a:gd name="connsiteX0" fmla="*/ 704 w 2740967"/>
              <a:gd name="connsiteY0" fmla="*/ 454271 h 5920330"/>
              <a:gd name="connsiteX1" fmla="*/ 531708 w 2740967"/>
              <a:gd name="connsiteY1" fmla="*/ 1766 h 5920330"/>
              <a:gd name="connsiteX2" fmla="*/ 699565 w 2740967"/>
              <a:gd name="connsiteY2" fmla="*/ 164695 h 5920330"/>
              <a:gd name="connsiteX3" fmla="*/ 1136358 w 2740967"/>
              <a:gd name="connsiteY3" fmla="*/ 253833 h 5920330"/>
              <a:gd name="connsiteX4" fmla="*/ 1507747 w 2740967"/>
              <a:gd name="connsiteY4" fmla="*/ 246642 h 5920330"/>
              <a:gd name="connsiteX5" fmla="*/ 1971860 w 2740967"/>
              <a:gd name="connsiteY5" fmla="*/ 242340 h 5920330"/>
              <a:gd name="connsiteX6" fmla="*/ 2131847 w 2740967"/>
              <a:gd name="connsiteY6" fmla="*/ 16601 h 5920330"/>
              <a:gd name="connsiteX7" fmla="*/ 2740967 w 2740967"/>
              <a:gd name="connsiteY7" fmla="*/ 454271 h 5920330"/>
              <a:gd name="connsiteX8" fmla="*/ 2740967 w 2740967"/>
              <a:gd name="connsiteY8" fmla="*/ 5463610 h 5920330"/>
              <a:gd name="connsiteX9" fmla="*/ 2284247 w 2740967"/>
              <a:gd name="connsiteY9" fmla="*/ 5920330 h 5920330"/>
              <a:gd name="connsiteX10" fmla="*/ 457424 w 2740967"/>
              <a:gd name="connsiteY10" fmla="*/ 5920330 h 5920330"/>
              <a:gd name="connsiteX11" fmla="*/ 704 w 2740967"/>
              <a:gd name="connsiteY11" fmla="*/ 5463610 h 5920330"/>
              <a:gd name="connsiteX12" fmla="*/ 704 w 2740967"/>
              <a:gd name="connsiteY12" fmla="*/ 454271 h 5920330"/>
              <a:gd name="connsiteX0" fmla="*/ 704 w 2740967"/>
              <a:gd name="connsiteY0" fmla="*/ 454271 h 5920330"/>
              <a:gd name="connsiteX1" fmla="*/ 531708 w 2740967"/>
              <a:gd name="connsiteY1" fmla="*/ 1766 h 5920330"/>
              <a:gd name="connsiteX2" fmla="*/ 699565 w 2740967"/>
              <a:gd name="connsiteY2" fmla="*/ 164695 h 5920330"/>
              <a:gd name="connsiteX3" fmla="*/ 1507747 w 2740967"/>
              <a:gd name="connsiteY3" fmla="*/ 246642 h 5920330"/>
              <a:gd name="connsiteX4" fmla="*/ 1971860 w 2740967"/>
              <a:gd name="connsiteY4" fmla="*/ 242340 h 5920330"/>
              <a:gd name="connsiteX5" fmla="*/ 2131847 w 2740967"/>
              <a:gd name="connsiteY5" fmla="*/ 16601 h 5920330"/>
              <a:gd name="connsiteX6" fmla="*/ 2740967 w 2740967"/>
              <a:gd name="connsiteY6" fmla="*/ 454271 h 5920330"/>
              <a:gd name="connsiteX7" fmla="*/ 2740967 w 2740967"/>
              <a:gd name="connsiteY7" fmla="*/ 5463610 h 5920330"/>
              <a:gd name="connsiteX8" fmla="*/ 2284247 w 2740967"/>
              <a:gd name="connsiteY8" fmla="*/ 5920330 h 5920330"/>
              <a:gd name="connsiteX9" fmla="*/ 457424 w 2740967"/>
              <a:gd name="connsiteY9" fmla="*/ 5920330 h 5920330"/>
              <a:gd name="connsiteX10" fmla="*/ 704 w 2740967"/>
              <a:gd name="connsiteY10" fmla="*/ 5463610 h 5920330"/>
              <a:gd name="connsiteX11" fmla="*/ 704 w 2740967"/>
              <a:gd name="connsiteY11" fmla="*/ 454271 h 5920330"/>
              <a:gd name="connsiteX0" fmla="*/ 704 w 2740967"/>
              <a:gd name="connsiteY0" fmla="*/ 454271 h 5920330"/>
              <a:gd name="connsiteX1" fmla="*/ 531708 w 2740967"/>
              <a:gd name="connsiteY1" fmla="*/ 1766 h 5920330"/>
              <a:gd name="connsiteX2" fmla="*/ 699565 w 2740967"/>
              <a:gd name="connsiteY2" fmla="*/ 164695 h 5920330"/>
              <a:gd name="connsiteX3" fmla="*/ 1507747 w 2740967"/>
              <a:gd name="connsiteY3" fmla="*/ 246642 h 5920330"/>
              <a:gd name="connsiteX4" fmla="*/ 1971860 w 2740967"/>
              <a:gd name="connsiteY4" fmla="*/ 242340 h 5920330"/>
              <a:gd name="connsiteX5" fmla="*/ 2131847 w 2740967"/>
              <a:gd name="connsiteY5" fmla="*/ 16601 h 5920330"/>
              <a:gd name="connsiteX6" fmla="*/ 2740967 w 2740967"/>
              <a:gd name="connsiteY6" fmla="*/ 454271 h 5920330"/>
              <a:gd name="connsiteX7" fmla="*/ 2740967 w 2740967"/>
              <a:gd name="connsiteY7" fmla="*/ 5463610 h 5920330"/>
              <a:gd name="connsiteX8" fmla="*/ 2284247 w 2740967"/>
              <a:gd name="connsiteY8" fmla="*/ 5920330 h 5920330"/>
              <a:gd name="connsiteX9" fmla="*/ 457424 w 2740967"/>
              <a:gd name="connsiteY9" fmla="*/ 5920330 h 5920330"/>
              <a:gd name="connsiteX10" fmla="*/ 704 w 2740967"/>
              <a:gd name="connsiteY10" fmla="*/ 5463610 h 5920330"/>
              <a:gd name="connsiteX11" fmla="*/ 704 w 2740967"/>
              <a:gd name="connsiteY11" fmla="*/ 454271 h 5920330"/>
              <a:gd name="connsiteX0" fmla="*/ 704 w 2740967"/>
              <a:gd name="connsiteY0" fmla="*/ 454271 h 5920330"/>
              <a:gd name="connsiteX1" fmla="*/ 531708 w 2740967"/>
              <a:gd name="connsiteY1" fmla="*/ 1766 h 5920330"/>
              <a:gd name="connsiteX2" fmla="*/ 699565 w 2740967"/>
              <a:gd name="connsiteY2" fmla="*/ 164695 h 5920330"/>
              <a:gd name="connsiteX3" fmla="*/ 1507747 w 2740967"/>
              <a:gd name="connsiteY3" fmla="*/ 246642 h 5920330"/>
              <a:gd name="connsiteX4" fmla="*/ 1971860 w 2740967"/>
              <a:gd name="connsiteY4" fmla="*/ 242340 h 5920330"/>
              <a:gd name="connsiteX5" fmla="*/ 2131847 w 2740967"/>
              <a:gd name="connsiteY5" fmla="*/ 16601 h 5920330"/>
              <a:gd name="connsiteX6" fmla="*/ 2740967 w 2740967"/>
              <a:gd name="connsiteY6" fmla="*/ 454271 h 5920330"/>
              <a:gd name="connsiteX7" fmla="*/ 2740967 w 2740967"/>
              <a:gd name="connsiteY7" fmla="*/ 5463610 h 5920330"/>
              <a:gd name="connsiteX8" fmla="*/ 2284247 w 2740967"/>
              <a:gd name="connsiteY8" fmla="*/ 5920330 h 5920330"/>
              <a:gd name="connsiteX9" fmla="*/ 457424 w 2740967"/>
              <a:gd name="connsiteY9" fmla="*/ 5920330 h 5920330"/>
              <a:gd name="connsiteX10" fmla="*/ 704 w 2740967"/>
              <a:gd name="connsiteY10" fmla="*/ 5463610 h 5920330"/>
              <a:gd name="connsiteX11" fmla="*/ 704 w 2740967"/>
              <a:gd name="connsiteY11" fmla="*/ 454271 h 5920330"/>
              <a:gd name="connsiteX0" fmla="*/ 704 w 2740967"/>
              <a:gd name="connsiteY0" fmla="*/ 454271 h 5920330"/>
              <a:gd name="connsiteX1" fmla="*/ 531708 w 2740967"/>
              <a:gd name="connsiteY1" fmla="*/ 1766 h 5920330"/>
              <a:gd name="connsiteX2" fmla="*/ 699565 w 2740967"/>
              <a:gd name="connsiteY2" fmla="*/ 164695 h 5920330"/>
              <a:gd name="connsiteX3" fmla="*/ 1507747 w 2740967"/>
              <a:gd name="connsiteY3" fmla="*/ 246642 h 5920330"/>
              <a:gd name="connsiteX4" fmla="*/ 1967704 w 2740967"/>
              <a:gd name="connsiteY4" fmla="*/ 238221 h 5920330"/>
              <a:gd name="connsiteX5" fmla="*/ 2131847 w 2740967"/>
              <a:gd name="connsiteY5" fmla="*/ 16601 h 5920330"/>
              <a:gd name="connsiteX6" fmla="*/ 2740967 w 2740967"/>
              <a:gd name="connsiteY6" fmla="*/ 454271 h 5920330"/>
              <a:gd name="connsiteX7" fmla="*/ 2740967 w 2740967"/>
              <a:gd name="connsiteY7" fmla="*/ 5463610 h 5920330"/>
              <a:gd name="connsiteX8" fmla="*/ 2284247 w 2740967"/>
              <a:gd name="connsiteY8" fmla="*/ 5920330 h 5920330"/>
              <a:gd name="connsiteX9" fmla="*/ 457424 w 2740967"/>
              <a:gd name="connsiteY9" fmla="*/ 5920330 h 5920330"/>
              <a:gd name="connsiteX10" fmla="*/ 704 w 2740967"/>
              <a:gd name="connsiteY10" fmla="*/ 5463610 h 5920330"/>
              <a:gd name="connsiteX11" fmla="*/ 704 w 2740967"/>
              <a:gd name="connsiteY11" fmla="*/ 454271 h 5920330"/>
              <a:gd name="connsiteX0" fmla="*/ 704 w 2740967"/>
              <a:gd name="connsiteY0" fmla="*/ 454271 h 5920330"/>
              <a:gd name="connsiteX1" fmla="*/ 531708 w 2740967"/>
              <a:gd name="connsiteY1" fmla="*/ 1766 h 5920330"/>
              <a:gd name="connsiteX2" fmla="*/ 699565 w 2740967"/>
              <a:gd name="connsiteY2" fmla="*/ 164695 h 5920330"/>
              <a:gd name="connsiteX3" fmla="*/ 1507747 w 2740967"/>
              <a:gd name="connsiteY3" fmla="*/ 246642 h 5920330"/>
              <a:gd name="connsiteX4" fmla="*/ 1967704 w 2740967"/>
              <a:gd name="connsiteY4" fmla="*/ 238221 h 5920330"/>
              <a:gd name="connsiteX5" fmla="*/ 2131847 w 2740967"/>
              <a:gd name="connsiteY5" fmla="*/ 16601 h 5920330"/>
              <a:gd name="connsiteX6" fmla="*/ 2740967 w 2740967"/>
              <a:gd name="connsiteY6" fmla="*/ 454271 h 5920330"/>
              <a:gd name="connsiteX7" fmla="*/ 2740967 w 2740967"/>
              <a:gd name="connsiteY7" fmla="*/ 5463610 h 5920330"/>
              <a:gd name="connsiteX8" fmla="*/ 2284247 w 2740967"/>
              <a:gd name="connsiteY8" fmla="*/ 5920330 h 5920330"/>
              <a:gd name="connsiteX9" fmla="*/ 457424 w 2740967"/>
              <a:gd name="connsiteY9" fmla="*/ 5920330 h 5920330"/>
              <a:gd name="connsiteX10" fmla="*/ 704 w 2740967"/>
              <a:gd name="connsiteY10" fmla="*/ 5463610 h 5920330"/>
              <a:gd name="connsiteX11" fmla="*/ 704 w 2740967"/>
              <a:gd name="connsiteY11" fmla="*/ 454271 h 5920330"/>
              <a:gd name="connsiteX0" fmla="*/ 704 w 2740967"/>
              <a:gd name="connsiteY0" fmla="*/ 454271 h 5920330"/>
              <a:gd name="connsiteX1" fmla="*/ 531708 w 2740967"/>
              <a:gd name="connsiteY1" fmla="*/ 1766 h 5920330"/>
              <a:gd name="connsiteX2" fmla="*/ 699565 w 2740967"/>
              <a:gd name="connsiteY2" fmla="*/ 164695 h 5920330"/>
              <a:gd name="connsiteX3" fmla="*/ 1507747 w 2740967"/>
              <a:gd name="connsiteY3" fmla="*/ 246642 h 5920330"/>
              <a:gd name="connsiteX4" fmla="*/ 1967704 w 2740967"/>
              <a:gd name="connsiteY4" fmla="*/ 238221 h 5920330"/>
              <a:gd name="connsiteX5" fmla="*/ 2131847 w 2740967"/>
              <a:gd name="connsiteY5" fmla="*/ 16601 h 5920330"/>
              <a:gd name="connsiteX6" fmla="*/ 2740967 w 2740967"/>
              <a:gd name="connsiteY6" fmla="*/ 454271 h 5920330"/>
              <a:gd name="connsiteX7" fmla="*/ 2740967 w 2740967"/>
              <a:gd name="connsiteY7" fmla="*/ 5463610 h 5920330"/>
              <a:gd name="connsiteX8" fmla="*/ 2284247 w 2740967"/>
              <a:gd name="connsiteY8" fmla="*/ 5920330 h 5920330"/>
              <a:gd name="connsiteX9" fmla="*/ 457424 w 2740967"/>
              <a:gd name="connsiteY9" fmla="*/ 5920330 h 5920330"/>
              <a:gd name="connsiteX10" fmla="*/ 704 w 2740967"/>
              <a:gd name="connsiteY10" fmla="*/ 5463610 h 5920330"/>
              <a:gd name="connsiteX11" fmla="*/ 704 w 2740967"/>
              <a:gd name="connsiteY11" fmla="*/ 454271 h 5920330"/>
              <a:gd name="connsiteX0" fmla="*/ 704 w 2740967"/>
              <a:gd name="connsiteY0" fmla="*/ 454271 h 5920330"/>
              <a:gd name="connsiteX1" fmla="*/ 531708 w 2740967"/>
              <a:gd name="connsiteY1" fmla="*/ 1766 h 5920330"/>
              <a:gd name="connsiteX2" fmla="*/ 699565 w 2740967"/>
              <a:gd name="connsiteY2" fmla="*/ 164695 h 5920330"/>
              <a:gd name="connsiteX3" fmla="*/ 1507747 w 2740967"/>
              <a:gd name="connsiteY3" fmla="*/ 246642 h 5920330"/>
              <a:gd name="connsiteX4" fmla="*/ 1967704 w 2740967"/>
              <a:gd name="connsiteY4" fmla="*/ 238221 h 5920330"/>
              <a:gd name="connsiteX5" fmla="*/ 2131847 w 2740967"/>
              <a:gd name="connsiteY5" fmla="*/ 16601 h 5920330"/>
              <a:gd name="connsiteX6" fmla="*/ 2740967 w 2740967"/>
              <a:gd name="connsiteY6" fmla="*/ 454271 h 5920330"/>
              <a:gd name="connsiteX7" fmla="*/ 2740967 w 2740967"/>
              <a:gd name="connsiteY7" fmla="*/ 5463610 h 5920330"/>
              <a:gd name="connsiteX8" fmla="*/ 2284247 w 2740967"/>
              <a:gd name="connsiteY8" fmla="*/ 5920330 h 5920330"/>
              <a:gd name="connsiteX9" fmla="*/ 457424 w 2740967"/>
              <a:gd name="connsiteY9" fmla="*/ 5920330 h 5920330"/>
              <a:gd name="connsiteX10" fmla="*/ 704 w 2740967"/>
              <a:gd name="connsiteY10" fmla="*/ 5463610 h 5920330"/>
              <a:gd name="connsiteX11" fmla="*/ 704 w 2740967"/>
              <a:gd name="connsiteY11" fmla="*/ 454271 h 5920330"/>
              <a:gd name="connsiteX0" fmla="*/ 704 w 2740967"/>
              <a:gd name="connsiteY0" fmla="*/ 454271 h 5920330"/>
              <a:gd name="connsiteX1" fmla="*/ 531708 w 2740967"/>
              <a:gd name="connsiteY1" fmla="*/ 1766 h 5920330"/>
              <a:gd name="connsiteX2" fmla="*/ 699565 w 2740967"/>
              <a:gd name="connsiteY2" fmla="*/ 164695 h 5920330"/>
              <a:gd name="connsiteX3" fmla="*/ 1507747 w 2740967"/>
              <a:gd name="connsiteY3" fmla="*/ 246642 h 5920330"/>
              <a:gd name="connsiteX4" fmla="*/ 1967704 w 2740967"/>
              <a:gd name="connsiteY4" fmla="*/ 238221 h 5920330"/>
              <a:gd name="connsiteX5" fmla="*/ 2131847 w 2740967"/>
              <a:gd name="connsiteY5" fmla="*/ 16601 h 5920330"/>
              <a:gd name="connsiteX6" fmla="*/ 2740967 w 2740967"/>
              <a:gd name="connsiteY6" fmla="*/ 454271 h 5920330"/>
              <a:gd name="connsiteX7" fmla="*/ 2740967 w 2740967"/>
              <a:gd name="connsiteY7" fmla="*/ 5463610 h 5920330"/>
              <a:gd name="connsiteX8" fmla="*/ 2284247 w 2740967"/>
              <a:gd name="connsiteY8" fmla="*/ 5920330 h 5920330"/>
              <a:gd name="connsiteX9" fmla="*/ 457424 w 2740967"/>
              <a:gd name="connsiteY9" fmla="*/ 5920330 h 5920330"/>
              <a:gd name="connsiteX10" fmla="*/ 704 w 2740967"/>
              <a:gd name="connsiteY10" fmla="*/ 5463610 h 5920330"/>
              <a:gd name="connsiteX11" fmla="*/ 704 w 2740967"/>
              <a:gd name="connsiteY11" fmla="*/ 454271 h 5920330"/>
              <a:gd name="connsiteX0" fmla="*/ 704 w 2740967"/>
              <a:gd name="connsiteY0" fmla="*/ 454271 h 5920330"/>
              <a:gd name="connsiteX1" fmla="*/ 531708 w 2740967"/>
              <a:gd name="connsiteY1" fmla="*/ 1766 h 5920330"/>
              <a:gd name="connsiteX2" fmla="*/ 699565 w 2740967"/>
              <a:gd name="connsiteY2" fmla="*/ 164695 h 5920330"/>
              <a:gd name="connsiteX3" fmla="*/ 1507747 w 2740967"/>
              <a:gd name="connsiteY3" fmla="*/ 246642 h 5920330"/>
              <a:gd name="connsiteX4" fmla="*/ 1967704 w 2740967"/>
              <a:gd name="connsiteY4" fmla="*/ 238221 h 5920330"/>
              <a:gd name="connsiteX5" fmla="*/ 2131847 w 2740967"/>
              <a:gd name="connsiteY5" fmla="*/ 16601 h 5920330"/>
              <a:gd name="connsiteX6" fmla="*/ 2740967 w 2740967"/>
              <a:gd name="connsiteY6" fmla="*/ 454271 h 5920330"/>
              <a:gd name="connsiteX7" fmla="*/ 2740967 w 2740967"/>
              <a:gd name="connsiteY7" fmla="*/ 5463610 h 5920330"/>
              <a:gd name="connsiteX8" fmla="*/ 2284247 w 2740967"/>
              <a:gd name="connsiteY8" fmla="*/ 5920330 h 5920330"/>
              <a:gd name="connsiteX9" fmla="*/ 457424 w 2740967"/>
              <a:gd name="connsiteY9" fmla="*/ 5920330 h 5920330"/>
              <a:gd name="connsiteX10" fmla="*/ 704 w 2740967"/>
              <a:gd name="connsiteY10" fmla="*/ 5463610 h 5920330"/>
              <a:gd name="connsiteX11" fmla="*/ 704 w 2740967"/>
              <a:gd name="connsiteY11" fmla="*/ 454271 h 5920330"/>
              <a:gd name="connsiteX0" fmla="*/ 704 w 2740967"/>
              <a:gd name="connsiteY0" fmla="*/ 454271 h 5920330"/>
              <a:gd name="connsiteX1" fmla="*/ 531708 w 2740967"/>
              <a:gd name="connsiteY1" fmla="*/ 1766 h 5920330"/>
              <a:gd name="connsiteX2" fmla="*/ 699565 w 2740967"/>
              <a:gd name="connsiteY2" fmla="*/ 164695 h 5920330"/>
              <a:gd name="connsiteX3" fmla="*/ 781091 w 2740967"/>
              <a:gd name="connsiteY3" fmla="*/ 232417 h 5920330"/>
              <a:gd name="connsiteX4" fmla="*/ 1507747 w 2740967"/>
              <a:gd name="connsiteY4" fmla="*/ 246642 h 5920330"/>
              <a:gd name="connsiteX5" fmla="*/ 1967704 w 2740967"/>
              <a:gd name="connsiteY5" fmla="*/ 238221 h 5920330"/>
              <a:gd name="connsiteX6" fmla="*/ 2131847 w 2740967"/>
              <a:gd name="connsiteY6" fmla="*/ 16601 h 5920330"/>
              <a:gd name="connsiteX7" fmla="*/ 2740967 w 2740967"/>
              <a:gd name="connsiteY7" fmla="*/ 454271 h 5920330"/>
              <a:gd name="connsiteX8" fmla="*/ 2740967 w 2740967"/>
              <a:gd name="connsiteY8" fmla="*/ 5463610 h 5920330"/>
              <a:gd name="connsiteX9" fmla="*/ 2284247 w 2740967"/>
              <a:gd name="connsiteY9" fmla="*/ 5920330 h 5920330"/>
              <a:gd name="connsiteX10" fmla="*/ 457424 w 2740967"/>
              <a:gd name="connsiteY10" fmla="*/ 5920330 h 5920330"/>
              <a:gd name="connsiteX11" fmla="*/ 704 w 2740967"/>
              <a:gd name="connsiteY11" fmla="*/ 5463610 h 5920330"/>
              <a:gd name="connsiteX12" fmla="*/ 704 w 2740967"/>
              <a:gd name="connsiteY12" fmla="*/ 454271 h 5920330"/>
              <a:gd name="connsiteX0" fmla="*/ 704 w 2740967"/>
              <a:gd name="connsiteY0" fmla="*/ 454271 h 5920330"/>
              <a:gd name="connsiteX1" fmla="*/ 531708 w 2740967"/>
              <a:gd name="connsiteY1" fmla="*/ 1766 h 5920330"/>
              <a:gd name="connsiteX2" fmla="*/ 699565 w 2740967"/>
              <a:gd name="connsiteY2" fmla="*/ 164695 h 5920330"/>
              <a:gd name="connsiteX3" fmla="*/ 747840 w 2740967"/>
              <a:gd name="connsiteY3" fmla="*/ 298318 h 5920330"/>
              <a:gd name="connsiteX4" fmla="*/ 1507747 w 2740967"/>
              <a:gd name="connsiteY4" fmla="*/ 246642 h 5920330"/>
              <a:gd name="connsiteX5" fmla="*/ 1967704 w 2740967"/>
              <a:gd name="connsiteY5" fmla="*/ 238221 h 5920330"/>
              <a:gd name="connsiteX6" fmla="*/ 2131847 w 2740967"/>
              <a:gd name="connsiteY6" fmla="*/ 16601 h 5920330"/>
              <a:gd name="connsiteX7" fmla="*/ 2740967 w 2740967"/>
              <a:gd name="connsiteY7" fmla="*/ 454271 h 5920330"/>
              <a:gd name="connsiteX8" fmla="*/ 2740967 w 2740967"/>
              <a:gd name="connsiteY8" fmla="*/ 5463610 h 5920330"/>
              <a:gd name="connsiteX9" fmla="*/ 2284247 w 2740967"/>
              <a:gd name="connsiteY9" fmla="*/ 5920330 h 5920330"/>
              <a:gd name="connsiteX10" fmla="*/ 457424 w 2740967"/>
              <a:gd name="connsiteY10" fmla="*/ 5920330 h 5920330"/>
              <a:gd name="connsiteX11" fmla="*/ 704 w 2740967"/>
              <a:gd name="connsiteY11" fmla="*/ 5463610 h 5920330"/>
              <a:gd name="connsiteX12" fmla="*/ 704 w 2740967"/>
              <a:gd name="connsiteY12" fmla="*/ 454271 h 5920330"/>
              <a:gd name="connsiteX0" fmla="*/ 704 w 2740967"/>
              <a:gd name="connsiteY0" fmla="*/ 454271 h 5920330"/>
              <a:gd name="connsiteX1" fmla="*/ 531708 w 2740967"/>
              <a:gd name="connsiteY1" fmla="*/ 1766 h 5920330"/>
              <a:gd name="connsiteX2" fmla="*/ 699565 w 2740967"/>
              <a:gd name="connsiteY2" fmla="*/ 164695 h 5920330"/>
              <a:gd name="connsiteX3" fmla="*/ 781091 w 2740967"/>
              <a:gd name="connsiteY3" fmla="*/ 248892 h 5920330"/>
              <a:gd name="connsiteX4" fmla="*/ 1507747 w 2740967"/>
              <a:gd name="connsiteY4" fmla="*/ 246642 h 5920330"/>
              <a:gd name="connsiteX5" fmla="*/ 1967704 w 2740967"/>
              <a:gd name="connsiteY5" fmla="*/ 238221 h 5920330"/>
              <a:gd name="connsiteX6" fmla="*/ 2131847 w 2740967"/>
              <a:gd name="connsiteY6" fmla="*/ 16601 h 5920330"/>
              <a:gd name="connsiteX7" fmla="*/ 2740967 w 2740967"/>
              <a:gd name="connsiteY7" fmla="*/ 454271 h 5920330"/>
              <a:gd name="connsiteX8" fmla="*/ 2740967 w 2740967"/>
              <a:gd name="connsiteY8" fmla="*/ 5463610 h 5920330"/>
              <a:gd name="connsiteX9" fmla="*/ 2284247 w 2740967"/>
              <a:gd name="connsiteY9" fmla="*/ 5920330 h 5920330"/>
              <a:gd name="connsiteX10" fmla="*/ 457424 w 2740967"/>
              <a:gd name="connsiteY10" fmla="*/ 5920330 h 5920330"/>
              <a:gd name="connsiteX11" fmla="*/ 704 w 2740967"/>
              <a:gd name="connsiteY11" fmla="*/ 5463610 h 5920330"/>
              <a:gd name="connsiteX12" fmla="*/ 704 w 2740967"/>
              <a:gd name="connsiteY12" fmla="*/ 454271 h 5920330"/>
              <a:gd name="connsiteX0" fmla="*/ 704 w 2740967"/>
              <a:gd name="connsiteY0" fmla="*/ 454271 h 5920330"/>
              <a:gd name="connsiteX1" fmla="*/ 531708 w 2740967"/>
              <a:gd name="connsiteY1" fmla="*/ 1766 h 5920330"/>
              <a:gd name="connsiteX2" fmla="*/ 670470 w 2740967"/>
              <a:gd name="connsiteY2" fmla="*/ 164695 h 5920330"/>
              <a:gd name="connsiteX3" fmla="*/ 781091 w 2740967"/>
              <a:gd name="connsiteY3" fmla="*/ 248892 h 5920330"/>
              <a:gd name="connsiteX4" fmla="*/ 1507747 w 2740967"/>
              <a:gd name="connsiteY4" fmla="*/ 246642 h 5920330"/>
              <a:gd name="connsiteX5" fmla="*/ 1967704 w 2740967"/>
              <a:gd name="connsiteY5" fmla="*/ 238221 h 5920330"/>
              <a:gd name="connsiteX6" fmla="*/ 2131847 w 2740967"/>
              <a:gd name="connsiteY6" fmla="*/ 16601 h 5920330"/>
              <a:gd name="connsiteX7" fmla="*/ 2740967 w 2740967"/>
              <a:gd name="connsiteY7" fmla="*/ 454271 h 5920330"/>
              <a:gd name="connsiteX8" fmla="*/ 2740967 w 2740967"/>
              <a:gd name="connsiteY8" fmla="*/ 5463610 h 5920330"/>
              <a:gd name="connsiteX9" fmla="*/ 2284247 w 2740967"/>
              <a:gd name="connsiteY9" fmla="*/ 5920330 h 5920330"/>
              <a:gd name="connsiteX10" fmla="*/ 457424 w 2740967"/>
              <a:gd name="connsiteY10" fmla="*/ 5920330 h 5920330"/>
              <a:gd name="connsiteX11" fmla="*/ 704 w 2740967"/>
              <a:gd name="connsiteY11" fmla="*/ 5463610 h 5920330"/>
              <a:gd name="connsiteX12" fmla="*/ 704 w 2740967"/>
              <a:gd name="connsiteY12" fmla="*/ 454271 h 5920330"/>
              <a:gd name="connsiteX0" fmla="*/ 704 w 2740967"/>
              <a:gd name="connsiteY0" fmla="*/ 454271 h 5920330"/>
              <a:gd name="connsiteX1" fmla="*/ 531708 w 2740967"/>
              <a:gd name="connsiteY1" fmla="*/ 1766 h 5920330"/>
              <a:gd name="connsiteX2" fmla="*/ 670470 w 2740967"/>
              <a:gd name="connsiteY2" fmla="*/ 164695 h 5920330"/>
              <a:gd name="connsiteX3" fmla="*/ 781091 w 2740967"/>
              <a:gd name="connsiteY3" fmla="*/ 240654 h 5920330"/>
              <a:gd name="connsiteX4" fmla="*/ 1507747 w 2740967"/>
              <a:gd name="connsiteY4" fmla="*/ 246642 h 5920330"/>
              <a:gd name="connsiteX5" fmla="*/ 1967704 w 2740967"/>
              <a:gd name="connsiteY5" fmla="*/ 238221 h 5920330"/>
              <a:gd name="connsiteX6" fmla="*/ 2131847 w 2740967"/>
              <a:gd name="connsiteY6" fmla="*/ 16601 h 5920330"/>
              <a:gd name="connsiteX7" fmla="*/ 2740967 w 2740967"/>
              <a:gd name="connsiteY7" fmla="*/ 454271 h 5920330"/>
              <a:gd name="connsiteX8" fmla="*/ 2740967 w 2740967"/>
              <a:gd name="connsiteY8" fmla="*/ 5463610 h 5920330"/>
              <a:gd name="connsiteX9" fmla="*/ 2284247 w 2740967"/>
              <a:gd name="connsiteY9" fmla="*/ 5920330 h 5920330"/>
              <a:gd name="connsiteX10" fmla="*/ 457424 w 2740967"/>
              <a:gd name="connsiteY10" fmla="*/ 5920330 h 5920330"/>
              <a:gd name="connsiteX11" fmla="*/ 704 w 2740967"/>
              <a:gd name="connsiteY11" fmla="*/ 5463610 h 5920330"/>
              <a:gd name="connsiteX12" fmla="*/ 704 w 2740967"/>
              <a:gd name="connsiteY12" fmla="*/ 454271 h 5920330"/>
              <a:gd name="connsiteX0" fmla="*/ 704 w 2740967"/>
              <a:gd name="connsiteY0" fmla="*/ 454271 h 5920330"/>
              <a:gd name="connsiteX1" fmla="*/ 531708 w 2740967"/>
              <a:gd name="connsiteY1" fmla="*/ 1766 h 5920330"/>
              <a:gd name="connsiteX2" fmla="*/ 670470 w 2740967"/>
              <a:gd name="connsiteY2" fmla="*/ 164695 h 5920330"/>
              <a:gd name="connsiteX3" fmla="*/ 781091 w 2740967"/>
              <a:gd name="connsiteY3" fmla="*/ 240654 h 5920330"/>
              <a:gd name="connsiteX4" fmla="*/ 1507747 w 2740967"/>
              <a:gd name="connsiteY4" fmla="*/ 246642 h 5920330"/>
              <a:gd name="connsiteX5" fmla="*/ 1967704 w 2740967"/>
              <a:gd name="connsiteY5" fmla="*/ 238221 h 5920330"/>
              <a:gd name="connsiteX6" fmla="*/ 2131847 w 2740967"/>
              <a:gd name="connsiteY6" fmla="*/ 16601 h 5920330"/>
              <a:gd name="connsiteX7" fmla="*/ 2740967 w 2740967"/>
              <a:gd name="connsiteY7" fmla="*/ 454271 h 5920330"/>
              <a:gd name="connsiteX8" fmla="*/ 2740967 w 2740967"/>
              <a:gd name="connsiteY8" fmla="*/ 5463610 h 5920330"/>
              <a:gd name="connsiteX9" fmla="*/ 2284247 w 2740967"/>
              <a:gd name="connsiteY9" fmla="*/ 5920330 h 5920330"/>
              <a:gd name="connsiteX10" fmla="*/ 457424 w 2740967"/>
              <a:gd name="connsiteY10" fmla="*/ 5920330 h 5920330"/>
              <a:gd name="connsiteX11" fmla="*/ 704 w 2740967"/>
              <a:gd name="connsiteY11" fmla="*/ 5463610 h 5920330"/>
              <a:gd name="connsiteX12" fmla="*/ 704 w 2740967"/>
              <a:gd name="connsiteY12" fmla="*/ 454271 h 5920330"/>
              <a:gd name="connsiteX0" fmla="*/ 704 w 2740967"/>
              <a:gd name="connsiteY0" fmla="*/ 454271 h 5920330"/>
              <a:gd name="connsiteX1" fmla="*/ 531708 w 2740967"/>
              <a:gd name="connsiteY1" fmla="*/ 1766 h 5920330"/>
              <a:gd name="connsiteX2" fmla="*/ 670470 w 2740967"/>
              <a:gd name="connsiteY2" fmla="*/ 164695 h 5920330"/>
              <a:gd name="connsiteX3" fmla="*/ 781091 w 2740967"/>
              <a:gd name="connsiteY3" fmla="*/ 240654 h 5920330"/>
              <a:gd name="connsiteX4" fmla="*/ 1507747 w 2740967"/>
              <a:gd name="connsiteY4" fmla="*/ 246642 h 5920330"/>
              <a:gd name="connsiteX5" fmla="*/ 1967704 w 2740967"/>
              <a:gd name="connsiteY5" fmla="*/ 238221 h 5920330"/>
              <a:gd name="connsiteX6" fmla="*/ 2131847 w 2740967"/>
              <a:gd name="connsiteY6" fmla="*/ 16601 h 5920330"/>
              <a:gd name="connsiteX7" fmla="*/ 2740967 w 2740967"/>
              <a:gd name="connsiteY7" fmla="*/ 454271 h 5920330"/>
              <a:gd name="connsiteX8" fmla="*/ 2740967 w 2740967"/>
              <a:gd name="connsiteY8" fmla="*/ 5463610 h 5920330"/>
              <a:gd name="connsiteX9" fmla="*/ 2284247 w 2740967"/>
              <a:gd name="connsiteY9" fmla="*/ 5920330 h 5920330"/>
              <a:gd name="connsiteX10" fmla="*/ 457424 w 2740967"/>
              <a:gd name="connsiteY10" fmla="*/ 5920330 h 5920330"/>
              <a:gd name="connsiteX11" fmla="*/ 704 w 2740967"/>
              <a:gd name="connsiteY11" fmla="*/ 5463610 h 5920330"/>
              <a:gd name="connsiteX12" fmla="*/ 704 w 2740967"/>
              <a:gd name="connsiteY12" fmla="*/ 454271 h 5920330"/>
              <a:gd name="connsiteX0" fmla="*/ 704 w 2740967"/>
              <a:gd name="connsiteY0" fmla="*/ 454271 h 5920330"/>
              <a:gd name="connsiteX1" fmla="*/ 531708 w 2740967"/>
              <a:gd name="connsiteY1" fmla="*/ 1766 h 5920330"/>
              <a:gd name="connsiteX2" fmla="*/ 670470 w 2740967"/>
              <a:gd name="connsiteY2" fmla="*/ 164695 h 5920330"/>
              <a:gd name="connsiteX3" fmla="*/ 781091 w 2740967"/>
              <a:gd name="connsiteY3" fmla="*/ 240654 h 5920330"/>
              <a:gd name="connsiteX4" fmla="*/ 1507747 w 2740967"/>
              <a:gd name="connsiteY4" fmla="*/ 246642 h 5920330"/>
              <a:gd name="connsiteX5" fmla="*/ 1967704 w 2740967"/>
              <a:gd name="connsiteY5" fmla="*/ 238221 h 5920330"/>
              <a:gd name="connsiteX6" fmla="*/ 2131847 w 2740967"/>
              <a:gd name="connsiteY6" fmla="*/ 16601 h 5920330"/>
              <a:gd name="connsiteX7" fmla="*/ 2740967 w 2740967"/>
              <a:gd name="connsiteY7" fmla="*/ 454271 h 5920330"/>
              <a:gd name="connsiteX8" fmla="*/ 2740967 w 2740967"/>
              <a:gd name="connsiteY8" fmla="*/ 5463610 h 5920330"/>
              <a:gd name="connsiteX9" fmla="*/ 2284247 w 2740967"/>
              <a:gd name="connsiteY9" fmla="*/ 5920330 h 5920330"/>
              <a:gd name="connsiteX10" fmla="*/ 457424 w 2740967"/>
              <a:gd name="connsiteY10" fmla="*/ 5920330 h 5920330"/>
              <a:gd name="connsiteX11" fmla="*/ 704 w 2740967"/>
              <a:gd name="connsiteY11" fmla="*/ 5463610 h 5920330"/>
              <a:gd name="connsiteX12" fmla="*/ 704 w 2740967"/>
              <a:gd name="connsiteY12" fmla="*/ 454271 h 5920330"/>
              <a:gd name="connsiteX0" fmla="*/ 704 w 2740967"/>
              <a:gd name="connsiteY0" fmla="*/ 454271 h 5920330"/>
              <a:gd name="connsiteX1" fmla="*/ 531708 w 2740967"/>
              <a:gd name="connsiteY1" fmla="*/ 1766 h 5920330"/>
              <a:gd name="connsiteX2" fmla="*/ 670470 w 2740967"/>
              <a:gd name="connsiteY2" fmla="*/ 164695 h 5920330"/>
              <a:gd name="connsiteX3" fmla="*/ 781091 w 2740967"/>
              <a:gd name="connsiteY3" fmla="*/ 240654 h 5920330"/>
              <a:gd name="connsiteX4" fmla="*/ 1507747 w 2740967"/>
              <a:gd name="connsiteY4" fmla="*/ 246642 h 5920330"/>
              <a:gd name="connsiteX5" fmla="*/ 1967704 w 2740967"/>
              <a:gd name="connsiteY5" fmla="*/ 238221 h 5920330"/>
              <a:gd name="connsiteX6" fmla="*/ 2131847 w 2740967"/>
              <a:gd name="connsiteY6" fmla="*/ 16601 h 5920330"/>
              <a:gd name="connsiteX7" fmla="*/ 2740967 w 2740967"/>
              <a:gd name="connsiteY7" fmla="*/ 454271 h 5920330"/>
              <a:gd name="connsiteX8" fmla="*/ 2740967 w 2740967"/>
              <a:gd name="connsiteY8" fmla="*/ 5463610 h 5920330"/>
              <a:gd name="connsiteX9" fmla="*/ 2284247 w 2740967"/>
              <a:gd name="connsiteY9" fmla="*/ 5920330 h 5920330"/>
              <a:gd name="connsiteX10" fmla="*/ 457424 w 2740967"/>
              <a:gd name="connsiteY10" fmla="*/ 5920330 h 5920330"/>
              <a:gd name="connsiteX11" fmla="*/ 704 w 2740967"/>
              <a:gd name="connsiteY11" fmla="*/ 5463610 h 5920330"/>
              <a:gd name="connsiteX12" fmla="*/ 704 w 2740967"/>
              <a:gd name="connsiteY12" fmla="*/ 454271 h 5920330"/>
              <a:gd name="connsiteX0" fmla="*/ 704 w 2740967"/>
              <a:gd name="connsiteY0" fmla="*/ 454271 h 5920330"/>
              <a:gd name="connsiteX1" fmla="*/ 531708 w 2740967"/>
              <a:gd name="connsiteY1" fmla="*/ 1766 h 5920330"/>
              <a:gd name="connsiteX2" fmla="*/ 670470 w 2740967"/>
              <a:gd name="connsiteY2" fmla="*/ 164695 h 5920330"/>
              <a:gd name="connsiteX3" fmla="*/ 781091 w 2740967"/>
              <a:gd name="connsiteY3" fmla="*/ 240654 h 5920330"/>
              <a:gd name="connsiteX4" fmla="*/ 1507747 w 2740967"/>
              <a:gd name="connsiteY4" fmla="*/ 246642 h 5920330"/>
              <a:gd name="connsiteX5" fmla="*/ 1967704 w 2740967"/>
              <a:gd name="connsiteY5" fmla="*/ 238221 h 5920330"/>
              <a:gd name="connsiteX6" fmla="*/ 2131847 w 2740967"/>
              <a:gd name="connsiteY6" fmla="*/ 16601 h 5920330"/>
              <a:gd name="connsiteX7" fmla="*/ 2740967 w 2740967"/>
              <a:gd name="connsiteY7" fmla="*/ 454271 h 5920330"/>
              <a:gd name="connsiteX8" fmla="*/ 2740967 w 2740967"/>
              <a:gd name="connsiteY8" fmla="*/ 5463610 h 5920330"/>
              <a:gd name="connsiteX9" fmla="*/ 2284247 w 2740967"/>
              <a:gd name="connsiteY9" fmla="*/ 5920330 h 5920330"/>
              <a:gd name="connsiteX10" fmla="*/ 457424 w 2740967"/>
              <a:gd name="connsiteY10" fmla="*/ 5920330 h 5920330"/>
              <a:gd name="connsiteX11" fmla="*/ 704 w 2740967"/>
              <a:gd name="connsiteY11" fmla="*/ 5463610 h 5920330"/>
              <a:gd name="connsiteX12" fmla="*/ 704 w 2740967"/>
              <a:gd name="connsiteY12" fmla="*/ 454271 h 5920330"/>
              <a:gd name="connsiteX0" fmla="*/ 704 w 2740967"/>
              <a:gd name="connsiteY0" fmla="*/ 454271 h 5920330"/>
              <a:gd name="connsiteX1" fmla="*/ 531708 w 2740967"/>
              <a:gd name="connsiteY1" fmla="*/ 1766 h 5920330"/>
              <a:gd name="connsiteX2" fmla="*/ 670470 w 2740967"/>
              <a:gd name="connsiteY2" fmla="*/ 164695 h 5920330"/>
              <a:gd name="connsiteX3" fmla="*/ 781091 w 2740967"/>
              <a:gd name="connsiteY3" fmla="*/ 240654 h 5920330"/>
              <a:gd name="connsiteX4" fmla="*/ 1507747 w 2740967"/>
              <a:gd name="connsiteY4" fmla="*/ 246642 h 5920330"/>
              <a:gd name="connsiteX5" fmla="*/ 1967704 w 2740967"/>
              <a:gd name="connsiteY5" fmla="*/ 238221 h 5920330"/>
              <a:gd name="connsiteX6" fmla="*/ 2131847 w 2740967"/>
              <a:gd name="connsiteY6" fmla="*/ 16601 h 5920330"/>
              <a:gd name="connsiteX7" fmla="*/ 2740967 w 2740967"/>
              <a:gd name="connsiteY7" fmla="*/ 454271 h 5920330"/>
              <a:gd name="connsiteX8" fmla="*/ 2740967 w 2740967"/>
              <a:gd name="connsiteY8" fmla="*/ 5463610 h 5920330"/>
              <a:gd name="connsiteX9" fmla="*/ 2284247 w 2740967"/>
              <a:gd name="connsiteY9" fmla="*/ 5920330 h 5920330"/>
              <a:gd name="connsiteX10" fmla="*/ 457424 w 2740967"/>
              <a:gd name="connsiteY10" fmla="*/ 5920330 h 5920330"/>
              <a:gd name="connsiteX11" fmla="*/ 704 w 2740967"/>
              <a:gd name="connsiteY11" fmla="*/ 5463610 h 5920330"/>
              <a:gd name="connsiteX12" fmla="*/ 704 w 2740967"/>
              <a:gd name="connsiteY12" fmla="*/ 454271 h 5920330"/>
              <a:gd name="connsiteX0" fmla="*/ 704 w 2740967"/>
              <a:gd name="connsiteY0" fmla="*/ 454271 h 5920330"/>
              <a:gd name="connsiteX1" fmla="*/ 531708 w 2740967"/>
              <a:gd name="connsiteY1" fmla="*/ 1766 h 5920330"/>
              <a:gd name="connsiteX2" fmla="*/ 670470 w 2740967"/>
              <a:gd name="connsiteY2" fmla="*/ 164695 h 5920330"/>
              <a:gd name="connsiteX3" fmla="*/ 781091 w 2740967"/>
              <a:gd name="connsiteY3" fmla="*/ 240654 h 5920330"/>
              <a:gd name="connsiteX4" fmla="*/ 1507747 w 2740967"/>
              <a:gd name="connsiteY4" fmla="*/ 246642 h 5920330"/>
              <a:gd name="connsiteX5" fmla="*/ 1967704 w 2740967"/>
              <a:gd name="connsiteY5" fmla="*/ 238221 h 5920330"/>
              <a:gd name="connsiteX6" fmla="*/ 2131847 w 2740967"/>
              <a:gd name="connsiteY6" fmla="*/ 16601 h 5920330"/>
              <a:gd name="connsiteX7" fmla="*/ 2740967 w 2740967"/>
              <a:gd name="connsiteY7" fmla="*/ 454271 h 5920330"/>
              <a:gd name="connsiteX8" fmla="*/ 2740967 w 2740967"/>
              <a:gd name="connsiteY8" fmla="*/ 5463610 h 5920330"/>
              <a:gd name="connsiteX9" fmla="*/ 2284247 w 2740967"/>
              <a:gd name="connsiteY9" fmla="*/ 5920330 h 5920330"/>
              <a:gd name="connsiteX10" fmla="*/ 457424 w 2740967"/>
              <a:gd name="connsiteY10" fmla="*/ 5920330 h 5920330"/>
              <a:gd name="connsiteX11" fmla="*/ 704 w 2740967"/>
              <a:gd name="connsiteY11" fmla="*/ 5463610 h 5920330"/>
              <a:gd name="connsiteX12" fmla="*/ 704 w 2740967"/>
              <a:gd name="connsiteY12" fmla="*/ 454271 h 5920330"/>
              <a:gd name="connsiteX0" fmla="*/ 704 w 2740967"/>
              <a:gd name="connsiteY0" fmla="*/ 454271 h 5920330"/>
              <a:gd name="connsiteX1" fmla="*/ 531708 w 2740967"/>
              <a:gd name="connsiteY1" fmla="*/ 1766 h 5920330"/>
              <a:gd name="connsiteX2" fmla="*/ 670470 w 2740967"/>
              <a:gd name="connsiteY2" fmla="*/ 164695 h 5920330"/>
              <a:gd name="connsiteX3" fmla="*/ 781091 w 2740967"/>
              <a:gd name="connsiteY3" fmla="*/ 240654 h 5920330"/>
              <a:gd name="connsiteX4" fmla="*/ 1507747 w 2740967"/>
              <a:gd name="connsiteY4" fmla="*/ 246642 h 5920330"/>
              <a:gd name="connsiteX5" fmla="*/ 1967704 w 2740967"/>
              <a:gd name="connsiteY5" fmla="*/ 238221 h 5920330"/>
              <a:gd name="connsiteX6" fmla="*/ 2131847 w 2740967"/>
              <a:gd name="connsiteY6" fmla="*/ 16601 h 5920330"/>
              <a:gd name="connsiteX7" fmla="*/ 2740967 w 2740967"/>
              <a:gd name="connsiteY7" fmla="*/ 454271 h 5920330"/>
              <a:gd name="connsiteX8" fmla="*/ 2740967 w 2740967"/>
              <a:gd name="connsiteY8" fmla="*/ 5463610 h 5920330"/>
              <a:gd name="connsiteX9" fmla="*/ 2284247 w 2740967"/>
              <a:gd name="connsiteY9" fmla="*/ 5920330 h 5920330"/>
              <a:gd name="connsiteX10" fmla="*/ 457424 w 2740967"/>
              <a:gd name="connsiteY10" fmla="*/ 5920330 h 5920330"/>
              <a:gd name="connsiteX11" fmla="*/ 704 w 2740967"/>
              <a:gd name="connsiteY11" fmla="*/ 5463610 h 5920330"/>
              <a:gd name="connsiteX12" fmla="*/ 704 w 2740967"/>
              <a:gd name="connsiteY12" fmla="*/ 454271 h 5920330"/>
              <a:gd name="connsiteX0" fmla="*/ 704 w 2740967"/>
              <a:gd name="connsiteY0" fmla="*/ 454271 h 5920330"/>
              <a:gd name="connsiteX1" fmla="*/ 531708 w 2740967"/>
              <a:gd name="connsiteY1" fmla="*/ 1766 h 5920330"/>
              <a:gd name="connsiteX2" fmla="*/ 670470 w 2740967"/>
              <a:gd name="connsiteY2" fmla="*/ 164695 h 5920330"/>
              <a:gd name="connsiteX3" fmla="*/ 781091 w 2740967"/>
              <a:gd name="connsiteY3" fmla="*/ 240654 h 5920330"/>
              <a:gd name="connsiteX4" fmla="*/ 1507747 w 2740967"/>
              <a:gd name="connsiteY4" fmla="*/ 246642 h 5920330"/>
              <a:gd name="connsiteX5" fmla="*/ 1967704 w 2740967"/>
              <a:gd name="connsiteY5" fmla="*/ 238221 h 5920330"/>
              <a:gd name="connsiteX6" fmla="*/ 2131847 w 2740967"/>
              <a:gd name="connsiteY6" fmla="*/ 16601 h 5920330"/>
              <a:gd name="connsiteX7" fmla="*/ 2740967 w 2740967"/>
              <a:gd name="connsiteY7" fmla="*/ 454271 h 5920330"/>
              <a:gd name="connsiteX8" fmla="*/ 2740967 w 2740967"/>
              <a:gd name="connsiteY8" fmla="*/ 5463610 h 5920330"/>
              <a:gd name="connsiteX9" fmla="*/ 2284247 w 2740967"/>
              <a:gd name="connsiteY9" fmla="*/ 5920330 h 5920330"/>
              <a:gd name="connsiteX10" fmla="*/ 457424 w 2740967"/>
              <a:gd name="connsiteY10" fmla="*/ 5920330 h 5920330"/>
              <a:gd name="connsiteX11" fmla="*/ 704 w 2740967"/>
              <a:gd name="connsiteY11" fmla="*/ 5463610 h 5920330"/>
              <a:gd name="connsiteX12" fmla="*/ 704 w 2740967"/>
              <a:gd name="connsiteY12" fmla="*/ 454271 h 5920330"/>
              <a:gd name="connsiteX0" fmla="*/ 704 w 2740967"/>
              <a:gd name="connsiteY0" fmla="*/ 454271 h 5920330"/>
              <a:gd name="connsiteX1" fmla="*/ 531708 w 2740967"/>
              <a:gd name="connsiteY1" fmla="*/ 1766 h 5920330"/>
              <a:gd name="connsiteX2" fmla="*/ 618763 w 2740967"/>
              <a:gd name="connsiteY2" fmla="*/ 164695 h 5920330"/>
              <a:gd name="connsiteX3" fmla="*/ 781091 w 2740967"/>
              <a:gd name="connsiteY3" fmla="*/ 240654 h 5920330"/>
              <a:gd name="connsiteX4" fmla="*/ 1507747 w 2740967"/>
              <a:gd name="connsiteY4" fmla="*/ 246642 h 5920330"/>
              <a:gd name="connsiteX5" fmla="*/ 1967704 w 2740967"/>
              <a:gd name="connsiteY5" fmla="*/ 238221 h 5920330"/>
              <a:gd name="connsiteX6" fmla="*/ 2131847 w 2740967"/>
              <a:gd name="connsiteY6" fmla="*/ 16601 h 5920330"/>
              <a:gd name="connsiteX7" fmla="*/ 2740967 w 2740967"/>
              <a:gd name="connsiteY7" fmla="*/ 454271 h 5920330"/>
              <a:gd name="connsiteX8" fmla="*/ 2740967 w 2740967"/>
              <a:gd name="connsiteY8" fmla="*/ 5463610 h 5920330"/>
              <a:gd name="connsiteX9" fmla="*/ 2284247 w 2740967"/>
              <a:gd name="connsiteY9" fmla="*/ 5920330 h 5920330"/>
              <a:gd name="connsiteX10" fmla="*/ 457424 w 2740967"/>
              <a:gd name="connsiteY10" fmla="*/ 5920330 h 5920330"/>
              <a:gd name="connsiteX11" fmla="*/ 704 w 2740967"/>
              <a:gd name="connsiteY11" fmla="*/ 5463610 h 5920330"/>
              <a:gd name="connsiteX12" fmla="*/ 704 w 2740967"/>
              <a:gd name="connsiteY12" fmla="*/ 454271 h 5920330"/>
              <a:gd name="connsiteX0" fmla="*/ 704 w 2740967"/>
              <a:gd name="connsiteY0" fmla="*/ 454271 h 5920330"/>
              <a:gd name="connsiteX1" fmla="*/ 531708 w 2740967"/>
              <a:gd name="connsiteY1" fmla="*/ 1766 h 5920330"/>
              <a:gd name="connsiteX2" fmla="*/ 645977 w 2740967"/>
              <a:gd name="connsiteY2" fmla="*/ 151211 h 5920330"/>
              <a:gd name="connsiteX3" fmla="*/ 781091 w 2740967"/>
              <a:gd name="connsiteY3" fmla="*/ 240654 h 5920330"/>
              <a:gd name="connsiteX4" fmla="*/ 1507747 w 2740967"/>
              <a:gd name="connsiteY4" fmla="*/ 246642 h 5920330"/>
              <a:gd name="connsiteX5" fmla="*/ 1967704 w 2740967"/>
              <a:gd name="connsiteY5" fmla="*/ 238221 h 5920330"/>
              <a:gd name="connsiteX6" fmla="*/ 2131847 w 2740967"/>
              <a:gd name="connsiteY6" fmla="*/ 16601 h 5920330"/>
              <a:gd name="connsiteX7" fmla="*/ 2740967 w 2740967"/>
              <a:gd name="connsiteY7" fmla="*/ 454271 h 5920330"/>
              <a:gd name="connsiteX8" fmla="*/ 2740967 w 2740967"/>
              <a:gd name="connsiteY8" fmla="*/ 5463610 h 5920330"/>
              <a:gd name="connsiteX9" fmla="*/ 2284247 w 2740967"/>
              <a:gd name="connsiteY9" fmla="*/ 5920330 h 5920330"/>
              <a:gd name="connsiteX10" fmla="*/ 457424 w 2740967"/>
              <a:gd name="connsiteY10" fmla="*/ 5920330 h 5920330"/>
              <a:gd name="connsiteX11" fmla="*/ 704 w 2740967"/>
              <a:gd name="connsiteY11" fmla="*/ 5463610 h 5920330"/>
              <a:gd name="connsiteX12" fmla="*/ 704 w 2740967"/>
              <a:gd name="connsiteY12" fmla="*/ 454271 h 5920330"/>
              <a:gd name="connsiteX0" fmla="*/ 704 w 2740967"/>
              <a:gd name="connsiteY0" fmla="*/ 452505 h 5918564"/>
              <a:gd name="connsiteX1" fmla="*/ 531708 w 2740967"/>
              <a:gd name="connsiteY1" fmla="*/ 0 h 5918564"/>
              <a:gd name="connsiteX2" fmla="*/ 645977 w 2740967"/>
              <a:gd name="connsiteY2" fmla="*/ 149445 h 5918564"/>
              <a:gd name="connsiteX3" fmla="*/ 781091 w 2740967"/>
              <a:gd name="connsiteY3" fmla="*/ 238888 h 5918564"/>
              <a:gd name="connsiteX4" fmla="*/ 1507747 w 2740967"/>
              <a:gd name="connsiteY4" fmla="*/ 244876 h 5918564"/>
              <a:gd name="connsiteX5" fmla="*/ 1967704 w 2740967"/>
              <a:gd name="connsiteY5" fmla="*/ 236455 h 5918564"/>
              <a:gd name="connsiteX6" fmla="*/ 2131847 w 2740967"/>
              <a:gd name="connsiteY6" fmla="*/ 14835 h 5918564"/>
              <a:gd name="connsiteX7" fmla="*/ 2740967 w 2740967"/>
              <a:gd name="connsiteY7" fmla="*/ 452505 h 5918564"/>
              <a:gd name="connsiteX8" fmla="*/ 2740967 w 2740967"/>
              <a:gd name="connsiteY8" fmla="*/ 5461844 h 5918564"/>
              <a:gd name="connsiteX9" fmla="*/ 2284247 w 2740967"/>
              <a:gd name="connsiteY9" fmla="*/ 5918564 h 5918564"/>
              <a:gd name="connsiteX10" fmla="*/ 457424 w 2740967"/>
              <a:gd name="connsiteY10" fmla="*/ 5918564 h 5918564"/>
              <a:gd name="connsiteX11" fmla="*/ 704 w 2740967"/>
              <a:gd name="connsiteY11" fmla="*/ 5461844 h 5918564"/>
              <a:gd name="connsiteX12" fmla="*/ 704 w 2740967"/>
              <a:gd name="connsiteY12" fmla="*/ 452505 h 5918564"/>
              <a:gd name="connsiteX0" fmla="*/ 704 w 2740967"/>
              <a:gd name="connsiteY0" fmla="*/ 452505 h 5918564"/>
              <a:gd name="connsiteX1" fmla="*/ 531708 w 2740967"/>
              <a:gd name="connsiteY1" fmla="*/ 0 h 5918564"/>
              <a:gd name="connsiteX2" fmla="*/ 645977 w 2740967"/>
              <a:gd name="connsiteY2" fmla="*/ 149445 h 5918564"/>
              <a:gd name="connsiteX3" fmla="*/ 781091 w 2740967"/>
              <a:gd name="connsiteY3" fmla="*/ 238888 h 5918564"/>
              <a:gd name="connsiteX4" fmla="*/ 1507747 w 2740967"/>
              <a:gd name="connsiteY4" fmla="*/ 244876 h 5918564"/>
              <a:gd name="connsiteX5" fmla="*/ 1967704 w 2740967"/>
              <a:gd name="connsiteY5" fmla="*/ 236455 h 5918564"/>
              <a:gd name="connsiteX6" fmla="*/ 2131847 w 2740967"/>
              <a:gd name="connsiteY6" fmla="*/ 14835 h 5918564"/>
              <a:gd name="connsiteX7" fmla="*/ 2740967 w 2740967"/>
              <a:gd name="connsiteY7" fmla="*/ 452505 h 5918564"/>
              <a:gd name="connsiteX8" fmla="*/ 2740967 w 2740967"/>
              <a:gd name="connsiteY8" fmla="*/ 5461844 h 5918564"/>
              <a:gd name="connsiteX9" fmla="*/ 2284247 w 2740967"/>
              <a:gd name="connsiteY9" fmla="*/ 5918564 h 5918564"/>
              <a:gd name="connsiteX10" fmla="*/ 457424 w 2740967"/>
              <a:gd name="connsiteY10" fmla="*/ 5918564 h 5918564"/>
              <a:gd name="connsiteX11" fmla="*/ 704 w 2740967"/>
              <a:gd name="connsiteY11" fmla="*/ 5461844 h 5918564"/>
              <a:gd name="connsiteX12" fmla="*/ 704 w 2740967"/>
              <a:gd name="connsiteY12" fmla="*/ 452505 h 5918564"/>
              <a:gd name="connsiteX0" fmla="*/ 704 w 2740967"/>
              <a:gd name="connsiteY0" fmla="*/ 452505 h 5918564"/>
              <a:gd name="connsiteX1" fmla="*/ 531708 w 2740967"/>
              <a:gd name="connsiteY1" fmla="*/ 0 h 5918564"/>
              <a:gd name="connsiteX2" fmla="*/ 645977 w 2740967"/>
              <a:gd name="connsiteY2" fmla="*/ 149445 h 5918564"/>
              <a:gd name="connsiteX3" fmla="*/ 781091 w 2740967"/>
              <a:gd name="connsiteY3" fmla="*/ 238888 h 5918564"/>
              <a:gd name="connsiteX4" fmla="*/ 1507747 w 2740967"/>
              <a:gd name="connsiteY4" fmla="*/ 244876 h 5918564"/>
              <a:gd name="connsiteX5" fmla="*/ 1967704 w 2740967"/>
              <a:gd name="connsiteY5" fmla="*/ 236455 h 5918564"/>
              <a:gd name="connsiteX6" fmla="*/ 2131847 w 2740967"/>
              <a:gd name="connsiteY6" fmla="*/ 14835 h 5918564"/>
              <a:gd name="connsiteX7" fmla="*/ 2740967 w 2740967"/>
              <a:gd name="connsiteY7" fmla="*/ 452505 h 5918564"/>
              <a:gd name="connsiteX8" fmla="*/ 2740967 w 2740967"/>
              <a:gd name="connsiteY8" fmla="*/ 5461844 h 5918564"/>
              <a:gd name="connsiteX9" fmla="*/ 2284247 w 2740967"/>
              <a:gd name="connsiteY9" fmla="*/ 5918564 h 5918564"/>
              <a:gd name="connsiteX10" fmla="*/ 457424 w 2740967"/>
              <a:gd name="connsiteY10" fmla="*/ 5918564 h 5918564"/>
              <a:gd name="connsiteX11" fmla="*/ 704 w 2740967"/>
              <a:gd name="connsiteY11" fmla="*/ 5461844 h 5918564"/>
              <a:gd name="connsiteX12" fmla="*/ 704 w 2740967"/>
              <a:gd name="connsiteY12" fmla="*/ 452505 h 5918564"/>
              <a:gd name="connsiteX0" fmla="*/ 704 w 2740967"/>
              <a:gd name="connsiteY0" fmla="*/ 452505 h 5918564"/>
              <a:gd name="connsiteX1" fmla="*/ 531708 w 2740967"/>
              <a:gd name="connsiteY1" fmla="*/ 0 h 5918564"/>
              <a:gd name="connsiteX2" fmla="*/ 645977 w 2740967"/>
              <a:gd name="connsiteY2" fmla="*/ 149445 h 5918564"/>
              <a:gd name="connsiteX3" fmla="*/ 781091 w 2740967"/>
              <a:gd name="connsiteY3" fmla="*/ 238888 h 5918564"/>
              <a:gd name="connsiteX4" fmla="*/ 1507747 w 2740967"/>
              <a:gd name="connsiteY4" fmla="*/ 244876 h 5918564"/>
              <a:gd name="connsiteX5" fmla="*/ 1967704 w 2740967"/>
              <a:gd name="connsiteY5" fmla="*/ 236455 h 5918564"/>
              <a:gd name="connsiteX6" fmla="*/ 2131847 w 2740967"/>
              <a:gd name="connsiteY6" fmla="*/ 14835 h 5918564"/>
              <a:gd name="connsiteX7" fmla="*/ 2740967 w 2740967"/>
              <a:gd name="connsiteY7" fmla="*/ 452505 h 5918564"/>
              <a:gd name="connsiteX8" fmla="*/ 2740967 w 2740967"/>
              <a:gd name="connsiteY8" fmla="*/ 5461844 h 5918564"/>
              <a:gd name="connsiteX9" fmla="*/ 2284247 w 2740967"/>
              <a:gd name="connsiteY9" fmla="*/ 5918564 h 5918564"/>
              <a:gd name="connsiteX10" fmla="*/ 457424 w 2740967"/>
              <a:gd name="connsiteY10" fmla="*/ 5918564 h 5918564"/>
              <a:gd name="connsiteX11" fmla="*/ 704 w 2740967"/>
              <a:gd name="connsiteY11" fmla="*/ 5461844 h 5918564"/>
              <a:gd name="connsiteX12" fmla="*/ 704 w 2740967"/>
              <a:gd name="connsiteY12" fmla="*/ 452505 h 5918564"/>
              <a:gd name="connsiteX0" fmla="*/ 704 w 2740967"/>
              <a:gd name="connsiteY0" fmla="*/ 443901 h 5909960"/>
              <a:gd name="connsiteX1" fmla="*/ 531708 w 2740967"/>
              <a:gd name="connsiteY1" fmla="*/ 34546 h 5909960"/>
              <a:gd name="connsiteX2" fmla="*/ 645977 w 2740967"/>
              <a:gd name="connsiteY2" fmla="*/ 140841 h 5909960"/>
              <a:gd name="connsiteX3" fmla="*/ 781091 w 2740967"/>
              <a:gd name="connsiteY3" fmla="*/ 230284 h 5909960"/>
              <a:gd name="connsiteX4" fmla="*/ 1507747 w 2740967"/>
              <a:gd name="connsiteY4" fmla="*/ 236272 h 5909960"/>
              <a:gd name="connsiteX5" fmla="*/ 1967704 w 2740967"/>
              <a:gd name="connsiteY5" fmla="*/ 227851 h 5909960"/>
              <a:gd name="connsiteX6" fmla="*/ 2131847 w 2740967"/>
              <a:gd name="connsiteY6" fmla="*/ 6231 h 5909960"/>
              <a:gd name="connsiteX7" fmla="*/ 2740967 w 2740967"/>
              <a:gd name="connsiteY7" fmla="*/ 443901 h 5909960"/>
              <a:gd name="connsiteX8" fmla="*/ 2740967 w 2740967"/>
              <a:gd name="connsiteY8" fmla="*/ 5453240 h 5909960"/>
              <a:gd name="connsiteX9" fmla="*/ 2284247 w 2740967"/>
              <a:gd name="connsiteY9" fmla="*/ 5909960 h 5909960"/>
              <a:gd name="connsiteX10" fmla="*/ 457424 w 2740967"/>
              <a:gd name="connsiteY10" fmla="*/ 5909960 h 5909960"/>
              <a:gd name="connsiteX11" fmla="*/ 704 w 2740967"/>
              <a:gd name="connsiteY11" fmla="*/ 5453240 h 5909960"/>
              <a:gd name="connsiteX12" fmla="*/ 704 w 2740967"/>
              <a:gd name="connsiteY12" fmla="*/ 443901 h 5909960"/>
              <a:gd name="connsiteX0" fmla="*/ 704 w 2740967"/>
              <a:gd name="connsiteY0" fmla="*/ 447111 h 5913170"/>
              <a:gd name="connsiteX1" fmla="*/ 531708 w 2740967"/>
              <a:gd name="connsiteY1" fmla="*/ 0 h 5913170"/>
              <a:gd name="connsiteX2" fmla="*/ 645977 w 2740967"/>
              <a:gd name="connsiteY2" fmla="*/ 144051 h 5913170"/>
              <a:gd name="connsiteX3" fmla="*/ 781091 w 2740967"/>
              <a:gd name="connsiteY3" fmla="*/ 233494 h 5913170"/>
              <a:gd name="connsiteX4" fmla="*/ 1507747 w 2740967"/>
              <a:gd name="connsiteY4" fmla="*/ 239482 h 5913170"/>
              <a:gd name="connsiteX5" fmla="*/ 1967704 w 2740967"/>
              <a:gd name="connsiteY5" fmla="*/ 231061 h 5913170"/>
              <a:gd name="connsiteX6" fmla="*/ 2131847 w 2740967"/>
              <a:gd name="connsiteY6" fmla="*/ 9441 h 5913170"/>
              <a:gd name="connsiteX7" fmla="*/ 2740967 w 2740967"/>
              <a:gd name="connsiteY7" fmla="*/ 447111 h 5913170"/>
              <a:gd name="connsiteX8" fmla="*/ 2740967 w 2740967"/>
              <a:gd name="connsiteY8" fmla="*/ 5456450 h 5913170"/>
              <a:gd name="connsiteX9" fmla="*/ 2284247 w 2740967"/>
              <a:gd name="connsiteY9" fmla="*/ 5913170 h 5913170"/>
              <a:gd name="connsiteX10" fmla="*/ 457424 w 2740967"/>
              <a:gd name="connsiteY10" fmla="*/ 5913170 h 5913170"/>
              <a:gd name="connsiteX11" fmla="*/ 704 w 2740967"/>
              <a:gd name="connsiteY11" fmla="*/ 5456450 h 5913170"/>
              <a:gd name="connsiteX12" fmla="*/ 704 w 2740967"/>
              <a:gd name="connsiteY12" fmla="*/ 447111 h 5913170"/>
              <a:gd name="connsiteX0" fmla="*/ 704 w 2740967"/>
              <a:gd name="connsiteY0" fmla="*/ 443901 h 5909960"/>
              <a:gd name="connsiteX1" fmla="*/ 564365 w 2740967"/>
              <a:gd name="connsiteY1" fmla="*/ 18365 h 5909960"/>
              <a:gd name="connsiteX2" fmla="*/ 645977 w 2740967"/>
              <a:gd name="connsiteY2" fmla="*/ 140841 h 5909960"/>
              <a:gd name="connsiteX3" fmla="*/ 781091 w 2740967"/>
              <a:gd name="connsiteY3" fmla="*/ 230284 h 5909960"/>
              <a:gd name="connsiteX4" fmla="*/ 1507747 w 2740967"/>
              <a:gd name="connsiteY4" fmla="*/ 236272 h 5909960"/>
              <a:gd name="connsiteX5" fmla="*/ 1967704 w 2740967"/>
              <a:gd name="connsiteY5" fmla="*/ 227851 h 5909960"/>
              <a:gd name="connsiteX6" fmla="*/ 2131847 w 2740967"/>
              <a:gd name="connsiteY6" fmla="*/ 6231 h 5909960"/>
              <a:gd name="connsiteX7" fmla="*/ 2740967 w 2740967"/>
              <a:gd name="connsiteY7" fmla="*/ 443901 h 5909960"/>
              <a:gd name="connsiteX8" fmla="*/ 2740967 w 2740967"/>
              <a:gd name="connsiteY8" fmla="*/ 5453240 h 5909960"/>
              <a:gd name="connsiteX9" fmla="*/ 2284247 w 2740967"/>
              <a:gd name="connsiteY9" fmla="*/ 5909960 h 5909960"/>
              <a:gd name="connsiteX10" fmla="*/ 457424 w 2740967"/>
              <a:gd name="connsiteY10" fmla="*/ 5909960 h 5909960"/>
              <a:gd name="connsiteX11" fmla="*/ 704 w 2740967"/>
              <a:gd name="connsiteY11" fmla="*/ 5453240 h 5909960"/>
              <a:gd name="connsiteX12" fmla="*/ 704 w 2740967"/>
              <a:gd name="connsiteY12" fmla="*/ 443901 h 5909960"/>
              <a:gd name="connsiteX0" fmla="*/ 704 w 2740967"/>
              <a:gd name="connsiteY0" fmla="*/ 443901 h 5909960"/>
              <a:gd name="connsiteX1" fmla="*/ 564365 w 2740967"/>
              <a:gd name="connsiteY1" fmla="*/ 18365 h 5909960"/>
              <a:gd name="connsiteX2" fmla="*/ 645977 w 2740967"/>
              <a:gd name="connsiteY2" fmla="*/ 140841 h 5909960"/>
              <a:gd name="connsiteX3" fmla="*/ 781091 w 2740967"/>
              <a:gd name="connsiteY3" fmla="*/ 230284 h 5909960"/>
              <a:gd name="connsiteX4" fmla="*/ 1507747 w 2740967"/>
              <a:gd name="connsiteY4" fmla="*/ 236272 h 5909960"/>
              <a:gd name="connsiteX5" fmla="*/ 1967704 w 2740967"/>
              <a:gd name="connsiteY5" fmla="*/ 227851 h 5909960"/>
              <a:gd name="connsiteX6" fmla="*/ 2131847 w 2740967"/>
              <a:gd name="connsiteY6" fmla="*/ 6231 h 5909960"/>
              <a:gd name="connsiteX7" fmla="*/ 2740967 w 2740967"/>
              <a:gd name="connsiteY7" fmla="*/ 443901 h 5909960"/>
              <a:gd name="connsiteX8" fmla="*/ 2740967 w 2740967"/>
              <a:gd name="connsiteY8" fmla="*/ 5453240 h 5909960"/>
              <a:gd name="connsiteX9" fmla="*/ 2284247 w 2740967"/>
              <a:gd name="connsiteY9" fmla="*/ 5909960 h 5909960"/>
              <a:gd name="connsiteX10" fmla="*/ 457424 w 2740967"/>
              <a:gd name="connsiteY10" fmla="*/ 5909960 h 5909960"/>
              <a:gd name="connsiteX11" fmla="*/ 704 w 2740967"/>
              <a:gd name="connsiteY11" fmla="*/ 5453240 h 5909960"/>
              <a:gd name="connsiteX12" fmla="*/ 704 w 2740967"/>
              <a:gd name="connsiteY12" fmla="*/ 443901 h 5909960"/>
              <a:gd name="connsiteX0" fmla="*/ 704 w 2740967"/>
              <a:gd name="connsiteY0" fmla="*/ 443901 h 5909960"/>
              <a:gd name="connsiteX1" fmla="*/ 564365 w 2740967"/>
              <a:gd name="connsiteY1" fmla="*/ 18365 h 5909960"/>
              <a:gd name="connsiteX2" fmla="*/ 645977 w 2740967"/>
              <a:gd name="connsiteY2" fmla="*/ 140841 h 5909960"/>
              <a:gd name="connsiteX3" fmla="*/ 781091 w 2740967"/>
              <a:gd name="connsiteY3" fmla="*/ 230284 h 5909960"/>
              <a:gd name="connsiteX4" fmla="*/ 1507747 w 2740967"/>
              <a:gd name="connsiteY4" fmla="*/ 236272 h 5909960"/>
              <a:gd name="connsiteX5" fmla="*/ 1967704 w 2740967"/>
              <a:gd name="connsiteY5" fmla="*/ 227851 h 5909960"/>
              <a:gd name="connsiteX6" fmla="*/ 2131847 w 2740967"/>
              <a:gd name="connsiteY6" fmla="*/ 6231 h 5909960"/>
              <a:gd name="connsiteX7" fmla="*/ 2740967 w 2740967"/>
              <a:gd name="connsiteY7" fmla="*/ 443901 h 5909960"/>
              <a:gd name="connsiteX8" fmla="*/ 2740967 w 2740967"/>
              <a:gd name="connsiteY8" fmla="*/ 5453240 h 5909960"/>
              <a:gd name="connsiteX9" fmla="*/ 2284247 w 2740967"/>
              <a:gd name="connsiteY9" fmla="*/ 5909960 h 5909960"/>
              <a:gd name="connsiteX10" fmla="*/ 457424 w 2740967"/>
              <a:gd name="connsiteY10" fmla="*/ 5909960 h 5909960"/>
              <a:gd name="connsiteX11" fmla="*/ 704 w 2740967"/>
              <a:gd name="connsiteY11" fmla="*/ 5453240 h 5909960"/>
              <a:gd name="connsiteX12" fmla="*/ 704 w 2740967"/>
              <a:gd name="connsiteY12" fmla="*/ 443901 h 5909960"/>
              <a:gd name="connsiteX0" fmla="*/ 704 w 2740967"/>
              <a:gd name="connsiteY0" fmla="*/ 443901 h 5909960"/>
              <a:gd name="connsiteX1" fmla="*/ 564365 w 2740967"/>
              <a:gd name="connsiteY1" fmla="*/ 18365 h 5909960"/>
              <a:gd name="connsiteX2" fmla="*/ 645977 w 2740967"/>
              <a:gd name="connsiteY2" fmla="*/ 140841 h 5909960"/>
              <a:gd name="connsiteX3" fmla="*/ 781091 w 2740967"/>
              <a:gd name="connsiteY3" fmla="*/ 230284 h 5909960"/>
              <a:gd name="connsiteX4" fmla="*/ 1507747 w 2740967"/>
              <a:gd name="connsiteY4" fmla="*/ 236272 h 5909960"/>
              <a:gd name="connsiteX5" fmla="*/ 1967704 w 2740967"/>
              <a:gd name="connsiteY5" fmla="*/ 227851 h 5909960"/>
              <a:gd name="connsiteX6" fmla="*/ 2131847 w 2740967"/>
              <a:gd name="connsiteY6" fmla="*/ 6231 h 5909960"/>
              <a:gd name="connsiteX7" fmla="*/ 2740967 w 2740967"/>
              <a:gd name="connsiteY7" fmla="*/ 443901 h 5909960"/>
              <a:gd name="connsiteX8" fmla="*/ 2740967 w 2740967"/>
              <a:gd name="connsiteY8" fmla="*/ 5453240 h 5909960"/>
              <a:gd name="connsiteX9" fmla="*/ 2284247 w 2740967"/>
              <a:gd name="connsiteY9" fmla="*/ 5909960 h 5909960"/>
              <a:gd name="connsiteX10" fmla="*/ 457424 w 2740967"/>
              <a:gd name="connsiteY10" fmla="*/ 5909960 h 5909960"/>
              <a:gd name="connsiteX11" fmla="*/ 704 w 2740967"/>
              <a:gd name="connsiteY11" fmla="*/ 5453240 h 5909960"/>
              <a:gd name="connsiteX12" fmla="*/ 704 w 2740967"/>
              <a:gd name="connsiteY12" fmla="*/ 443901 h 5909960"/>
              <a:gd name="connsiteX0" fmla="*/ 704 w 2740967"/>
              <a:gd name="connsiteY0" fmla="*/ 443901 h 5909960"/>
              <a:gd name="connsiteX1" fmla="*/ 564365 w 2740967"/>
              <a:gd name="connsiteY1" fmla="*/ 18365 h 5909960"/>
              <a:gd name="connsiteX2" fmla="*/ 645977 w 2740967"/>
              <a:gd name="connsiteY2" fmla="*/ 140841 h 5909960"/>
              <a:gd name="connsiteX3" fmla="*/ 781091 w 2740967"/>
              <a:gd name="connsiteY3" fmla="*/ 230284 h 5909960"/>
              <a:gd name="connsiteX4" fmla="*/ 1507747 w 2740967"/>
              <a:gd name="connsiteY4" fmla="*/ 236272 h 5909960"/>
              <a:gd name="connsiteX5" fmla="*/ 1967704 w 2740967"/>
              <a:gd name="connsiteY5" fmla="*/ 227851 h 5909960"/>
              <a:gd name="connsiteX6" fmla="*/ 2131847 w 2740967"/>
              <a:gd name="connsiteY6" fmla="*/ 6231 h 5909960"/>
              <a:gd name="connsiteX7" fmla="*/ 2740967 w 2740967"/>
              <a:gd name="connsiteY7" fmla="*/ 443901 h 5909960"/>
              <a:gd name="connsiteX8" fmla="*/ 2740967 w 2740967"/>
              <a:gd name="connsiteY8" fmla="*/ 5453240 h 5909960"/>
              <a:gd name="connsiteX9" fmla="*/ 2284247 w 2740967"/>
              <a:gd name="connsiteY9" fmla="*/ 5909960 h 5909960"/>
              <a:gd name="connsiteX10" fmla="*/ 457424 w 2740967"/>
              <a:gd name="connsiteY10" fmla="*/ 5909960 h 5909960"/>
              <a:gd name="connsiteX11" fmla="*/ 704 w 2740967"/>
              <a:gd name="connsiteY11" fmla="*/ 5453240 h 5909960"/>
              <a:gd name="connsiteX12" fmla="*/ 704 w 2740967"/>
              <a:gd name="connsiteY12" fmla="*/ 443901 h 5909960"/>
              <a:gd name="connsiteX0" fmla="*/ 704 w 2740967"/>
              <a:gd name="connsiteY0" fmla="*/ 443901 h 5909960"/>
              <a:gd name="connsiteX1" fmla="*/ 564365 w 2740967"/>
              <a:gd name="connsiteY1" fmla="*/ 18365 h 5909960"/>
              <a:gd name="connsiteX2" fmla="*/ 645977 w 2740967"/>
              <a:gd name="connsiteY2" fmla="*/ 140841 h 5909960"/>
              <a:gd name="connsiteX3" fmla="*/ 781091 w 2740967"/>
              <a:gd name="connsiteY3" fmla="*/ 230284 h 5909960"/>
              <a:gd name="connsiteX4" fmla="*/ 1507747 w 2740967"/>
              <a:gd name="connsiteY4" fmla="*/ 236272 h 5909960"/>
              <a:gd name="connsiteX5" fmla="*/ 1967704 w 2740967"/>
              <a:gd name="connsiteY5" fmla="*/ 227851 h 5909960"/>
              <a:gd name="connsiteX6" fmla="*/ 2131847 w 2740967"/>
              <a:gd name="connsiteY6" fmla="*/ 6231 h 5909960"/>
              <a:gd name="connsiteX7" fmla="*/ 2740967 w 2740967"/>
              <a:gd name="connsiteY7" fmla="*/ 443901 h 5909960"/>
              <a:gd name="connsiteX8" fmla="*/ 2740967 w 2740967"/>
              <a:gd name="connsiteY8" fmla="*/ 5453240 h 5909960"/>
              <a:gd name="connsiteX9" fmla="*/ 2284247 w 2740967"/>
              <a:gd name="connsiteY9" fmla="*/ 5909960 h 5909960"/>
              <a:gd name="connsiteX10" fmla="*/ 457424 w 2740967"/>
              <a:gd name="connsiteY10" fmla="*/ 5909960 h 5909960"/>
              <a:gd name="connsiteX11" fmla="*/ 704 w 2740967"/>
              <a:gd name="connsiteY11" fmla="*/ 5453240 h 5909960"/>
              <a:gd name="connsiteX12" fmla="*/ 704 w 2740967"/>
              <a:gd name="connsiteY12" fmla="*/ 443901 h 5909960"/>
              <a:gd name="connsiteX0" fmla="*/ 704 w 2740967"/>
              <a:gd name="connsiteY0" fmla="*/ 443901 h 5909960"/>
              <a:gd name="connsiteX1" fmla="*/ 564365 w 2740967"/>
              <a:gd name="connsiteY1" fmla="*/ 18365 h 5909960"/>
              <a:gd name="connsiteX2" fmla="*/ 645977 w 2740967"/>
              <a:gd name="connsiteY2" fmla="*/ 140841 h 5909960"/>
              <a:gd name="connsiteX3" fmla="*/ 781091 w 2740967"/>
              <a:gd name="connsiteY3" fmla="*/ 230284 h 5909960"/>
              <a:gd name="connsiteX4" fmla="*/ 1507747 w 2740967"/>
              <a:gd name="connsiteY4" fmla="*/ 236272 h 5909960"/>
              <a:gd name="connsiteX5" fmla="*/ 1967704 w 2740967"/>
              <a:gd name="connsiteY5" fmla="*/ 227851 h 5909960"/>
              <a:gd name="connsiteX6" fmla="*/ 2131847 w 2740967"/>
              <a:gd name="connsiteY6" fmla="*/ 6231 h 5909960"/>
              <a:gd name="connsiteX7" fmla="*/ 2740967 w 2740967"/>
              <a:gd name="connsiteY7" fmla="*/ 443901 h 5909960"/>
              <a:gd name="connsiteX8" fmla="*/ 2740967 w 2740967"/>
              <a:gd name="connsiteY8" fmla="*/ 5453240 h 5909960"/>
              <a:gd name="connsiteX9" fmla="*/ 2284247 w 2740967"/>
              <a:gd name="connsiteY9" fmla="*/ 5909960 h 5909960"/>
              <a:gd name="connsiteX10" fmla="*/ 457424 w 2740967"/>
              <a:gd name="connsiteY10" fmla="*/ 5909960 h 5909960"/>
              <a:gd name="connsiteX11" fmla="*/ 704 w 2740967"/>
              <a:gd name="connsiteY11" fmla="*/ 5453240 h 5909960"/>
              <a:gd name="connsiteX12" fmla="*/ 704 w 2740967"/>
              <a:gd name="connsiteY12" fmla="*/ 443901 h 5909960"/>
              <a:gd name="connsiteX0" fmla="*/ 704 w 2740967"/>
              <a:gd name="connsiteY0" fmla="*/ 443901 h 5909960"/>
              <a:gd name="connsiteX1" fmla="*/ 564365 w 2740967"/>
              <a:gd name="connsiteY1" fmla="*/ 18365 h 5909960"/>
              <a:gd name="connsiteX2" fmla="*/ 645977 w 2740967"/>
              <a:gd name="connsiteY2" fmla="*/ 140841 h 5909960"/>
              <a:gd name="connsiteX3" fmla="*/ 781091 w 2740967"/>
              <a:gd name="connsiteY3" fmla="*/ 230284 h 5909960"/>
              <a:gd name="connsiteX4" fmla="*/ 1507747 w 2740967"/>
              <a:gd name="connsiteY4" fmla="*/ 236272 h 5909960"/>
              <a:gd name="connsiteX5" fmla="*/ 1967704 w 2740967"/>
              <a:gd name="connsiteY5" fmla="*/ 227851 h 5909960"/>
              <a:gd name="connsiteX6" fmla="*/ 2131847 w 2740967"/>
              <a:gd name="connsiteY6" fmla="*/ 6231 h 5909960"/>
              <a:gd name="connsiteX7" fmla="*/ 2740967 w 2740967"/>
              <a:gd name="connsiteY7" fmla="*/ 443901 h 5909960"/>
              <a:gd name="connsiteX8" fmla="*/ 2740967 w 2740967"/>
              <a:gd name="connsiteY8" fmla="*/ 5453240 h 5909960"/>
              <a:gd name="connsiteX9" fmla="*/ 2284247 w 2740967"/>
              <a:gd name="connsiteY9" fmla="*/ 5909960 h 5909960"/>
              <a:gd name="connsiteX10" fmla="*/ 457424 w 2740967"/>
              <a:gd name="connsiteY10" fmla="*/ 5909960 h 5909960"/>
              <a:gd name="connsiteX11" fmla="*/ 704 w 2740967"/>
              <a:gd name="connsiteY11" fmla="*/ 5453240 h 5909960"/>
              <a:gd name="connsiteX12" fmla="*/ 704 w 2740967"/>
              <a:gd name="connsiteY12" fmla="*/ 443901 h 5909960"/>
              <a:gd name="connsiteX0" fmla="*/ 704 w 2740967"/>
              <a:gd name="connsiteY0" fmla="*/ 443901 h 5909960"/>
              <a:gd name="connsiteX1" fmla="*/ 564365 w 2740967"/>
              <a:gd name="connsiteY1" fmla="*/ 18365 h 5909960"/>
              <a:gd name="connsiteX2" fmla="*/ 645977 w 2740967"/>
              <a:gd name="connsiteY2" fmla="*/ 140841 h 5909960"/>
              <a:gd name="connsiteX3" fmla="*/ 781091 w 2740967"/>
              <a:gd name="connsiteY3" fmla="*/ 230284 h 5909960"/>
              <a:gd name="connsiteX4" fmla="*/ 1507747 w 2740967"/>
              <a:gd name="connsiteY4" fmla="*/ 236272 h 5909960"/>
              <a:gd name="connsiteX5" fmla="*/ 1967704 w 2740967"/>
              <a:gd name="connsiteY5" fmla="*/ 227851 h 5909960"/>
              <a:gd name="connsiteX6" fmla="*/ 2131847 w 2740967"/>
              <a:gd name="connsiteY6" fmla="*/ 6231 h 5909960"/>
              <a:gd name="connsiteX7" fmla="*/ 2740967 w 2740967"/>
              <a:gd name="connsiteY7" fmla="*/ 443901 h 5909960"/>
              <a:gd name="connsiteX8" fmla="*/ 2740967 w 2740967"/>
              <a:gd name="connsiteY8" fmla="*/ 5453240 h 5909960"/>
              <a:gd name="connsiteX9" fmla="*/ 2284247 w 2740967"/>
              <a:gd name="connsiteY9" fmla="*/ 5909960 h 5909960"/>
              <a:gd name="connsiteX10" fmla="*/ 457424 w 2740967"/>
              <a:gd name="connsiteY10" fmla="*/ 5909960 h 5909960"/>
              <a:gd name="connsiteX11" fmla="*/ 704 w 2740967"/>
              <a:gd name="connsiteY11" fmla="*/ 5453240 h 5909960"/>
              <a:gd name="connsiteX12" fmla="*/ 704 w 2740967"/>
              <a:gd name="connsiteY12" fmla="*/ 443901 h 5909960"/>
              <a:gd name="connsiteX0" fmla="*/ 704 w 2740967"/>
              <a:gd name="connsiteY0" fmla="*/ 443901 h 5909960"/>
              <a:gd name="connsiteX1" fmla="*/ 564365 w 2740967"/>
              <a:gd name="connsiteY1" fmla="*/ 18365 h 5909960"/>
              <a:gd name="connsiteX2" fmla="*/ 645977 w 2740967"/>
              <a:gd name="connsiteY2" fmla="*/ 140841 h 5909960"/>
              <a:gd name="connsiteX3" fmla="*/ 781091 w 2740967"/>
              <a:gd name="connsiteY3" fmla="*/ 230284 h 5909960"/>
              <a:gd name="connsiteX4" fmla="*/ 1507747 w 2740967"/>
              <a:gd name="connsiteY4" fmla="*/ 236272 h 5909960"/>
              <a:gd name="connsiteX5" fmla="*/ 1967704 w 2740967"/>
              <a:gd name="connsiteY5" fmla="*/ 227851 h 5909960"/>
              <a:gd name="connsiteX6" fmla="*/ 2131847 w 2740967"/>
              <a:gd name="connsiteY6" fmla="*/ 6231 h 5909960"/>
              <a:gd name="connsiteX7" fmla="*/ 2740967 w 2740967"/>
              <a:gd name="connsiteY7" fmla="*/ 443901 h 5909960"/>
              <a:gd name="connsiteX8" fmla="*/ 2740967 w 2740967"/>
              <a:gd name="connsiteY8" fmla="*/ 5453240 h 5909960"/>
              <a:gd name="connsiteX9" fmla="*/ 2284247 w 2740967"/>
              <a:gd name="connsiteY9" fmla="*/ 5909960 h 5909960"/>
              <a:gd name="connsiteX10" fmla="*/ 457424 w 2740967"/>
              <a:gd name="connsiteY10" fmla="*/ 5909960 h 5909960"/>
              <a:gd name="connsiteX11" fmla="*/ 704 w 2740967"/>
              <a:gd name="connsiteY11" fmla="*/ 5453240 h 5909960"/>
              <a:gd name="connsiteX12" fmla="*/ 704 w 2740967"/>
              <a:gd name="connsiteY12" fmla="*/ 443901 h 5909960"/>
              <a:gd name="connsiteX0" fmla="*/ 704 w 2740967"/>
              <a:gd name="connsiteY0" fmla="*/ 443901 h 5909960"/>
              <a:gd name="connsiteX1" fmla="*/ 564365 w 2740967"/>
              <a:gd name="connsiteY1" fmla="*/ 18365 h 5909960"/>
              <a:gd name="connsiteX2" fmla="*/ 645977 w 2740967"/>
              <a:gd name="connsiteY2" fmla="*/ 140841 h 5909960"/>
              <a:gd name="connsiteX3" fmla="*/ 781091 w 2740967"/>
              <a:gd name="connsiteY3" fmla="*/ 230284 h 5909960"/>
              <a:gd name="connsiteX4" fmla="*/ 1507747 w 2740967"/>
              <a:gd name="connsiteY4" fmla="*/ 236272 h 5909960"/>
              <a:gd name="connsiteX5" fmla="*/ 1967704 w 2740967"/>
              <a:gd name="connsiteY5" fmla="*/ 227851 h 5909960"/>
              <a:gd name="connsiteX6" fmla="*/ 2131847 w 2740967"/>
              <a:gd name="connsiteY6" fmla="*/ 6231 h 5909960"/>
              <a:gd name="connsiteX7" fmla="*/ 2740967 w 2740967"/>
              <a:gd name="connsiteY7" fmla="*/ 443901 h 5909960"/>
              <a:gd name="connsiteX8" fmla="*/ 2740967 w 2740967"/>
              <a:gd name="connsiteY8" fmla="*/ 5453240 h 5909960"/>
              <a:gd name="connsiteX9" fmla="*/ 2284247 w 2740967"/>
              <a:gd name="connsiteY9" fmla="*/ 5909960 h 5909960"/>
              <a:gd name="connsiteX10" fmla="*/ 457424 w 2740967"/>
              <a:gd name="connsiteY10" fmla="*/ 5909960 h 5909960"/>
              <a:gd name="connsiteX11" fmla="*/ 704 w 2740967"/>
              <a:gd name="connsiteY11" fmla="*/ 5453240 h 5909960"/>
              <a:gd name="connsiteX12" fmla="*/ 704 w 2740967"/>
              <a:gd name="connsiteY12" fmla="*/ 443901 h 5909960"/>
              <a:gd name="connsiteX0" fmla="*/ 704 w 2740967"/>
              <a:gd name="connsiteY0" fmla="*/ 443901 h 5909960"/>
              <a:gd name="connsiteX1" fmla="*/ 564365 w 2740967"/>
              <a:gd name="connsiteY1" fmla="*/ 18365 h 5909960"/>
              <a:gd name="connsiteX2" fmla="*/ 645977 w 2740967"/>
              <a:gd name="connsiteY2" fmla="*/ 140841 h 5909960"/>
              <a:gd name="connsiteX3" fmla="*/ 781091 w 2740967"/>
              <a:gd name="connsiteY3" fmla="*/ 230284 h 5909960"/>
              <a:gd name="connsiteX4" fmla="*/ 1507747 w 2740967"/>
              <a:gd name="connsiteY4" fmla="*/ 236272 h 5909960"/>
              <a:gd name="connsiteX5" fmla="*/ 1967704 w 2740967"/>
              <a:gd name="connsiteY5" fmla="*/ 227851 h 5909960"/>
              <a:gd name="connsiteX6" fmla="*/ 2131847 w 2740967"/>
              <a:gd name="connsiteY6" fmla="*/ 6231 h 5909960"/>
              <a:gd name="connsiteX7" fmla="*/ 2740967 w 2740967"/>
              <a:gd name="connsiteY7" fmla="*/ 443901 h 5909960"/>
              <a:gd name="connsiteX8" fmla="*/ 2740967 w 2740967"/>
              <a:gd name="connsiteY8" fmla="*/ 5453240 h 5909960"/>
              <a:gd name="connsiteX9" fmla="*/ 2284247 w 2740967"/>
              <a:gd name="connsiteY9" fmla="*/ 5909960 h 5909960"/>
              <a:gd name="connsiteX10" fmla="*/ 457424 w 2740967"/>
              <a:gd name="connsiteY10" fmla="*/ 5909960 h 5909960"/>
              <a:gd name="connsiteX11" fmla="*/ 704 w 2740967"/>
              <a:gd name="connsiteY11" fmla="*/ 5453240 h 5909960"/>
              <a:gd name="connsiteX12" fmla="*/ 704 w 2740967"/>
              <a:gd name="connsiteY12" fmla="*/ 443901 h 5909960"/>
              <a:gd name="connsiteX0" fmla="*/ 704 w 2740967"/>
              <a:gd name="connsiteY0" fmla="*/ 443901 h 5909960"/>
              <a:gd name="connsiteX1" fmla="*/ 564365 w 2740967"/>
              <a:gd name="connsiteY1" fmla="*/ 18365 h 5909960"/>
              <a:gd name="connsiteX2" fmla="*/ 645977 w 2740967"/>
              <a:gd name="connsiteY2" fmla="*/ 140841 h 5909960"/>
              <a:gd name="connsiteX3" fmla="*/ 781091 w 2740967"/>
              <a:gd name="connsiteY3" fmla="*/ 230284 h 5909960"/>
              <a:gd name="connsiteX4" fmla="*/ 1507747 w 2740967"/>
              <a:gd name="connsiteY4" fmla="*/ 236272 h 5909960"/>
              <a:gd name="connsiteX5" fmla="*/ 1967704 w 2740967"/>
              <a:gd name="connsiteY5" fmla="*/ 227851 h 5909960"/>
              <a:gd name="connsiteX6" fmla="*/ 2131847 w 2740967"/>
              <a:gd name="connsiteY6" fmla="*/ 6231 h 5909960"/>
              <a:gd name="connsiteX7" fmla="*/ 2740967 w 2740967"/>
              <a:gd name="connsiteY7" fmla="*/ 443901 h 5909960"/>
              <a:gd name="connsiteX8" fmla="*/ 2740967 w 2740967"/>
              <a:gd name="connsiteY8" fmla="*/ 5453240 h 5909960"/>
              <a:gd name="connsiteX9" fmla="*/ 2284247 w 2740967"/>
              <a:gd name="connsiteY9" fmla="*/ 5909960 h 5909960"/>
              <a:gd name="connsiteX10" fmla="*/ 457424 w 2740967"/>
              <a:gd name="connsiteY10" fmla="*/ 5909960 h 5909960"/>
              <a:gd name="connsiteX11" fmla="*/ 704 w 2740967"/>
              <a:gd name="connsiteY11" fmla="*/ 5453240 h 5909960"/>
              <a:gd name="connsiteX12" fmla="*/ 704 w 2740967"/>
              <a:gd name="connsiteY12" fmla="*/ 443901 h 5909960"/>
              <a:gd name="connsiteX0" fmla="*/ 704 w 2740967"/>
              <a:gd name="connsiteY0" fmla="*/ 443901 h 5909960"/>
              <a:gd name="connsiteX1" fmla="*/ 564365 w 2740967"/>
              <a:gd name="connsiteY1" fmla="*/ 18365 h 5909960"/>
              <a:gd name="connsiteX2" fmla="*/ 645977 w 2740967"/>
              <a:gd name="connsiteY2" fmla="*/ 140841 h 5909960"/>
              <a:gd name="connsiteX3" fmla="*/ 781091 w 2740967"/>
              <a:gd name="connsiteY3" fmla="*/ 230284 h 5909960"/>
              <a:gd name="connsiteX4" fmla="*/ 1507747 w 2740967"/>
              <a:gd name="connsiteY4" fmla="*/ 236272 h 5909960"/>
              <a:gd name="connsiteX5" fmla="*/ 1967704 w 2740967"/>
              <a:gd name="connsiteY5" fmla="*/ 227851 h 5909960"/>
              <a:gd name="connsiteX6" fmla="*/ 2131847 w 2740967"/>
              <a:gd name="connsiteY6" fmla="*/ 6231 h 5909960"/>
              <a:gd name="connsiteX7" fmla="*/ 2740967 w 2740967"/>
              <a:gd name="connsiteY7" fmla="*/ 443901 h 5909960"/>
              <a:gd name="connsiteX8" fmla="*/ 2740967 w 2740967"/>
              <a:gd name="connsiteY8" fmla="*/ 5453240 h 5909960"/>
              <a:gd name="connsiteX9" fmla="*/ 2284247 w 2740967"/>
              <a:gd name="connsiteY9" fmla="*/ 5909960 h 5909960"/>
              <a:gd name="connsiteX10" fmla="*/ 457424 w 2740967"/>
              <a:gd name="connsiteY10" fmla="*/ 5909960 h 5909960"/>
              <a:gd name="connsiteX11" fmla="*/ 704 w 2740967"/>
              <a:gd name="connsiteY11" fmla="*/ 5453240 h 5909960"/>
              <a:gd name="connsiteX12" fmla="*/ 704 w 2740967"/>
              <a:gd name="connsiteY12" fmla="*/ 443901 h 5909960"/>
              <a:gd name="connsiteX0" fmla="*/ 704 w 2740967"/>
              <a:gd name="connsiteY0" fmla="*/ 443901 h 5909960"/>
              <a:gd name="connsiteX1" fmla="*/ 564365 w 2740967"/>
              <a:gd name="connsiteY1" fmla="*/ 18365 h 5909960"/>
              <a:gd name="connsiteX2" fmla="*/ 645977 w 2740967"/>
              <a:gd name="connsiteY2" fmla="*/ 140841 h 5909960"/>
              <a:gd name="connsiteX3" fmla="*/ 781091 w 2740967"/>
              <a:gd name="connsiteY3" fmla="*/ 230284 h 5909960"/>
              <a:gd name="connsiteX4" fmla="*/ 1507747 w 2740967"/>
              <a:gd name="connsiteY4" fmla="*/ 236272 h 5909960"/>
              <a:gd name="connsiteX5" fmla="*/ 1967704 w 2740967"/>
              <a:gd name="connsiteY5" fmla="*/ 227851 h 5909960"/>
              <a:gd name="connsiteX6" fmla="*/ 2131847 w 2740967"/>
              <a:gd name="connsiteY6" fmla="*/ 6231 h 5909960"/>
              <a:gd name="connsiteX7" fmla="*/ 2740967 w 2740967"/>
              <a:gd name="connsiteY7" fmla="*/ 443901 h 5909960"/>
              <a:gd name="connsiteX8" fmla="*/ 2740967 w 2740967"/>
              <a:gd name="connsiteY8" fmla="*/ 5453240 h 5909960"/>
              <a:gd name="connsiteX9" fmla="*/ 2284247 w 2740967"/>
              <a:gd name="connsiteY9" fmla="*/ 5909960 h 5909960"/>
              <a:gd name="connsiteX10" fmla="*/ 457424 w 2740967"/>
              <a:gd name="connsiteY10" fmla="*/ 5909960 h 5909960"/>
              <a:gd name="connsiteX11" fmla="*/ 704 w 2740967"/>
              <a:gd name="connsiteY11" fmla="*/ 5453240 h 5909960"/>
              <a:gd name="connsiteX12" fmla="*/ 704 w 2740967"/>
              <a:gd name="connsiteY12" fmla="*/ 443901 h 5909960"/>
              <a:gd name="connsiteX0" fmla="*/ 704 w 2740967"/>
              <a:gd name="connsiteY0" fmla="*/ 443901 h 5909960"/>
              <a:gd name="connsiteX1" fmla="*/ 564365 w 2740967"/>
              <a:gd name="connsiteY1" fmla="*/ 18365 h 5909960"/>
              <a:gd name="connsiteX2" fmla="*/ 645977 w 2740967"/>
              <a:gd name="connsiteY2" fmla="*/ 140841 h 5909960"/>
              <a:gd name="connsiteX3" fmla="*/ 781091 w 2740967"/>
              <a:gd name="connsiteY3" fmla="*/ 230284 h 5909960"/>
              <a:gd name="connsiteX4" fmla="*/ 1507747 w 2740967"/>
              <a:gd name="connsiteY4" fmla="*/ 236272 h 5909960"/>
              <a:gd name="connsiteX5" fmla="*/ 1967704 w 2740967"/>
              <a:gd name="connsiteY5" fmla="*/ 227851 h 5909960"/>
              <a:gd name="connsiteX6" fmla="*/ 2131847 w 2740967"/>
              <a:gd name="connsiteY6" fmla="*/ 6231 h 5909960"/>
              <a:gd name="connsiteX7" fmla="*/ 2740967 w 2740967"/>
              <a:gd name="connsiteY7" fmla="*/ 443901 h 5909960"/>
              <a:gd name="connsiteX8" fmla="*/ 2740967 w 2740967"/>
              <a:gd name="connsiteY8" fmla="*/ 5453240 h 5909960"/>
              <a:gd name="connsiteX9" fmla="*/ 2284247 w 2740967"/>
              <a:gd name="connsiteY9" fmla="*/ 5909960 h 5909960"/>
              <a:gd name="connsiteX10" fmla="*/ 457424 w 2740967"/>
              <a:gd name="connsiteY10" fmla="*/ 5909960 h 5909960"/>
              <a:gd name="connsiteX11" fmla="*/ 704 w 2740967"/>
              <a:gd name="connsiteY11" fmla="*/ 5453240 h 5909960"/>
              <a:gd name="connsiteX12" fmla="*/ 704 w 2740967"/>
              <a:gd name="connsiteY12" fmla="*/ 443901 h 5909960"/>
              <a:gd name="connsiteX0" fmla="*/ 704 w 2740967"/>
              <a:gd name="connsiteY0" fmla="*/ 443901 h 5909960"/>
              <a:gd name="connsiteX1" fmla="*/ 564365 w 2740967"/>
              <a:gd name="connsiteY1" fmla="*/ 18365 h 5909960"/>
              <a:gd name="connsiteX2" fmla="*/ 645977 w 2740967"/>
              <a:gd name="connsiteY2" fmla="*/ 140841 h 5909960"/>
              <a:gd name="connsiteX3" fmla="*/ 781091 w 2740967"/>
              <a:gd name="connsiteY3" fmla="*/ 230284 h 5909960"/>
              <a:gd name="connsiteX4" fmla="*/ 1507747 w 2740967"/>
              <a:gd name="connsiteY4" fmla="*/ 236272 h 5909960"/>
              <a:gd name="connsiteX5" fmla="*/ 1967704 w 2740967"/>
              <a:gd name="connsiteY5" fmla="*/ 227851 h 5909960"/>
              <a:gd name="connsiteX6" fmla="*/ 2131847 w 2740967"/>
              <a:gd name="connsiteY6" fmla="*/ 6231 h 5909960"/>
              <a:gd name="connsiteX7" fmla="*/ 2740967 w 2740967"/>
              <a:gd name="connsiteY7" fmla="*/ 443901 h 5909960"/>
              <a:gd name="connsiteX8" fmla="*/ 2740967 w 2740967"/>
              <a:gd name="connsiteY8" fmla="*/ 5453240 h 5909960"/>
              <a:gd name="connsiteX9" fmla="*/ 2284247 w 2740967"/>
              <a:gd name="connsiteY9" fmla="*/ 5909960 h 5909960"/>
              <a:gd name="connsiteX10" fmla="*/ 457424 w 2740967"/>
              <a:gd name="connsiteY10" fmla="*/ 5909960 h 5909960"/>
              <a:gd name="connsiteX11" fmla="*/ 704 w 2740967"/>
              <a:gd name="connsiteY11" fmla="*/ 5453240 h 5909960"/>
              <a:gd name="connsiteX12" fmla="*/ 704 w 2740967"/>
              <a:gd name="connsiteY12" fmla="*/ 443901 h 5909960"/>
              <a:gd name="connsiteX0" fmla="*/ 704 w 2740967"/>
              <a:gd name="connsiteY0" fmla="*/ 443901 h 5909960"/>
              <a:gd name="connsiteX1" fmla="*/ 564365 w 2740967"/>
              <a:gd name="connsiteY1" fmla="*/ 18365 h 5909960"/>
              <a:gd name="connsiteX2" fmla="*/ 645977 w 2740967"/>
              <a:gd name="connsiteY2" fmla="*/ 140841 h 5909960"/>
              <a:gd name="connsiteX3" fmla="*/ 781091 w 2740967"/>
              <a:gd name="connsiteY3" fmla="*/ 230284 h 5909960"/>
              <a:gd name="connsiteX4" fmla="*/ 1507747 w 2740967"/>
              <a:gd name="connsiteY4" fmla="*/ 236272 h 5909960"/>
              <a:gd name="connsiteX5" fmla="*/ 1967704 w 2740967"/>
              <a:gd name="connsiteY5" fmla="*/ 227851 h 5909960"/>
              <a:gd name="connsiteX6" fmla="*/ 2131847 w 2740967"/>
              <a:gd name="connsiteY6" fmla="*/ 6231 h 5909960"/>
              <a:gd name="connsiteX7" fmla="*/ 2740967 w 2740967"/>
              <a:gd name="connsiteY7" fmla="*/ 443901 h 5909960"/>
              <a:gd name="connsiteX8" fmla="*/ 2740967 w 2740967"/>
              <a:gd name="connsiteY8" fmla="*/ 5453240 h 5909960"/>
              <a:gd name="connsiteX9" fmla="*/ 2284247 w 2740967"/>
              <a:gd name="connsiteY9" fmla="*/ 5909960 h 5909960"/>
              <a:gd name="connsiteX10" fmla="*/ 457424 w 2740967"/>
              <a:gd name="connsiteY10" fmla="*/ 5909960 h 5909960"/>
              <a:gd name="connsiteX11" fmla="*/ 704 w 2740967"/>
              <a:gd name="connsiteY11" fmla="*/ 5453240 h 5909960"/>
              <a:gd name="connsiteX12" fmla="*/ 704 w 2740967"/>
              <a:gd name="connsiteY12" fmla="*/ 443901 h 5909960"/>
              <a:gd name="connsiteX0" fmla="*/ 704 w 2740967"/>
              <a:gd name="connsiteY0" fmla="*/ 443901 h 5909960"/>
              <a:gd name="connsiteX1" fmla="*/ 564365 w 2740967"/>
              <a:gd name="connsiteY1" fmla="*/ 18365 h 5909960"/>
              <a:gd name="connsiteX2" fmla="*/ 621485 w 2740967"/>
              <a:gd name="connsiteY2" fmla="*/ 148931 h 5909960"/>
              <a:gd name="connsiteX3" fmla="*/ 781091 w 2740967"/>
              <a:gd name="connsiteY3" fmla="*/ 230284 h 5909960"/>
              <a:gd name="connsiteX4" fmla="*/ 1507747 w 2740967"/>
              <a:gd name="connsiteY4" fmla="*/ 236272 h 5909960"/>
              <a:gd name="connsiteX5" fmla="*/ 1967704 w 2740967"/>
              <a:gd name="connsiteY5" fmla="*/ 227851 h 5909960"/>
              <a:gd name="connsiteX6" fmla="*/ 2131847 w 2740967"/>
              <a:gd name="connsiteY6" fmla="*/ 6231 h 5909960"/>
              <a:gd name="connsiteX7" fmla="*/ 2740967 w 2740967"/>
              <a:gd name="connsiteY7" fmla="*/ 443901 h 5909960"/>
              <a:gd name="connsiteX8" fmla="*/ 2740967 w 2740967"/>
              <a:gd name="connsiteY8" fmla="*/ 5453240 h 5909960"/>
              <a:gd name="connsiteX9" fmla="*/ 2284247 w 2740967"/>
              <a:gd name="connsiteY9" fmla="*/ 5909960 h 5909960"/>
              <a:gd name="connsiteX10" fmla="*/ 457424 w 2740967"/>
              <a:gd name="connsiteY10" fmla="*/ 5909960 h 5909960"/>
              <a:gd name="connsiteX11" fmla="*/ 704 w 2740967"/>
              <a:gd name="connsiteY11" fmla="*/ 5453240 h 5909960"/>
              <a:gd name="connsiteX12" fmla="*/ 704 w 2740967"/>
              <a:gd name="connsiteY12" fmla="*/ 443901 h 5909960"/>
              <a:gd name="connsiteX0" fmla="*/ 704 w 2740967"/>
              <a:gd name="connsiteY0" fmla="*/ 443901 h 5909960"/>
              <a:gd name="connsiteX1" fmla="*/ 564365 w 2740967"/>
              <a:gd name="connsiteY1" fmla="*/ 18365 h 5909960"/>
              <a:gd name="connsiteX2" fmla="*/ 648699 w 2740967"/>
              <a:gd name="connsiteY2" fmla="*/ 146234 h 5909960"/>
              <a:gd name="connsiteX3" fmla="*/ 781091 w 2740967"/>
              <a:gd name="connsiteY3" fmla="*/ 230284 h 5909960"/>
              <a:gd name="connsiteX4" fmla="*/ 1507747 w 2740967"/>
              <a:gd name="connsiteY4" fmla="*/ 236272 h 5909960"/>
              <a:gd name="connsiteX5" fmla="*/ 1967704 w 2740967"/>
              <a:gd name="connsiteY5" fmla="*/ 227851 h 5909960"/>
              <a:gd name="connsiteX6" fmla="*/ 2131847 w 2740967"/>
              <a:gd name="connsiteY6" fmla="*/ 6231 h 5909960"/>
              <a:gd name="connsiteX7" fmla="*/ 2740967 w 2740967"/>
              <a:gd name="connsiteY7" fmla="*/ 443901 h 5909960"/>
              <a:gd name="connsiteX8" fmla="*/ 2740967 w 2740967"/>
              <a:gd name="connsiteY8" fmla="*/ 5453240 h 5909960"/>
              <a:gd name="connsiteX9" fmla="*/ 2284247 w 2740967"/>
              <a:gd name="connsiteY9" fmla="*/ 5909960 h 5909960"/>
              <a:gd name="connsiteX10" fmla="*/ 457424 w 2740967"/>
              <a:gd name="connsiteY10" fmla="*/ 5909960 h 5909960"/>
              <a:gd name="connsiteX11" fmla="*/ 704 w 2740967"/>
              <a:gd name="connsiteY11" fmla="*/ 5453240 h 5909960"/>
              <a:gd name="connsiteX12" fmla="*/ 704 w 2740967"/>
              <a:gd name="connsiteY12" fmla="*/ 443901 h 5909960"/>
              <a:gd name="connsiteX0" fmla="*/ 704 w 2740967"/>
              <a:gd name="connsiteY0" fmla="*/ 443901 h 5909960"/>
              <a:gd name="connsiteX1" fmla="*/ 564365 w 2740967"/>
              <a:gd name="connsiteY1" fmla="*/ 18365 h 5909960"/>
              <a:gd name="connsiteX2" fmla="*/ 648699 w 2740967"/>
              <a:gd name="connsiteY2" fmla="*/ 146234 h 5909960"/>
              <a:gd name="connsiteX3" fmla="*/ 781091 w 2740967"/>
              <a:gd name="connsiteY3" fmla="*/ 230284 h 5909960"/>
              <a:gd name="connsiteX4" fmla="*/ 1507747 w 2740967"/>
              <a:gd name="connsiteY4" fmla="*/ 236272 h 5909960"/>
              <a:gd name="connsiteX5" fmla="*/ 1967704 w 2740967"/>
              <a:gd name="connsiteY5" fmla="*/ 227851 h 5909960"/>
              <a:gd name="connsiteX6" fmla="*/ 2131847 w 2740967"/>
              <a:gd name="connsiteY6" fmla="*/ 6231 h 5909960"/>
              <a:gd name="connsiteX7" fmla="*/ 2740967 w 2740967"/>
              <a:gd name="connsiteY7" fmla="*/ 443901 h 5909960"/>
              <a:gd name="connsiteX8" fmla="*/ 2740967 w 2740967"/>
              <a:gd name="connsiteY8" fmla="*/ 5453240 h 5909960"/>
              <a:gd name="connsiteX9" fmla="*/ 2284247 w 2740967"/>
              <a:gd name="connsiteY9" fmla="*/ 5909960 h 5909960"/>
              <a:gd name="connsiteX10" fmla="*/ 457424 w 2740967"/>
              <a:gd name="connsiteY10" fmla="*/ 5909960 h 5909960"/>
              <a:gd name="connsiteX11" fmla="*/ 704 w 2740967"/>
              <a:gd name="connsiteY11" fmla="*/ 5453240 h 5909960"/>
              <a:gd name="connsiteX12" fmla="*/ 704 w 2740967"/>
              <a:gd name="connsiteY12" fmla="*/ 443901 h 5909960"/>
              <a:gd name="connsiteX0" fmla="*/ 704 w 2740967"/>
              <a:gd name="connsiteY0" fmla="*/ 443901 h 5909960"/>
              <a:gd name="connsiteX1" fmla="*/ 564365 w 2740967"/>
              <a:gd name="connsiteY1" fmla="*/ 18365 h 5909960"/>
              <a:gd name="connsiteX2" fmla="*/ 648699 w 2740967"/>
              <a:gd name="connsiteY2" fmla="*/ 146234 h 5909960"/>
              <a:gd name="connsiteX3" fmla="*/ 781091 w 2740967"/>
              <a:gd name="connsiteY3" fmla="*/ 230284 h 5909960"/>
              <a:gd name="connsiteX4" fmla="*/ 1507747 w 2740967"/>
              <a:gd name="connsiteY4" fmla="*/ 236272 h 5909960"/>
              <a:gd name="connsiteX5" fmla="*/ 1967704 w 2740967"/>
              <a:gd name="connsiteY5" fmla="*/ 227851 h 5909960"/>
              <a:gd name="connsiteX6" fmla="*/ 2131847 w 2740967"/>
              <a:gd name="connsiteY6" fmla="*/ 6231 h 5909960"/>
              <a:gd name="connsiteX7" fmla="*/ 2740967 w 2740967"/>
              <a:gd name="connsiteY7" fmla="*/ 443901 h 5909960"/>
              <a:gd name="connsiteX8" fmla="*/ 2740967 w 2740967"/>
              <a:gd name="connsiteY8" fmla="*/ 5453240 h 5909960"/>
              <a:gd name="connsiteX9" fmla="*/ 2284247 w 2740967"/>
              <a:gd name="connsiteY9" fmla="*/ 5909960 h 5909960"/>
              <a:gd name="connsiteX10" fmla="*/ 457424 w 2740967"/>
              <a:gd name="connsiteY10" fmla="*/ 5909960 h 5909960"/>
              <a:gd name="connsiteX11" fmla="*/ 704 w 2740967"/>
              <a:gd name="connsiteY11" fmla="*/ 5453240 h 5909960"/>
              <a:gd name="connsiteX12" fmla="*/ 704 w 2740967"/>
              <a:gd name="connsiteY12" fmla="*/ 443901 h 5909960"/>
              <a:gd name="connsiteX0" fmla="*/ 704 w 2740967"/>
              <a:gd name="connsiteY0" fmla="*/ 443901 h 5909960"/>
              <a:gd name="connsiteX1" fmla="*/ 564365 w 2740967"/>
              <a:gd name="connsiteY1" fmla="*/ 18365 h 5909960"/>
              <a:gd name="connsiteX2" fmla="*/ 648699 w 2740967"/>
              <a:gd name="connsiteY2" fmla="*/ 146234 h 5909960"/>
              <a:gd name="connsiteX3" fmla="*/ 781091 w 2740967"/>
              <a:gd name="connsiteY3" fmla="*/ 230284 h 5909960"/>
              <a:gd name="connsiteX4" fmla="*/ 1507747 w 2740967"/>
              <a:gd name="connsiteY4" fmla="*/ 236272 h 5909960"/>
              <a:gd name="connsiteX5" fmla="*/ 1967704 w 2740967"/>
              <a:gd name="connsiteY5" fmla="*/ 227851 h 5909960"/>
              <a:gd name="connsiteX6" fmla="*/ 2131847 w 2740967"/>
              <a:gd name="connsiteY6" fmla="*/ 6231 h 5909960"/>
              <a:gd name="connsiteX7" fmla="*/ 2740967 w 2740967"/>
              <a:gd name="connsiteY7" fmla="*/ 443901 h 5909960"/>
              <a:gd name="connsiteX8" fmla="*/ 2740967 w 2740967"/>
              <a:gd name="connsiteY8" fmla="*/ 5453240 h 5909960"/>
              <a:gd name="connsiteX9" fmla="*/ 2284247 w 2740967"/>
              <a:gd name="connsiteY9" fmla="*/ 5909960 h 5909960"/>
              <a:gd name="connsiteX10" fmla="*/ 457424 w 2740967"/>
              <a:gd name="connsiteY10" fmla="*/ 5909960 h 5909960"/>
              <a:gd name="connsiteX11" fmla="*/ 704 w 2740967"/>
              <a:gd name="connsiteY11" fmla="*/ 5453240 h 5909960"/>
              <a:gd name="connsiteX12" fmla="*/ 704 w 2740967"/>
              <a:gd name="connsiteY12" fmla="*/ 443901 h 5909960"/>
              <a:gd name="connsiteX0" fmla="*/ 704 w 2740967"/>
              <a:gd name="connsiteY0" fmla="*/ 443901 h 5909960"/>
              <a:gd name="connsiteX1" fmla="*/ 564365 w 2740967"/>
              <a:gd name="connsiteY1" fmla="*/ 18365 h 5909960"/>
              <a:gd name="connsiteX2" fmla="*/ 648699 w 2740967"/>
              <a:gd name="connsiteY2" fmla="*/ 146234 h 5909960"/>
              <a:gd name="connsiteX3" fmla="*/ 781091 w 2740967"/>
              <a:gd name="connsiteY3" fmla="*/ 230284 h 5909960"/>
              <a:gd name="connsiteX4" fmla="*/ 1507747 w 2740967"/>
              <a:gd name="connsiteY4" fmla="*/ 236272 h 5909960"/>
              <a:gd name="connsiteX5" fmla="*/ 1967704 w 2740967"/>
              <a:gd name="connsiteY5" fmla="*/ 227851 h 5909960"/>
              <a:gd name="connsiteX6" fmla="*/ 2131847 w 2740967"/>
              <a:gd name="connsiteY6" fmla="*/ 6231 h 5909960"/>
              <a:gd name="connsiteX7" fmla="*/ 2740967 w 2740967"/>
              <a:gd name="connsiteY7" fmla="*/ 443901 h 5909960"/>
              <a:gd name="connsiteX8" fmla="*/ 2740967 w 2740967"/>
              <a:gd name="connsiteY8" fmla="*/ 5453240 h 5909960"/>
              <a:gd name="connsiteX9" fmla="*/ 2284247 w 2740967"/>
              <a:gd name="connsiteY9" fmla="*/ 5909960 h 5909960"/>
              <a:gd name="connsiteX10" fmla="*/ 457424 w 2740967"/>
              <a:gd name="connsiteY10" fmla="*/ 5909960 h 5909960"/>
              <a:gd name="connsiteX11" fmla="*/ 704 w 2740967"/>
              <a:gd name="connsiteY11" fmla="*/ 5453240 h 5909960"/>
              <a:gd name="connsiteX12" fmla="*/ 704 w 2740967"/>
              <a:gd name="connsiteY12" fmla="*/ 443901 h 5909960"/>
              <a:gd name="connsiteX0" fmla="*/ 704 w 2740967"/>
              <a:gd name="connsiteY0" fmla="*/ 443901 h 5909960"/>
              <a:gd name="connsiteX1" fmla="*/ 564365 w 2740967"/>
              <a:gd name="connsiteY1" fmla="*/ 18365 h 5909960"/>
              <a:gd name="connsiteX2" fmla="*/ 648699 w 2740967"/>
              <a:gd name="connsiteY2" fmla="*/ 146234 h 5909960"/>
              <a:gd name="connsiteX3" fmla="*/ 781091 w 2740967"/>
              <a:gd name="connsiteY3" fmla="*/ 230284 h 5909960"/>
              <a:gd name="connsiteX4" fmla="*/ 1507747 w 2740967"/>
              <a:gd name="connsiteY4" fmla="*/ 236272 h 5909960"/>
              <a:gd name="connsiteX5" fmla="*/ 1967704 w 2740967"/>
              <a:gd name="connsiteY5" fmla="*/ 227851 h 5909960"/>
              <a:gd name="connsiteX6" fmla="*/ 2131847 w 2740967"/>
              <a:gd name="connsiteY6" fmla="*/ 6231 h 5909960"/>
              <a:gd name="connsiteX7" fmla="*/ 2740967 w 2740967"/>
              <a:gd name="connsiteY7" fmla="*/ 443901 h 5909960"/>
              <a:gd name="connsiteX8" fmla="*/ 2740967 w 2740967"/>
              <a:gd name="connsiteY8" fmla="*/ 5453240 h 5909960"/>
              <a:gd name="connsiteX9" fmla="*/ 2284247 w 2740967"/>
              <a:gd name="connsiteY9" fmla="*/ 5909960 h 5909960"/>
              <a:gd name="connsiteX10" fmla="*/ 457424 w 2740967"/>
              <a:gd name="connsiteY10" fmla="*/ 5909960 h 5909960"/>
              <a:gd name="connsiteX11" fmla="*/ 704 w 2740967"/>
              <a:gd name="connsiteY11" fmla="*/ 5453240 h 5909960"/>
              <a:gd name="connsiteX12" fmla="*/ 704 w 2740967"/>
              <a:gd name="connsiteY12" fmla="*/ 443901 h 5909960"/>
              <a:gd name="connsiteX0" fmla="*/ 704 w 2740967"/>
              <a:gd name="connsiteY0" fmla="*/ 443901 h 5909960"/>
              <a:gd name="connsiteX1" fmla="*/ 564365 w 2740967"/>
              <a:gd name="connsiteY1" fmla="*/ 18365 h 5909960"/>
              <a:gd name="connsiteX2" fmla="*/ 648699 w 2740967"/>
              <a:gd name="connsiteY2" fmla="*/ 146234 h 5909960"/>
              <a:gd name="connsiteX3" fmla="*/ 781091 w 2740967"/>
              <a:gd name="connsiteY3" fmla="*/ 230284 h 5909960"/>
              <a:gd name="connsiteX4" fmla="*/ 1507747 w 2740967"/>
              <a:gd name="connsiteY4" fmla="*/ 236272 h 5909960"/>
              <a:gd name="connsiteX5" fmla="*/ 1967704 w 2740967"/>
              <a:gd name="connsiteY5" fmla="*/ 227851 h 5909960"/>
              <a:gd name="connsiteX6" fmla="*/ 2131847 w 2740967"/>
              <a:gd name="connsiteY6" fmla="*/ 6231 h 5909960"/>
              <a:gd name="connsiteX7" fmla="*/ 2740967 w 2740967"/>
              <a:gd name="connsiteY7" fmla="*/ 443901 h 5909960"/>
              <a:gd name="connsiteX8" fmla="*/ 2740967 w 2740967"/>
              <a:gd name="connsiteY8" fmla="*/ 5453240 h 5909960"/>
              <a:gd name="connsiteX9" fmla="*/ 2284247 w 2740967"/>
              <a:gd name="connsiteY9" fmla="*/ 5909960 h 5909960"/>
              <a:gd name="connsiteX10" fmla="*/ 457424 w 2740967"/>
              <a:gd name="connsiteY10" fmla="*/ 5909960 h 5909960"/>
              <a:gd name="connsiteX11" fmla="*/ 704 w 2740967"/>
              <a:gd name="connsiteY11" fmla="*/ 5453240 h 5909960"/>
              <a:gd name="connsiteX12" fmla="*/ 704 w 2740967"/>
              <a:gd name="connsiteY12" fmla="*/ 443901 h 5909960"/>
              <a:gd name="connsiteX0" fmla="*/ 704 w 2740967"/>
              <a:gd name="connsiteY0" fmla="*/ 443901 h 5909960"/>
              <a:gd name="connsiteX1" fmla="*/ 564365 w 2740967"/>
              <a:gd name="connsiteY1" fmla="*/ 18365 h 5909960"/>
              <a:gd name="connsiteX2" fmla="*/ 648699 w 2740967"/>
              <a:gd name="connsiteY2" fmla="*/ 146234 h 5909960"/>
              <a:gd name="connsiteX3" fmla="*/ 781091 w 2740967"/>
              <a:gd name="connsiteY3" fmla="*/ 230284 h 5909960"/>
              <a:gd name="connsiteX4" fmla="*/ 1507747 w 2740967"/>
              <a:gd name="connsiteY4" fmla="*/ 236272 h 5909960"/>
              <a:gd name="connsiteX5" fmla="*/ 1967704 w 2740967"/>
              <a:gd name="connsiteY5" fmla="*/ 227851 h 5909960"/>
              <a:gd name="connsiteX6" fmla="*/ 2131847 w 2740967"/>
              <a:gd name="connsiteY6" fmla="*/ 6231 h 5909960"/>
              <a:gd name="connsiteX7" fmla="*/ 2740967 w 2740967"/>
              <a:gd name="connsiteY7" fmla="*/ 443901 h 5909960"/>
              <a:gd name="connsiteX8" fmla="*/ 2740967 w 2740967"/>
              <a:gd name="connsiteY8" fmla="*/ 5453240 h 5909960"/>
              <a:gd name="connsiteX9" fmla="*/ 2284247 w 2740967"/>
              <a:gd name="connsiteY9" fmla="*/ 5909960 h 5909960"/>
              <a:gd name="connsiteX10" fmla="*/ 457424 w 2740967"/>
              <a:gd name="connsiteY10" fmla="*/ 5909960 h 5909960"/>
              <a:gd name="connsiteX11" fmla="*/ 704 w 2740967"/>
              <a:gd name="connsiteY11" fmla="*/ 5453240 h 5909960"/>
              <a:gd name="connsiteX12" fmla="*/ 704 w 2740967"/>
              <a:gd name="connsiteY12" fmla="*/ 443901 h 5909960"/>
              <a:gd name="connsiteX0" fmla="*/ 704 w 2740967"/>
              <a:gd name="connsiteY0" fmla="*/ 443901 h 5909960"/>
              <a:gd name="connsiteX1" fmla="*/ 564365 w 2740967"/>
              <a:gd name="connsiteY1" fmla="*/ 18365 h 5909960"/>
              <a:gd name="connsiteX2" fmla="*/ 648699 w 2740967"/>
              <a:gd name="connsiteY2" fmla="*/ 146234 h 5909960"/>
              <a:gd name="connsiteX3" fmla="*/ 781091 w 2740967"/>
              <a:gd name="connsiteY3" fmla="*/ 230284 h 5909960"/>
              <a:gd name="connsiteX4" fmla="*/ 1507747 w 2740967"/>
              <a:gd name="connsiteY4" fmla="*/ 236272 h 5909960"/>
              <a:gd name="connsiteX5" fmla="*/ 1967704 w 2740967"/>
              <a:gd name="connsiteY5" fmla="*/ 227851 h 5909960"/>
              <a:gd name="connsiteX6" fmla="*/ 2131847 w 2740967"/>
              <a:gd name="connsiteY6" fmla="*/ 6231 h 5909960"/>
              <a:gd name="connsiteX7" fmla="*/ 2740967 w 2740967"/>
              <a:gd name="connsiteY7" fmla="*/ 443901 h 5909960"/>
              <a:gd name="connsiteX8" fmla="*/ 2740967 w 2740967"/>
              <a:gd name="connsiteY8" fmla="*/ 5453240 h 5909960"/>
              <a:gd name="connsiteX9" fmla="*/ 2284247 w 2740967"/>
              <a:gd name="connsiteY9" fmla="*/ 5909960 h 5909960"/>
              <a:gd name="connsiteX10" fmla="*/ 457424 w 2740967"/>
              <a:gd name="connsiteY10" fmla="*/ 5909960 h 5909960"/>
              <a:gd name="connsiteX11" fmla="*/ 704 w 2740967"/>
              <a:gd name="connsiteY11" fmla="*/ 5453240 h 5909960"/>
              <a:gd name="connsiteX12" fmla="*/ 704 w 2740967"/>
              <a:gd name="connsiteY12" fmla="*/ 443901 h 5909960"/>
              <a:gd name="connsiteX0" fmla="*/ 704 w 2740967"/>
              <a:gd name="connsiteY0" fmla="*/ 443901 h 5909960"/>
              <a:gd name="connsiteX1" fmla="*/ 564365 w 2740967"/>
              <a:gd name="connsiteY1" fmla="*/ 18365 h 5909960"/>
              <a:gd name="connsiteX2" fmla="*/ 781091 w 2740967"/>
              <a:gd name="connsiteY2" fmla="*/ 230284 h 5909960"/>
              <a:gd name="connsiteX3" fmla="*/ 1507747 w 2740967"/>
              <a:gd name="connsiteY3" fmla="*/ 236272 h 5909960"/>
              <a:gd name="connsiteX4" fmla="*/ 1967704 w 2740967"/>
              <a:gd name="connsiteY4" fmla="*/ 227851 h 5909960"/>
              <a:gd name="connsiteX5" fmla="*/ 2131847 w 2740967"/>
              <a:gd name="connsiteY5" fmla="*/ 6231 h 5909960"/>
              <a:gd name="connsiteX6" fmla="*/ 2740967 w 2740967"/>
              <a:gd name="connsiteY6" fmla="*/ 443901 h 5909960"/>
              <a:gd name="connsiteX7" fmla="*/ 2740967 w 2740967"/>
              <a:gd name="connsiteY7" fmla="*/ 5453240 h 5909960"/>
              <a:gd name="connsiteX8" fmla="*/ 2284247 w 2740967"/>
              <a:gd name="connsiteY8" fmla="*/ 5909960 h 5909960"/>
              <a:gd name="connsiteX9" fmla="*/ 457424 w 2740967"/>
              <a:gd name="connsiteY9" fmla="*/ 5909960 h 5909960"/>
              <a:gd name="connsiteX10" fmla="*/ 704 w 2740967"/>
              <a:gd name="connsiteY10" fmla="*/ 5453240 h 5909960"/>
              <a:gd name="connsiteX11" fmla="*/ 704 w 2740967"/>
              <a:gd name="connsiteY11" fmla="*/ 443901 h 5909960"/>
              <a:gd name="connsiteX0" fmla="*/ 704 w 2740967"/>
              <a:gd name="connsiteY0" fmla="*/ 443901 h 5909960"/>
              <a:gd name="connsiteX1" fmla="*/ 564365 w 2740967"/>
              <a:gd name="connsiteY1" fmla="*/ 18365 h 5909960"/>
              <a:gd name="connsiteX2" fmla="*/ 781091 w 2740967"/>
              <a:gd name="connsiteY2" fmla="*/ 230284 h 5909960"/>
              <a:gd name="connsiteX3" fmla="*/ 1507747 w 2740967"/>
              <a:gd name="connsiteY3" fmla="*/ 236272 h 5909960"/>
              <a:gd name="connsiteX4" fmla="*/ 1967704 w 2740967"/>
              <a:gd name="connsiteY4" fmla="*/ 227851 h 5909960"/>
              <a:gd name="connsiteX5" fmla="*/ 2131847 w 2740967"/>
              <a:gd name="connsiteY5" fmla="*/ 6231 h 5909960"/>
              <a:gd name="connsiteX6" fmla="*/ 2740967 w 2740967"/>
              <a:gd name="connsiteY6" fmla="*/ 443901 h 5909960"/>
              <a:gd name="connsiteX7" fmla="*/ 2740967 w 2740967"/>
              <a:gd name="connsiteY7" fmla="*/ 5453240 h 5909960"/>
              <a:gd name="connsiteX8" fmla="*/ 2284247 w 2740967"/>
              <a:gd name="connsiteY8" fmla="*/ 5909960 h 5909960"/>
              <a:gd name="connsiteX9" fmla="*/ 457424 w 2740967"/>
              <a:gd name="connsiteY9" fmla="*/ 5909960 h 5909960"/>
              <a:gd name="connsiteX10" fmla="*/ 704 w 2740967"/>
              <a:gd name="connsiteY10" fmla="*/ 5453240 h 5909960"/>
              <a:gd name="connsiteX11" fmla="*/ 704 w 2740967"/>
              <a:gd name="connsiteY11" fmla="*/ 443901 h 5909960"/>
              <a:gd name="connsiteX0" fmla="*/ 704 w 2740967"/>
              <a:gd name="connsiteY0" fmla="*/ 443901 h 5909960"/>
              <a:gd name="connsiteX1" fmla="*/ 564365 w 2740967"/>
              <a:gd name="connsiteY1" fmla="*/ 18365 h 5909960"/>
              <a:gd name="connsiteX2" fmla="*/ 781091 w 2740967"/>
              <a:gd name="connsiteY2" fmla="*/ 230284 h 5909960"/>
              <a:gd name="connsiteX3" fmla="*/ 1507747 w 2740967"/>
              <a:gd name="connsiteY3" fmla="*/ 236272 h 5909960"/>
              <a:gd name="connsiteX4" fmla="*/ 1967704 w 2740967"/>
              <a:gd name="connsiteY4" fmla="*/ 227851 h 5909960"/>
              <a:gd name="connsiteX5" fmla="*/ 2131847 w 2740967"/>
              <a:gd name="connsiteY5" fmla="*/ 6231 h 5909960"/>
              <a:gd name="connsiteX6" fmla="*/ 2740967 w 2740967"/>
              <a:gd name="connsiteY6" fmla="*/ 443901 h 5909960"/>
              <a:gd name="connsiteX7" fmla="*/ 2740967 w 2740967"/>
              <a:gd name="connsiteY7" fmla="*/ 5453240 h 5909960"/>
              <a:gd name="connsiteX8" fmla="*/ 2284247 w 2740967"/>
              <a:gd name="connsiteY8" fmla="*/ 5909960 h 5909960"/>
              <a:gd name="connsiteX9" fmla="*/ 457424 w 2740967"/>
              <a:gd name="connsiteY9" fmla="*/ 5909960 h 5909960"/>
              <a:gd name="connsiteX10" fmla="*/ 704 w 2740967"/>
              <a:gd name="connsiteY10" fmla="*/ 5453240 h 5909960"/>
              <a:gd name="connsiteX11" fmla="*/ 704 w 2740967"/>
              <a:gd name="connsiteY11" fmla="*/ 443901 h 5909960"/>
              <a:gd name="connsiteX0" fmla="*/ 704 w 2740967"/>
              <a:gd name="connsiteY0" fmla="*/ 443901 h 5909960"/>
              <a:gd name="connsiteX1" fmla="*/ 564365 w 2740967"/>
              <a:gd name="connsiteY1" fmla="*/ 18365 h 5909960"/>
              <a:gd name="connsiteX2" fmla="*/ 781091 w 2740967"/>
              <a:gd name="connsiteY2" fmla="*/ 230284 h 5909960"/>
              <a:gd name="connsiteX3" fmla="*/ 1507747 w 2740967"/>
              <a:gd name="connsiteY3" fmla="*/ 236272 h 5909960"/>
              <a:gd name="connsiteX4" fmla="*/ 1967704 w 2740967"/>
              <a:gd name="connsiteY4" fmla="*/ 227851 h 5909960"/>
              <a:gd name="connsiteX5" fmla="*/ 2131847 w 2740967"/>
              <a:gd name="connsiteY5" fmla="*/ 6231 h 5909960"/>
              <a:gd name="connsiteX6" fmla="*/ 2740967 w 2740967"/>
              <a:gd name="connsiteY6" fmla="*/ 443901 h 5909960"/>
              <a:gd name="connsiteX7" fmla="*/ 2740967 w 2740967"/>
              <a:gd name="connsiteY7" fmla="*/ 5453240 h 5909960"/>
              <a:gd name="connsiteX8" fmla="*/ 2284247 w 2740967"/>
              <a:gd name="connsiteY8" fmla="*/ 5909960 h 5909960"/>
              <a:gd name="connsiteX9" fmla="*/ 457424 w 2740967"/>
              <a:gd name="connsiteY9" fmla="*/ 5909960 h 5909960"/>
              <a:gd name="connsiteX10" fmla="*/ 704 w 2740967"/>
              <a:gd name="connsiteY10" fmla="*/ 5453240 h 5909960"/>
              <a:gd name="connsiteX11" fmla="*/ 704 w 2740967"/>
              <a:gd name="connsiteY11" fmla="*/ 443901 h 5909960"/>
              <a:gd name="connsiteX0" fmla="*/ 704 w 2740967"/>
              <a:gd name="connsiteY0" fmla="*/ 443901 h 5909960"/>
              <a:gd name="connsiteX1" fmla="*/ 564365 w 2740967"/>
              <a:gd name="connsiteY1" fmla="*/ 18365 h 5909960"/>
              <a:gd name="connsiteX2" fmla="*/ 781091 w 2740967"/>
              <a:gd name="connsiteY2" fmla="*/ 230284 h 5909960"/>
              <a:gd name="connsiteX3" fmla="*/ 1507747 w 2740967"/>
              <a:gd name="connsiteY3" fmla="*/ 236272 h 5909960"/>
              <a:gd name="connsiteX4" fmla="*/ 1967704 w 2740967"/>
              <a:gd name="connsiteY4" fmla="*/ 227851 h 5909960"/>
              <a:gd name="connsiteX5" fmla="*/ 2131847 w 2740967"/>
              <a:gd name="connsiteY5" fmla="*/ 6231 h 5909960"/>
              <a:gd name="connsiteX6" fmla="*/ 2740967 w 2740967"/>
              <a:gd name="connsiteY6" fmla="*/ 443901 h 5909960"/>
              <a:gd name="connsiteX7" fmla="*/ 2740967 w 2740967"/>
              <a:gd name="connsiteY7" fmla="*/ 5453240 h 5909960"/>
              <a:gd name="connsiteX8" fmla="*/ 2284247 w 2740967"/>
              <a:gd name="connsiteY8" fmla="*/ 5909960 h 5909960"/>
              <a:gd name="connsiteX9" fmla="*/ 457424 w 2740967"/>
              <a:gd name="connsiteY9" fmla="*/ 5909960 h 5909960"/>
              <a:gd name="connsiteX10" fmla="*/ 704 w 2740967"/>
              <a:gd name="connsiteY10" fmla="*/ 5453240 h 5909960"/>
              <a:gd name="connsiteX11" fmla="*/ 704 w 2740967"/>
              <a:gd name="connsiteY11" fmla="*/ 443901 h 5909960"/>
              <a:gd name="connsiteX0" fmla="*/ 704 w 2740967"/>
              <a:gd name="connsiteY0" fmla="*/ 443901 h 5909960"/>
              <a:gd name="connsiteX1" fmla="*/ 564365 w 2740967"/>
              <a:gd name="connsiteY1" fmla="*/ 18365 h 5909960"/>
              <a:gd name="connsiteX2" fmla="*/ 781091 w 2740967"/>
              <a:gd name="connsiteY2" fmla="*/ 230284 h 5909960"/>
              <a:gd name="connsiteX3" fmla="*/ 1507747 w 2740967"/>
              <a:gd name="connsiteY3" fmla="*/ 236272 h 5909960"/>
              <a:gd name="connsiteX4" fmla="*/ 1967704 w 2740967"/>
              <a:gd name="connsiteY4" fmla="*/ 227851 h 5909960"/>
              <a:gd name="connsiteX5" fmla="*/ 2131847 w 2740967"/>
              <a:gd name="connsiteY5" fmla="*/ 6231 h 5909960"/>
              <a:gd name="connsiteX6" fmla="*/ 2740967 w 2740967"/>
              <a:gd name="connsiteY6" fmla="*/ 443901 h 5909960"/>
              <a:gd name="connsiteX7" fmla="*/ 2740967 w 2740967"/>
              <a:gd name="connsiteY7" fmla="*/ 5453240 h 5909960"/>
              <a:gd name="connsiteX8" fmla="*/ 2284247 w 2740967"/>
              <a:gd name="connsiteY8" fmla="*/ 5909960 h 5909960"/>
              <a:gd name="connsiteX9" fmla="*/ 457424 w 2740967"/>
              <a:gd name="connsiteY9" fmla="*/ 5909960 h 5909960"/>
              <a:gd name="connsiteX10" fmla="*/ 704 w 2740967"/>
              <a:gd name="connsiteY10" fmla="*/ 5453240 h 5909960"/>
              <a:gd name="connsiteX11" fmla="*/ 704 w 2740967"/>
              <a:gd name="connsiteY11" fmla="*/ 443901 h 5909960"/>
              <a:gd name="connsiteX0" fmla="*/ 704 w 2740967"/>
              <a:gd name="connsiteY0" fmla="*/ 443901 h 5909960"/>
              <a:gd name="connsiteX1" fmla="*/ 564365 w 2740967"/>
              <a:gd name="connsiteY1" fmla="*/ 18365 h 5909960"/>
              <a:gd name="connsiteX2" fmla="*/ 781091 w 2740967"/>
              <a:gd name="connsiteY2" fmla="*/ 230284 h 5909960"/>
              <a:gd name="connsiteX3" fmla="*/ 1507747 w 2740967"/>
              <a:gd name="connsiteY3" fmla="*/ 236272 h 5909960"/>
              <a:gd name="connsiteX4" fmla="*/ 1967704 w 2740967"/>
              <a:gd name="connsiteY4" fmla="*/ 227851 h 5909960"/>
              <a:gd name="connsiteX5" fmla="*/ 2131847 w 2740967"/>
              <a:gd name="connsiteY5" fmla="*/ 6231 h 5909960"/>
              <a:gd name="connsiteX6" fmla="*/ 2740967 w 2740967"/>
              <a:gd name="connsiteY6" fmla="*/ 443901 h 5909960"/>
              <a:gd name="connsiteX7" fmla="*/ 2740967 w 2740967"/>
              <a:gd name="connsiteY7" fmla="*/ 5453240 h 5909960"/>
              <a:gd name="connsiteX8" fmla="*/ 2284247 w 2740967"/>
              <a:gd name="connsiteY8" fmla="*/ 5909960 h 5909960"/>
              <a:gd name="connsiteX9" fmla="*/ 457424 w 2740967"/>
              <a:gd name="connsiteY9" fmla="*/ 5909960 h 5909960"/>
              <a:gd name="connsiteX10" fmla="*/ 704 w 2740967"/>
              <a:gd name="connsiteY10" fmla="*/ 5453240 h 5909960"/>
              <a:gd name="connsiteX11" fmla="*/ 704 w 2740967"/>
              <a:gd name="connsiteY11" fmla="*/ 443901 h 5909960"/>
              <a:gd name="connsiteX0" fmla="*/ 704 w 2740967"/>
              <a:gd name="connsiteY0" fmla="*/ 443901 h 5909960"/>
              <a:gd name="connsiteX1" fmla="*/ 564365 w 2740967"/>
              <a:gd name="connsiteY1" fmla="*/ 18365 h 5909960"/>
              <a:gd name="connsiteX2" fmla="*/ 781091 w 2740967"/>
              <a:gd name="connsiteY2" fmla="*/ 230284 h 5909960"/>
              <a:gd name="connsiteX3" fmla="*/ 1507747 w 2740967"/>
              <a:gd name="connsiteY3" fmla="*/ 236272 h 5909960"/>
              <a:gd name="connsiteX4" fmla="*/ 1967704 w 2740967"/>
              <a:gd name="connsiteY4" fmla="*/ 227851 h 5909960"/>
              <a:gd name="connsiteX5" fmla="*/ 2131847 w 2740967"/>
              <a:gd name="connsiteY5" fmla="*/ 6231 h 5909960"/>
              <a:gd name="connsiteX6" fmla="*/ 2740967 w 2740967"/>
              <a:gd name="connsiteY6" fmla="*/ 443901 h 5909960"/>
              <a:gd name="connsiteX7" fmla="*/ 2740967 w 2740967"/>
              <a:gd name="connsiteY7" fmla="*/ 5453240 h 5909960"/>
              <a:gd name="connsiteX8" fmla="*/ 2284247 w 2740967"/>
              <a:gd name="connsiteY8" fmla="*/ 5909960 h 5909960"/>
              <a:gd name="connsiteX9" fmla="*/ 457424 w 2740967"/>
              <a:gd name="connsiteY9" fmla="*/ 5909960 h 5909960"/>
              <a:gd name="connsiteX10" fmla="*/ 704 w 2740967"/>
              <a:gd name="connsiteY10" fmla="*/ 5453240 h 5909960"/>
              <a:gd name="connsiteX11" fmla="*/ 704 w 2740967"/>
              <a:gd name="connsiteY11" fmla="*/ 443901 h 5909960"/>
              <a:gd name="connsiteX0" fmla="*/ 704 w 2740967"/>
              <a:gd name="connsiteY0" fmla="*/ 443901 h 5909960"/>
              <a:gd name="connsiteX1" fmla="*/ 564365 w 2740967"/>
              <a:gd name="connsiteY1" fmla="*/ 18365 h 5909960"/>
              <a:gd name="connsiteX2" fmla="*/ 781091 w 2740967"/>
              <a:gd name="connsiteY2" fmla="*/ 230284 h 5909960"/>
              <a:gd name="connsiteX3" fmla="*/ 1507747 w 2740967"/>
              <a:gd name="connsiteY3" fmla="*/ 236272 h 5909960"/>
              <a:gd name="connsiteX4" fmla="*/ 1967704 w 2740967"/>
              <a:gd name="connsiteY4" fmla="*/ 227851 h 5909960"/>
              <a:gd name="connsiteX5" fmla="*/ 2131847 w 2740967"/>
              <a:gd name="connsiteY5" fmla="*/ 6231 h 5909960"/>
              <a:gd name="connsiteX6" fmla="*/ 2740967 w 2740967"/>
              <a:gd name="connsiteY6" fmla="*/ 443901 h 5909960"/>
              <a:gd name="connsiteX7" fmla="*/ 2740967 w 2740967"/>
              <a:gd name="connsiteY7" fmla="*/ 5453240 h 5909960"/>
              <a:gd name="connsiteX8" fmla="*/ 2284247 w 2740967"/>
              <a:gd name="connsiteY8" fmla="*/ 5909960 h 5909960"/>
              <a:gd name="connsiteX9" fmla="*/ 457424 w 2740967"/>
              <a:gd name="connsiteY9" fmla="*/ 5909960 h 5909960"/>
              <a:gd name="connsiteX10" fmla="*/ 704 w 2740967"/>
              <a:gd name="connsiteY10" fmla="*/ 5453240 h 5909960"/>
              <a:gd name="connsiteX11" fmla="*/ 704 w 2740967"/>
              <a:gd name="connsiteY11" fmla="*/ 443901 h 5909960"/>
              <a:gd name="connsiteX0" fmla="*/ 704 w 2740967"/>
              <a:gd name="connsiteY0" fmla="*/ 443901 h 5909960"/>
              <a:gd name="connsiteX1" fmla="*/ 564365 w 2740967"/>
              <a:gd name="connsiteY1" fmla="*/ 18365 h 5909960"/>
              <a:gd name="connsiteX2" fmla="*/ 781091 w 2740967"/>
              <a:gd name="connsiteY2" fmla="*/ 230284 h 5909960"/>
              <a:gd name="connsiteX3" fmla="*/ 1507747 w 2740967"/>
              <a:gd name="connsiteY3" fmla="*/ 236272 h 5909960"/>
              <a:gd name="connsiteX4" fmla="*/ 1967704 w 2740967"/>
              <a:gd name="connsiteY4" fmla="*/ 227851 h 5909960"/>
              <a:gd name="connsiteX5" fmla="*/ 2131847 w 2740967"/>
              <a:gd name="connsiteY5" fmla="*/ 6231 h 5909960"/>
              <a:gd name="connsiteX6" fmla="*/ 2740967 w 2740967"/>
              <a:gd name="connsiteY6" fmla="*/ 443901 h 5909960"/>
              <a:gd name="connsiteX7" fmla="*/ 2740967 w 2740967"/>
              <a:gd name="connsiteY7" fmla="*/ 5453240 h 5909960"/>
              <a:gd name="connsiteX8" fmla="*/ 2284247 w 2740967"/>
              <a:gd name="connsiteY8" fmla="*/ 5909960 h 5909960"/>
              <a:gd name="connsiteX9" fmla="*/ 457424 w 2740967"/>
              <a:gd name="connsiteY9" fmla="*/ 5909960 h 5909960"/>
              <a:gd name="connsiteX10" fmla="*/ 704 w 2740967"/>
              <a:gd name="connsiteY10" fmla="*/ 5453240 h 5909960"/>
              <a:gd name="connsiteX11" fmla="*/ 704 w 2740967"/>
              <a:gd name="connsiteY11" fmla="*/ 443901 h 5909960"/>
              <a:gd name="connsiteX0" fmla="*/ 852 w 2741115"/>
              <a:gd name="connsiteY0" fmla="*/ 443901 h 5909960"/>
              <a:gd name="connsiteX1" fmla="*/ 564513 w 2741115"/>
              <a:gd name="connsiteY1" fmla="*/ 18365 h 5909960"/>
              <a:gd name="connsiteX2" fmla="*/ 781239 w 2741115"/>
              <a:gd name="connsiteY2" fmla="*/ 230284 h 5909960"/>
              <a:gd name="connsiteX3" fmla="*/ 1507895 w 2741115"/>
              <a:gd name="connsiteY3" fmla="*/ 236272 h 5909960"/>
              <a:gd name="connsiteX4" fmla="*/ 1967852 w 2741115"/>
              <a:gd name="connsiteY4" fmla="*/ 227851 h 5909960"/>
              <a:gd name="connsiteX5" fmla="*/ 2131995 w 2741115"/>
              <a:gd name="connsiteY5" fmla="*/ 6231 h 5909960"/>
              <a:gd name="connsiteX6" fmla="*/ 2741115 w 2741115"/>
              <a:gd name="connsiteY6" fmla="*/ 443901 h 5909960"/>
              <a:gd name="connsiteX7" fmla="*/ 2741115 w 2741115"/>
              <a:gd name="connsiteY7" fmla="*/ 5453240 h 5909960"/>
              <a:gd name="connsiteX8" fmla="*/ 2284395 w 2741115"/>
              <a:gd name="connsiteY8" fmla="*/ 5909960 h 5909960"/>
              <a:gd name="connsiteX9" fmla="*/ 457572 w 2741115"/>
              <a:gd name="connsiteY9" fmla="*/ 5909960 h 5909960"/>
              <a:gd name="connsiteX10" fmla="*/ 852 w 2741115"/>
              <a:gd name="connsiteY10" fmla="*/ 5453240 h 5909960"/>
              <a:gd name="connsiteX11" fmla="*/ 852 w 2741115"/>
              <a:gd name="connsiteY11" fmla="*/ 443901 h 5909960"/>
              <a:gd name="connsiteX0" fmla="*/ 852 w 2741115"/>
              <a:gd name="connsiteY0" fmla="*/ 443901 h 5909960"/>
              <a:gd name="connsiteX1" fmla="*/ 564513 w 2741115"/>
              <a:gd name="connsiteY1" fmla="*/ 18365 h 5909960"/>
              <a:gd name="connsiteX2" fmla="*/ 781239 w 2741115"/>
              <a:gd name="connsiteY2" fmla="*/ 230284 h 5909960"/>
              <a:gd name="connsiteX3" fmla="*/ 1507895 w 2741115"/>
              <a:gd name="connsiteY3" fmla="*/ 236272 h 5909960"/>
              <a:gd name="connsiteX4" fmla="*/ 1967852 w 2741115"/>
              <a:gd name="connsiteY4" fmla="*/ 227851 h 5909960"/>
              <a:gd name="connsiteX5" fmla="*/ 2131995 w 2741115"/>
              <a:gd name="connsiteY5" fmla="*/ 6231 h 5909960"/>
              <a:gd name="connsiteX6" fmla="*/ 2741115 w 2741115"/>
              <a:gd name="connsiteY6" fmla="*/ 443901 h 5909960"/>
              <a:gd name="connsiteX7" fmla="*/ 2741115 w 2741115"/>
              <a:gd name="connsiteY7" fmla="*/ 5453240 h 5909960"/>
              <a:gd name="connsiteX8" fmla="*/ 2284395 w 2741115"/>
              <a:gd name="connsiteY8" fmla="*/ 5909960 h 5909960"/>
              <a:gd name="connsiteX9" fmla="*/ 457572 w 2741115"/>
              <a:gd name="connsiteY9" fmla="*/ 5909960 h 5909960"/>
              <a:gd name="connsiteX10" fmla="*/ 852 w 2741115"/>
              <a:gd name="connsiteY10" fmla="*/ 5453240 h 5909960"/>
              <a:gd name="connsiteX11" fmla="*/ 852 w 2741115"/>
              <a:gd name="connsiteY11" fmla="*/ 443901 h 5909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41115" h="5909960">
                <a:moveTo>
                  <a:pt x="852" y="443901"/>
                </a:moveTo>
                <a:cubicBezTo>
                  <a:pt x="-19554" y="-36088"/>
                  <a:pt x="330916" y="8522"/>
                  <a:pt x="564513" y="18365"/>
                </a:cubicBezTo>
                <a:cubicBezTo>
                  <a:pt x="710905" y="20518"/>
                  <a:pt x="583188" y="237115"/>
                  <a:pt x="781239" y="230284"/>
                </a:cubicBezTo>
                <a:lnTo>
                  <a:pt x="1507895" y="236272"/>
                </a:lnTo>
                <a:cubicBezTo>
                  <a:pt x="1705664" y="235867"/>
                  <a:pt x="1812660" y="221784"/>
                  <a:pt x="1967852" y="227851"/>
                </a:cubicBezTo>
                <a:cubicBezTo>
                  <a:pt x="2123044" y="233918"/>
                  <a:pt x="1997461" y="4247"/>
                  <a:pt x="2131995" y="6231"/>
                </a:cubicBezTo>
                <a:cubicBezTo>
                  <a:pt x="2689034" y="-41394"/>
                  <a:pt x="2741115" y="191662"/>
                  <a:pt x="2741115" y="443901"/>
                </a:cubicBezTo>
                <a:lnTo>
                  <a:pt x="2741115" y="5453240"/>
                </a:lnTo>
                <a:cubicBezTo>
                  <a:pt x="2741115" y="5897208"/>
                  <a:pt x="2536634" y="5909960"/>
                  <a:pt x="2284395" y="5909960"/>
                </a:cubicBezTo>
                <a:lnTo>
                  <a:pt x="457572" y="5909960"/>
                </a:lnTo>
                <a:cubicBezTo>
                  <a:pt x="205333" y="5909960"/>
                  <a:pt x="-13897" y="5867711"/>
                  <a:pt x="852" y="5453240"/>
                </a:cubicBezTo>
                <a:lnTo>
                  <a:pt x="852" y="443901"/>
                </a:lnTo>
                <a:close/>
              </a:path>
            </a:pathLst>
          </a:custGeom>
          <a:solidFill>
            <a:schemeClr val="bg2"/>
          </a:solidFill>
        </p:spPr>
        <p:txBody>
          <a:bodyPr anchor="ctr">
            <a:normAutofit/>
          </a:bodyPr>
          <a:lstStyle>
            <a:lvl1pPr marL="0" indent="0" algn="ctr">
              <a:buNone/>
              <a:defRPr sz="1400" baseline="0"/>
            </a:lvl1pPr>
          </a:lstStyle>
          <a:p>
            <a:r>
              <a:rPr lang="en-US" dirty="0"/>
              <a:t>double-click to insert image</a:t>
            </a:r>
          </a:p>
        </p:txBody>
      </p:sp>
      <p:sp>
        <p:nvSpPr>
          <p:cNvPr id="8" name="Title 6">
            <a:extLst>
              <a:ext uri="{FF2B5EF4-FFF2-40B4-BE49-F238E27FC236}">
                <a16:creationId xmlns:a16="http://schemas.microsoft.com/office/drawing/2014/main" id="{6C39FE3F-FB26-4A81-9727-BD2EADE7C034}"/>
              </a:ext>
            </a:extLst>
          </p:cNvPr>
          <p:cNvSpPr>
            <a:spLocks noGrp="1"/>
          </p:cNvSpPr>
          <p:nvPr>
            <p:ph type="title" hasCustomPrompt="1"/>
          </p:nvPr>
        </p:nvSpPr>
        <p:spPr>
          <a:xfrm>
            <a:off x="548640" y="488561"/>
            <a:ext cx="5547360" cy="915366"/>
          </a:xfrm>
        </p:spPr>
        <p:txBody>
          <a:bodyPr/>
          <a:lstStyle>
            <a:lvl1pPr>
              <a:defRPr/>
            </a:lvl1pPr>
          </a:lstStyle>
          <a:p>
            <a:r>
              <a:rPr lang="en-US" dirty="0"/>
              <a:t>Click to edit title</a:t>
            </a:r>
          </a:p>
        </p:txBody>
      </p:sp>
      <p:sp>
        <p:nvSpPr>
          <p:cNvPr id="11" name="Date Placeholder 10">
            <a:extLst>
              <a:ext uri="{FF2B5EF4-FFF2-40B4-BE49-F238E27FC236}">
                <a16:creationId xmlns:a16="http://schemas.microsoft.com/office/drawing/2014/main" id="{8EE5914B-3718-4CEF-80A6-73FF9E059CC3}"/>
              </a:ext>
            </a:extLst>
          </p:cNvPr>
          <p:cNvSpPr>
            <a:spLocks noGrp="1"/>
          </p:cNvSpPr>
          <p:nvPr>
            <p:ph type="dt" sz="half" idx="15"/>
          </p:nvPr>
        </p:nvSpPr>
        <p:spPr/>
        <p:txBody>
          <a:bodyPr/>
          <a:lstStyle/>
          <a:p>
            <a:fld id="{5A648A70-83CF-4E49-9808-06D21AC6D48F}" type="datetime4">
              <a:rPr lang="en-US" smtClean="0">
                <a:solidFill>
                  <a:schemeClr val="bg2">
                    <a:lumMod val="75000"/>
                  </a:schemeClr>
                </a:solidFill>
              </a:rPr>
              <a:t>April 10, 2023</a:t>
            </a:fld>
            <a:endParaRPr lang="en-US" dirty="0">
              <a:solidFill>
                <a:schemeClr val="bg2">
                  <a:lumMod val="75000"/>
                </a:schemeClr>
              </a:solidFill>
            </a:endParaRPr>
          </a:p>
        </p:txBody>
      </p:sp>
      <p:sp>
        <p:nvSpPr>
          <p:cNvPr id="12" name="Footer Placeholder 11">
            <a:extLst>
              <a:ext uri="{FF2B5EF4-FFF2-40B4-BE49-F238E27FC236}">
                <a16:creationId xmlns:a16="http://schemas.microsoft.com/office/drawing/2014/main" id="{05D60C4C-3F2E-4F5A-81D6-EF9F4F1D588B}"/>
              </a:ext>
            </a:extLst>
          </p:cNvPr>
          <p:cNvSpPr>
            <a:spLocks noGrp="1"/>
          </p:cNvSpPr>
          <p:nvPr>
            <p:ph type="ftr" sz="quarter" idx="16"/>
          </p:nvPr>
        </p:nvSpPr>
        <p:spPr/>
        <p:txBody>
          <a:bodyPr/>
          <a:lstStyle/>
          <a:p>
            <a:r>
              <a:rPr lang="en-US" dirty="0">
                <a:solidFill>
                  <a:srgbClr val="FFFFFF">
                    <a:lumMod val="75000"/>
                  </a:srgbClr>
                </a:solidFill>
              </a:rPr>
              <a:t>© 2021 Trellance, Inc. All rights reserved.</a:t>
            </a:r>
          </a:p>
        </p:txBody>
      </p:sp>
      <p:sp>
        <p:nvSpPr>
          <p:cNvPr id="13" name="Slide Number Placeholder 12">
            <a:extLst>
              <a:ext uri="{FF2B5EF4-FFF2-40B4-BE49-F238E27FC236}">
                <a16:creationId xmlns:a16="http://schemas.microsoft.com/office/drawing/2014/main" id="{594D5838-B053-4B77-82F3-830C4E1AC179}"/>
              </a:ext>
            </a:extLst>
          </p:cNvPr>
          <p:cNvSpPr>
            <a:spLocks noGrp="1"/>
          </p:cNvSpPr>
          <p:nvPr>
            <p:ph type="sldNum" sz="quarter" idx="17"/>
          </p:nvPr>
        </p:nvSpPr>
        <p:spPr/>
        <p:txBody>
          <a:bodyPr/>
          <a:lstStyle/>
          <a:p>
            <a:fld id="{2533969A-88D7-D043-9145-D433A02B4603}" type="slidenum">
              <a:rPr lang="en-US" smtClean="0"/>
              <a:pPr/>
              <a:t>‹#›</a:t>
            </a:fld>
            <a:endParaRPr lang="en-US" dirty="0"/>
          </a:p>
        </p:txBody>
      </p:sp>
      <p:sp>
        <p:nvSpPr>
          <p:cNvPr id="18" name="Content Placeholder 2">
            <a:extLst>
              <a:ext uri="{FF2B5EF4-FFF2-40B4-BE49-F238E27FC236}">
                <a16:creationId xmlns:a16="http://schemas.microsoft.com/office/drawing/2014/main" id="{3D2C008A-6970-4D7E-9A1A-93E73D7EE0AA}"/>
              </a:ext>
            </a:extLst>
          </p:cNvPr>
          <p:cNvSpPr>
            <a:spLocks noGrp="1"/>
          </p:cNvSpPr>
          <p:nvPr>
            <p:ph idx="1" hasCustomPrompt="1"/>
          </p:nvPr>
        </p:nvSpPr>
        <p:spPr>
          <a:xfrm>
            <a:off x="548640" y="1410079"/>
            <a:ext cx="5547360" cy="3020994"/>
          </a:xfrm>
        </p:spPr>
        <p:txBody>
          <a:bodyPr lIns="0" tIns="0" rIns="0" bIns="0" anchor="t">
            <a:noAutofit/>
          </a:bodyPr>
          <a:lstStyle>
            <a:lvl1pPr>
              <a:lnSpc>
                <a:spcPct val="100000"/>
              </a:lnSpc>
              <a:defRPr lang="en-US" smtClean="0">
                <a:solidFill>
                  <a:schemeClr val="bg1"/>
                </a:solidFill>
              </a:defRPr>
            </a:lvl1pPr>
            <a:lvl2pPr>
              <a:lnSpc>
                <a:spcPct val="100000"/>
              </a:lnSpc>
              <a:defRPr lang="en-US" smtClean="0">
                <a:solidFill>
                  <a:schemeClr val="bg1"/>
                </a:solidFill>
              </a:defRPr>
            </a:lvl2pPr>
            <a:lvl3pPr>
              <a:lnSpc>
                <a:spcPct val="100000"/>
              </a:lnSpc>
              <a:defRPr lang="en-US" smtClean="0">
                <a:solidFill>
                  <a:schemeClr val="bg1"/>
                </a:solidFill>
              </a:defRPr>
            </a:lvl3pPr>
            <a:lvl4pPr>
              <a:lnSpc>
                <a:spcPct val="100000"/>
              </a:lnSpc>
              <a:defRPr lang="en-US" smtClean="0">
                <a:solidFill>
                  <a:schemeClr val="bg1"/>
                </a:solidFill>
              </a:defRPr>
            </a:lvl4pPr>
            <a:lvl5pPr>
              <a:lnSpc>
                <a:spcPct val="100000"/>
              </a:lnSpc>
              <a:defRPr lang="en-US">
                <a:solidFill>
                  <a:schemeClr val="bg1"/>
                </a:solidFill>
              </a:defRPr>
            </a:lvl5pPr>
          </a:lstStyle>
          <a:p>
            <a:pPr lvl="0">
              <a:lnSpc>
                <a:spcPct val="100000"/>
              </a:lnSpc>
              <a:spcBef>
                <a:spcPts val="1600"/>
              </a:spcBef>
            </a:pPr>
            <a:r>
              <a:rPr lang="en-US" dirty="0"/>
              <a:t>Click to edit master text styles</a:t>
            </a:r>
          </a:p>
          <a:p>
            <a:pPr lvl="1">
              <a:lnSpc>
                <a:spcPct val="100000"/>
              </a:lnSpc>
              <a:spcBef>
                <a:spcPts val="1600"/>
              </a:spcBef>
            </a:pPr>
            <a:r>
              <a:rPr lang="en-US" dirty="0"/>
              <a:t>Second level</a:t>
            </a:r>
          </a:p>
          <a:p>
            <a:pPr lvl="2">
              <a:lnSpc>
                <a:spcPct val="100000"/>
              </a:lnSpc>
              <a:spcBef>
                <a:spcPts val="1600"/>
              </a:spcBef>
            </a:pPr>
            <a:r>
              <a:rPr lang="en-US" dirty="0"/>
              <a:t>Third level</a:t>
            </a:r>
          </a:p>
          <a:p>
            <a:pPr lvl="3">
              <a:lnSpc>
                <a:spcPct val="100000"/>
              </a:lnSpc>
              <a:spcBef>
                <a:spcPts val="1600"/>
              </a:spcBef>
            </a:pPr>
            <a:r>
              <a:rPr lang="en-US" dirty="0"/>
              <a:t>Fourth level</a:t>
            </a:r>
          </a:p>
          <a:p>
            <a:pPr lvl="4">
              <a:lnSpc>
                <a:spcPct val="100000"/>
              </a:lnSpc>
              <a:spcBef>
                <a:spcPts val="1600"/>
              </a:spcBef>
            </a:pPr>
            <a:r>
              <a:rPr lang="en-US" dirty="0"/>
              <a:t>Fifth level</a:t>
            </a: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No theme two content: headline + placeholders + footers (white paired left, two smaller phones right)">
    <p:spTree>
      <p:nvGrpSpPr>
        <p:cNvPr id="1" name=""/>
        <p:cNvGrpSpPr/>
        <p:nvPr/>
      </p:nvGrpSpPr>
      <p:grpSpPr>
        <a:xfrm>
          <a:off x="0" y="0"/>
          <a:ext cx="0" cy="0"/>
          <a:chOff x="0" y="0"/>
          <a:chExt cx="0" cy="0"/>
        </a:xfrm>
      </p:grpSpPr>
      <p:pic>
        <p:nvPicPr>
          <p:cNvPr id="67" name="Graphic 66">
            <a:extLst>
              <a:ext uri="{FF2B5EF4-FFF2-40B4-BE49-F238E27FC236}">
                <a16:creationId xmlns:a16="http://schemas.microsoft.com/office/drawing/2014/main" id="{45A52D10-DB50-44F1-9879-12D8515F3F2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336867" y="786809"/>
            <a:ext cx="2467625" cy="4999829"/>
          </a:xfrm>
          <a:prstGeom prst="rect">
            <a:avLst/>
          </a:prstGeom>
        </p:spPr>
      </p:pic>
      <p:sp>
        <p:nvSpPr>
          <p:cNvPr id="68" name="Picture Placeholder 90">
            <a:extLst>
              <a:ext uri="{FF2B5EF4-FFF2-40B4-BE49-F238E27FC236}">
                <a16:creationId xmlns:a16="http://schemas.microsoft.com/office/drawing/2014/main" id="{C8B3E8F6-2333-4956-AD82-3309C7DDFB3C}"/>
              </a:ext>
            </a:extLst>
          </p:cNvPr>
          <p:cNvSpPr>
            <a:spLocks noGrp="1"/>
          </p:cNvSpPr>
          <p:nvPr>
            <p:ph type="pic" sz="quarter" idx="14" hasCustomPrompt="1"/>
          </p:nvPr>
        </p:nvSpPr>
        <p:spPr>
          <a:xfrm>
            <a:off x="6457793" y="859281"/>
            <a:ext cx="2198577" cy="4783439"/>
          </a:xfrm>
          <a:custGeom>
            <a:avLst/>
            <a:gdLst>
              <a:gd name="connsiteX0" fmla="*/ 0 w 2740263"/>
              <a:gd name="connsiteY0" fmla="*/ 456720 h 5922779"/>
              <a:gd name="connsiteX1" fmla="*/ 456720 w 2740263"/>
              <a:gd name="connsiteY1" fmla="*/ 0 h 5922779"/>
              <a:gd name="connsiteX2" fmla="*/ 2283543 w 2740263"/>
              <a:gd name="connsiteY2" fmla="*/ 0 h 5922779"/>
              <a:gd name="connsiteX3" fmla="*/ 2740263 w 2740263"/>
              <a:gd name="connsiteY3" fmla="*/ 456720 h 5922779"/>
              <a:gd name="connsiteX4" fmla="*/ 2740263 w 2740263"/>
              <a:gd name="connsiteY4" fmla="*/ 5466059 h 5922779"/>
              <a:gd name="connsiteX5" fmla="*/ 2283543 w 2740263"/>
              <a:gd name="connsiteY5" fmla="*/ 5922779 h 5922779"/>
              <a:gd name="connsiteX6" fmla="*/ 456720 w 2740263"/>
              <a:gd name="connsiteY6" fmla="*/ 5922779 h 5922779"/>
              <a:gd name="connsiteX7" fmla="*/ 0 w 2740263"/>
              <a:gd name="connsiteY7" fmla="*/ 5466059 h 5922779"/>
              <a:gd name="connsiteX8" fmla="*/ 0 w 2740263"/>
              <a:gd name="connsiteY8" fmla="*/ 456720 h 5922779"/>
              <a:gd name="connsiteX0" fmla="*/ 0 w 2740263"/>
              <a:gd name="connsiteY0" fmla="*/ 471257 h 5937316"/>
              <a:gd name="connsiteX1" fmla="*/ 456720 w 2740263"/>
              <a:gd name="connsiteY1" fmla="*/ 14537 h 5937316"/>
              <a:gd name="connsiteX2" fmla="*/ 1359405 w 2740263"/>
              <a:gd name="connsiteY2" fmla="*/ 0 h 5937316"/>
              <a:gd name="connsiteX3" fmla="*/ 2283543 w 2740263"/>
              <a:gd name="connsiteY3" fmla="*/ 14537 h 5937316"/>
              <a:gd name="connsiteX4" fmla="*/ 2740263 w 2740263"/>
              <a:gd name="connsiteY4" fmla="*/ 471257 h 5937316"/>
              <a:gd name="connsiteX5" fmla="*/ 2740263 w 2740263"/>
              <a:gd name="connsiteY5" fmla="*/ 5480596 h 5937316"/>
              <a:gd name="connsiteX6" fmla="*/ 2283543 w 2740263"/>
              <a:gd name="connsiteY6" fmla="*/ 5937316 h 5937316"/>
              <a:gd name="connsiteX7" fmla="*/ 456720 w 2740263"/>
              <a:gd name="connsiteY7" fmla="*/ 5937316 h 5937316"/>
              <a:gd name="connsiteX8" fmla="*/ 0 w 2740263"/>
              <a:gd name="connsiteY8" fmla="*/ 5480596 h 5937316"/>
              <a:gd name="connsiteX9" fmla="*/ 0 w 2740263"/>
              <a:gd name="connsiteY9" fmla="*/ 471257 h 5937316"/>
              <a:gd name="connsiteX0" fmla="*/ 0 w 2740263"/>
              <a:gd name="connsiteY0" fmla="*/ 471257 h 5937316"/>
              <a:gd name="connsiteX1" fmla="*/ 456720 w 2740263"/>
              <a:gd name="connsiteY1" fmla="*/ 14537 h 5937316"/>
              <a:gd name="connsiteX2" fmla="*/ 721230 w 2740263"/>
              <a:gd name="connsiteY2" fmla="*/ 19050 h 5937316"/>
              <a:gd name="connsiteX3" fmla="*/ 1359405 w 2740263"/>
              <a:gd name="connsiteY3" fmla="*/ 0 h 5937316"/>
              <a:gd name="connsiteX4" fmla="*/ 2283543 w 2740263"/>
              <a:gd name="connsiteY4" fmla="*/ 14537 h 5937316"/>
              <a:gd name="connsiteX5" fmla="*/ 2740263 w 2740263"/>
              <a:gd name="connsiteY5" fmla="*/ 471257 h 5937316"/>
              <a:gd name="connsiteX6" fmla="*/ 2740263 w 2740263"/>
              <a:gd name="connsiteY6" fmla="*/ 5480596 h 5937316"/>
              <a:gd name="connsiteX7" fmla="*/ 2283543 w 2740263"/>
              <a:gd name="connsiteY7" fmla="*/ 5937316 h 5937316"/>
              <a:gd name="connsiteX8" fmla="*/ 456720 w 2740263"/>
              <a:gd name="connsiteY8" fmla="*/ 5937316 h 5937316"/>
              <a:gd name="connsiteX9" fmla="*/ 0 w 2740263"/>
              <a:gd name="connsiteY9" fmla="*/ 5480596 h 5937316"/>
              <a:gd name="connsiteX10" fmla="*/ 0 w 2740263"/>
              <a:gd name="connsiteY10" fmla="*/ 471257 h 5937316"/>
              <a:gd name="connsiteX0" fmla="*/ 0 w 2740263"/>
              <a:gd name="connsiteY0" fmla="*/ 471257 h 5937316"/>
              <a:gd name="connsiteX1" fmla="*/ 456720 w 2740263"/>
              <a:gd name="connsiteY1" fmla="*/ 14537 h 5937316"/>
              <a:gd name="connsiteX2" fmla="*/ 721230 w 2740263"/>
              <a:gd name="connsiteY2" fmla="*/ 19050 h 5937316"/>
              <a:gd name="connsiteX3" fmla="*/ 1187955 w 2740263"/>
              <a:gd name="connsiteY3" fmla="*/ 0 h 5937316"/>
              <a:gd name="connsiteX4" fmla="*/ 1359405 w 2740263"/>
              <a:gd name="connsiteY4" fmla="*/ 0 h 5937316"/>
              <a:gd name="connsiteX5" fmla="*/ 2283543 w 2740263"/>
              <a:gd name="connsiteY5" fmla="*/ 14537 h 5937316"/>
              <a:gd name="connsiteX6" fmla="*/ 2740263 w 2740263"/>
              <a:gd name="connsiteY6" fmla="*/ 471257 h 5937316"/>
              <a:gd name="connsiteX7" fmla="*/ 2740263 w 2740263"/>
              <a:gd name="connsiteY7" fmla="*/ 5480596 h 5937316"/>
              <a:gd name="connsiteX8" fmla="*/ 2283543 w 2740263"/>
              <a:gd name="connsiteY8" fmla="*/ 5937316 h 5937316"/>
              <a:gd name="connsiteX9" fmla="*/ 456720 w 2740263"/>
              <a:gd name="connsiteY9" fmla="*/ 5937316 h 5937316"/>
              <a:gd name="connsiteX10" fmla="*/ 0 w 2740263"/>
              <a:gd name="connsiteY10" fmla="*/ 5480596 h 5937316"/>
              <a:gd name="connsiteX11" fmla="*/ 0 w 2740263"/>
              <a:gd name="connsiteY11" fmla="*/ 471257 h 5937316"/>
              <a:gd name="connsiteX0" fmla="*/ 0 w 2740263"/>
              <a:gd name="connsiteY0" fmla="*/ 471257 h 5937316"/>
              <a:gd name="connsiteX1" fmla="*/ 456720 w 2740263"/>
              <a:gd name="connsiteY1" fmla="*/ 14537 h 5937316"/>
              <a:gd name="connsiteX2" fmla="*/ 721230 w 2740263"/>
              <a:gd name="connsiteY2" fmla="*/ 19050 h 5937316"/>
              <a:gd name="connsiteX3" fmla="*/ 1264155 w 2740263"/>
              <a:gd name="connsiteY3" fmla="*/ 514350 h 5937316"/>
              <a:gd name="connsiteX4" fmla="*/ 1359405 w 2740263"/>
              <a:gd name="connsiteY4" fmla="*/ 0 h 5937316"/>
              <a:gd name="connsiteX5" fmla="*/ 2283543 w 2740263"/>
              <a:gd name="connsiteY5" fmla="*/ 14537 h 5937316"/>
              <a:gd name="connsiteX6" fmla="*/ 2740263 w 2740263"/>
              <a:gd name="connsiteY6" fmla="*/ 471257 h 5937316"/>
              <a:gd name="connsiteX7" fmla="*/ 2740263 w 2740263"/>
              <a:gd name="connsiteY7" fmla="*/ 5480596 h 5937316"/>
              <a:gd name="connsiteX8" fmla="*/ 2283543 w 2740263"/>
              <a:gd name="connsiteY8" fmla="*/ 5937316 h 5937316"/>
              <a:gd name="connsiteX9" fmla="*/ 456720 w 2740263"/>
              <a:gd name="connsiteY9" fmla="*/ 5937316 h 5937316"/>
              <a:gd name="connsiteX10" fmla="*/ 0 w 2740263"/>
              <a:gd name="connsiteY10" fmla="*/ 5480596 h 5937316"/>
              <a:gd name="connsiteX11" fmla="*/ 0 w 2740263"/>
              <a:gd name="connsiteY11" fmla="*/ 471257 h 5937316"/>
              <a:gd name="connsiteX0" fmla="*/ 0 w 2740263"/>
              <a:gd name="connsiteY0" fmla="*/ 471257 h 5937316"/>
              <a:gd name="connsiteX1" fmla="*/ 456720 w 2740263"/>
              <a:gd name="connsiteY1" fmla="*/ 14537 h 5937316"/>
              <a:gd name="connsiteX2" fmla="*/ 597405 w 2740263"/>
              <a:gd name="connsiteY2" fmla="*/ 676275 h 5937316"/>
              <a:gd name="connsiteX3" fmla="*/ 1264155 w 2740263"/>
              <a:gd name="connsiteY3" fmla="*/ 514350 h 5937316"/>
              <a:gd name="connsiteX4" fmla="*/ 1359405 w 2740263"/>
              <a:gd name="connsiteY4" fmla="*/ 0 h 5937316"/>
              <a:gd name="connsiteX5" fmla="*/ 2283543 w 2740263"/>
              <a:gd name="connsiteY5" fmla="*/ 14537 h 5937316"/>
              <a:gd name="connsiteX6" fmla="*/ 2740263 w 2740263"/>
              <a:gd name="connsiteY6" fmla="*/ 471257 h 5937316"/>
              <a:gd name="connsiteX7" fmla="*/ 2740263 w 2740263"/>
              <a:gd name="connsiteY7" fmla="*/ 5480596 h 5937316"/>
              <a:gd name="connsiteX8" fmla="*/ 2283543 w 2740263"/>
              <a:gd name="connsiteY8" fmla="*/ 5937316 h 5937316"/>
              <a:gd name="connsiteX9" fmla="*/ 456720 w 2740263"/>
              <a:gd name="connsiteY9" fmla="*/ 5937316 h 5937316"/>
              <a:gd name="connsiteX10" fmla="*/ 0 w 2740263"/>
              <a:gd name="connsiteY10" fmla="*/ 5480596 h 5937316"/>
              <a:gd name="connsiteX11" fmla="*/ 0 w 2740263"/>
              <a:gd name="connsiteY11" fmla="*/ 471257 h 5937316"/>
              <a:gd name="connsiteX0" fmla="*/ 0 w 2740263"/>
              <a:gd name="connsiteY0" fmla="*/ 471257 h 5937316"/>
              <a:gd name="connsiteX1" fmla="*/ 456720 w 2740263"/>
              <a:gd name="connsiteY1" fmla="*/ 14537 h 5937316"/>
              <a:gd name="connsiteX2" fmla="*/ 749805 w 2740263"/>
              <a:gd name="connsiteY2" fmla="*/ 266700 h 5937316"/>
              <a:gd name="connsiteX3" fmla="*/ 1264155 w 2740263"/>
              <a:gd name="connsiteY3" fmla="*/ 514350 h 5937316"/>
              <a:gd name="connsiteX4" fmla="*/ 1359405 w 2740263"/>
              <a:gd name="connsiteY4" fmla="*/ 0 h 5937316"/>
              <a:gd name="connsiteX5" fmla="*/ 2283543 w 2740263"/>
              <a:gd name="connsiteY5" fmla="*/ 14537 h 5937316"/>
              <a:gd name="connsiteX6" fmla="*/ 2740263 w 2740263"/>
              <a:gd name="connsiteY6" fmla="*/ 471257 h 5937316"/>
              <a:gd name="connsiteX7" fmla="*/ 2740263 w 2740263"/>
              <a:gd name="connsiteY7" fmla="*/ 5480596 h 5937316"/>
              <a:gd name="connsiteX8" fmla="*/ 2283543 w 2740263"/>
              <a:gd name="connsiteY8" fmla="*/ 5937316 h 5937316"/>
              <a:gd name="connsiteX9" fmla="*/ 456720 w 2740263"/>
              <a:gd name="connsiteY9" fmla="*/ 5937316 h 5937316"/>
              <a:gd name="connsiteX10" fmla="*/ 0 w 2740263"/>
              <a:gd name="connsiteY10" fmla="*/ 5480596 h 5937316"/>
              <a:gd name="connsiteX11" fmla="*/ 0 w 2740263"/>
              <a:gd name="connsiteY11" fmla="*/ 471257 h 5937316"/>
              <a:gd name="connsiteX0" fmla="*/ 0 w 2740263"/>
              <a:gd name="connsiteY0" fmla="*/ 456720 h 5922779"/>
              <a:gd name="connsiteX1" fmla="*/ 456720 w 2740263"/>
              <a:gd name="connsiteY1" fmla="*/ 0 h 5922779"/>
              <a:gd name="connsiteX2" fmla="*/ 749805 w 2740263"/>
              <a:gd name="connsiteY2" fmla="*/ 252163 h 5922779"/>
              <a:gd name="connsiteX3" fmla="*/ 1264155 w 2740263"/>
              <a:gd name="connsiteY3" fmla="*/ 499813 h 5922779"/>
              <a:gd name="connsiteX4" fmla="*/ 1807080 w 2740263"/>
              <a:gd name="connsiteY4" fmla="*/ 195013 h 5922779"/>
              <a:gd name="connsiteX5" fmla="*/ 2283543 w 2740263"/>
              <a:gd name="connsiteY5" fmla="*/ 0 h 5922779"/>
              <a:gd name="connsiteX6" fmla="*/ 2740263 w 2740263"/>
              <a:gd name="connsiteY6" fmla="*/ 456720 h 5922779"/>
              <a:gd name="connsiteX7" fmla="*/ 2740263 w 2740263"/>
              <a:gd name="connsiteY7" fmla="*/ 5466059 h 5922779"/>
              <a:gd name="connsiteX8" fmla="*/ 2283543 w 2740263"/>
              <a:gd name="connsiteY8" fmla="*/ 5922779 h 5922779"/>
              <a:gd name="connsiteX9" fmla="*/ 456720 w 2740263"/>
              <a:gd name="connsiteY9" fmla="*/ 5922779 h 5922779"/>
              <a:gd name="connsiteX10" fmla="*/ 0 w 2740263"/>
              <a:gd name="connsiteY10" fmla="*/ 5466059 h 5922779"/>
              <a:gd name="connsiteX11" fmla="*/ 0 w 2740263"/>
              <a:gd name="connsiteY11" fmla="*/ 456720 h 5922779"/>
              <a:gd name="connsiteX0" fmla="*/ 0 w 2740263"/>
              <a:gd name="connsiteY0" fmla="*/ 456720 h 5922779"/>
              <a:gd name="connsiteX1" fmla="*/ 456720 w 2740263"/>
              <a:gd name="connsiteY1" fmla="*/ 0 h 5922779"/>
              <a:gd name="connsiteX2" fmla="*/ 749805 w 2740263"/>
              <a:gd name="connsiteY2" fmla="*/ 252163 h 5922779"/>
              <a:gd name="connsiteX3" fmla="*/ 1473705 w 2740263"/>
              <a:gd name="connsiteY3" fmla="*/ 280738 h 5922779"/>
              <a:gd name="connsiteX4" fmla="*/ 1807080 w 2740263"/>
              <a:gd name="connsiteY4" fmla="*/ 195013 h 5922779"/>
              <a:gd name="connsiteX5" fmla="*/ 2283543 w 2740263"/>
              <a:gd name="connsiteY5" fmla="*/ 0 h 5922779"/>
              <a:gd name="connsiteX6" fmla="*/ 2740263 w 2740263"/>
              <a:gd name="connsiteY6" fmla="*/ 456720 h 5922779"/>
              <a:gd name="connsiteX7" fmla="*/ 2740263 w 2740263"/>
              <a:gd name="connsiteY7" fmla="*/ 5466059 h 5922779"/>
              <a:gd name="connsiteX8" fmla="*/ 2283543 w 2740263"/>
              <a:gd name="connsiteY8" fmla="*/ 5922779 h 5922779"/>
              <a:gd name="connsiteX9" fmla="*/ 456720 w 2740263"/>
              <a:gd name="connsiteY9" fmla="*/ 5922779 h 5922779"/>
              <a:gd name="connsiteX10" fmla="*/ 0 w 2740263"/>
              <a:gd name="connsiteY10" fmla="*/ 5466059 h 5922779"/>
              <a:gd name="connsiteX11" fmla="*/ 0 w 2740263"/>
              <a:gd name="connsiteY11" fmla="*/ 456720 h 5922779"/>
              <a:gd name="connsiteX0" fmla="*/ 0 w 2740263"/>
              <a:gd name="connsiteY0" fmla="*/ 456720 h 5922779"/>
              <a:gd name="connsiteX1" fmla="*/ 456720 w 2740263"/>
              <a:gd name="connsiteY1" fmla="*/ 0 h 5922779"/>
              <a:gd name="connsiteX2" fmla="*/ 749805 w 2740263"/>
              <a:gd name="connsiteY2" fmla="*/ 252163 h 5922779"/>
              <a:gd name="connsiteX3" fmla="*/ 1473705 w 2740263"/>
              <a:gd name="connsiteY3" fmla="*/ 280738 h 5922779"/>
              <a:gd name="connsiteX4" fmla="*/ 2226180 w 2740263"/>
              <a:gd name="connsiteY4" fmla="*/ 347413 h 5922779"/>
              <a:gd name="connsiteX5" fmla="*/ 2283543 w 2740263"/>
              <a:gd name="connsiteY5" fmla="*/ 0 h 5922779"/>
              <a:gd name="connsiteX6" fmla="*/ 2740263 w 2740263"/>
              <a:gd name="connsiteY6" fmla="*/ 456720 h 5922779"/>
              <a:gd name="connsiteX7" fmla="*/ 2740263 w 2740263"/>
              <a:gd name="connsiteY7" fmla="*/ 5466059 h 5922779"/>
              <a:gd name="connsiteX8" fmla="*/ 2283543 w 2740263"/>
              <a:gd name="connsiteY8" fmla="*/ 5922779 h 5922779"/>
              <a:gd name="connsiteX9" fmla="*/ 456720 w 2740263"/>
              <a:gd name="connsiteY9" fmla="*/ 5922779 h 5922779"/>
              <a:gd name="connsiteX10" fmla="*/ 0 w 2740263"/>
              <a:gd name="connsiteY10" fmla="*/ 5466059 h 5922779"/>
              <a:gd name="connsiteX11" fmla="*/ 0 w 2740263"/>
              <a:gd name="connsiteY11" fmla="*/ 456720 h 5922779"/>
              <a:gd name="connsiteX0" fmla="*/ 0 w 2740263"/>
              <a:gd name="connsiteY0" fmla="*/ 456720 h 5922779"/>
              <a:gd name="connsiteX1" fmla="*/ 456720 w 2740263"/>
              <a:gd name="connsiteY1" fmla="*/ 0 h 5922779"/>
              <a:gd name="connsiteX2" fmla="*/ 749805 w 2740263"/>
              <a:gd name="connsiteY2" fmla="*/ 252163 h 5922779"/>
              <a:gd name="connsiteX3" fmla="*/ 1473705 w 2740263"/>
              <a:gd name="connsiteY3" fmla="*/ 280738 h 5922779"/>
              <a:gd name="connsiteX4" fmla="*/ 2026155 w 2740263"/>
              <a:gd name="connsiteY4" fmla="*/ 252163 h 5922779"/>
              <a:gd name="connsiteX5" fmla="*/ 2283543 w 2740263"/>
              <a:gd name="connsiteY5" fmla="*/ 0 h 5922779"/>
              <a:gd name="connsiteX6" fmla="*/ 2740263 w 2740263"/>
              <a:gd name="connsiteY6" fmla="*/ 456720 h 5922779"/>
              <a:gd name="connsiteX7" fmla="*/ 2740263 w 2740263"/>
              <a:gd name="connsiteY7" fmla="*/ 5466059 h 5922779"/>
              <a:gd name="connsiteX8" fmla="*/ 2283543 w 2740263"/>
              <a:gd name="connsiteY8" fmla="*/ 5922779 h 5922779"/>
              <a:gd name="connsiteX9" fmla="*/ 456720 w 2740263"/>
              <a:gd name="connsiteY9" fmla="*/ 5922779 h 5922779"/>
              <a:gd name="connsiteX10" fmla="*/ 0 w 2740263"/>
              <a:gd name="connsiteY10" fmla="*/ 5466059 h 5922779"/>
              <a:gd name="connsiteX11" fmla="*/ 0 w 2740263"/>
              <a:gd name="connsiteY11" fmla="*/ 456720 h 5922779"/>
              <a:gd name="connsiteX0" fmla="*/ 0 w 2740263"/>
              <a:gd name="connsiteY0" fmla="*/ 456720 h 5922779"/>
              <a:gd name="connsiteX1" fmla="*/ 456720 w 2740263"/>
              <a:gd name="connsiteY1" fmla="*/ 0 h 5922779"/>
              <a:gd name="connsiteX2" fmla="*/ 749805 w 2740263"/>
              <a:gd name="connsiteY2" fmla="*/ 252163 h 5922779"/>
              <a:gd name="connsiteX3" fmla="*/ 1473705 w 2740263"/>
              <a:gd name="connsiteY3" fmla="*/ 280738 h 5922779"/>
              <a:gd name="connsiteX4" fmla="*/ 2026155 w 2740263"/>
              <a:gd name="connsiteY4" fmla="*/ 252163 h 5922779"/>
              <a:gd name="connsiteX5" fmla="*/ 2140668 w 2740263"/>
              <a:gd name="connsiteY5" fmla="*/ 19050 h 5922779"/>
              <a:gd name="connsiteX6" fmla="*/ 2740263 w 2740263"/>
              <a:gd name="connsiteY6" fmla="*/ 456720 h 5922779"/>
              <a:gd name="connsiteX7" fmla="*/ 2740263 w 2740263"/>
              <a:gd name="connsiteY7" fmla="*/ 5466059 h 5922779"/>
              <a:gd name="connsiteX8" fmla="*/ 2283543 w 2740263"/>
              <a:gd name="connsiteY8" fmla="*/ 5922779 h 5922779"/>
              <a:gd name="connsiteX9" fmla="*/ 456720 w 2740263"/>
              <a:gd name="connsiteY9" fmla="*/ 5922779 h 5922779"/>
              <a:gd name="connsiteX10" fmla="*/ 0 w 2740263"/>
              <a:gd name="connsiteY10" fmla="*/ 5466059 h 5922779"/>
              <a:gd name="connsiteX11" fmla="*/ 0 w 2740263"/>
              <a:gd name="connsiteY11" fmla="*/ 456720 h 5922779"/>
              <a:gd name="connsiteX0" fmla="*/ 0 w 2740263"/>
              <a:gd name="connsiteY0" fmla="*/ 456720 h 5922779"/>
              <a:gd name="connsiteX1" fmla="*/ 456720 w 2740263"/>
              <a:gd name="connsiteY1" fmla="*/ 0 h 5922779"/>
              <a:gd name="connsiteX2" fmla="*/ 749805 w 2740263"/>
              <a:gd name="connsiteY2" fmla="*/ 252163 h 5922779"/>
              <a:gd name="connsiteX3" fmla="*/ 1473705 w 2740263"/>
              <a:gd name="connsiteY3" fmla="*/ 280738 h 5922779"/>
              <a:gd name="connsiteX4" fmla="*/ 2026155 w 2740263"/>
              <a:gd name="connsiteY4" fmla="*/ 252163 h 5922779"/>
              <a:gd name="connsiteX5" fmla="*/ 2140668 w 2740263"/>
              <a:gd name="connsiteY5" fmla="*/ 19050 h 5922779"/>
              <a:gd name="connsiteX6" fmla="*/ 2740263 w 2740263"/>
              <a:gd name="connsiteY6" fmla="*/ 456720 h 5922779"/>
              <a:gd name="connsiteX7" fmla="*/ 2740263 w 2740263"/>
              <a:gd name="connsiteY7" fmla="*/ 5466059 h 5922779"/>
              <a:gd name="connsiteX8" fmla="*/ 2283543 w 2740263"/>
              <a:gd name="connsiteY8" fmla="*/ 5922779 h 5922779"/>
              <a:gd name="connsiteX9" fmla="*/ 456720 w 2740263"/>
              <a:gd name="connsiteY9" fmla="*/ 5922779 h 5922779"/>
              <a:gd name="connsiteX10" fmla="*/ 0 w 2740263"/>
              <a:gd name="connsiteY10" fmla="*/ 5466059 h 5922779"/>
              <a:gd name="connsiteX11" fmla="*/ 0 w 2740263"/>
              <a:gd name="connsiteY11" fmla="*/ 456720 h 5922779"/>
              <a:gd name="connsiteX0" fmla="*/ 0 w 2740263"/>
              <a:gd name="connsiteY0" fmla="*/ 456720 h 5922779"/>
              <a:gd name="connsiteX1" fmla="*/ 456720 w 2740263"/>
              <a:gd name="connsiteY1" fmla="*/ 0 h 5922779"/>
              <a:gd name="connsiteX2" fmla="*/ 749805 w 2740263"/>
              <a:gd name="connsiteY2" fmla="*/ 252163 h 5922779"/>
              <a:gd name="connsiteX3" fmla="*/ 1473705 w 2740263"/>
              <a:gd name="connsiteY3" fmla="*/ 280738 h 5922779"/>
              <a:gd name="connsiteX4" fmla="*/ 2026155 w 2740263"/>
              <a:gd name="connsiteY4" fmla="*/ 252163 h 5922779"/>
              <a:gd name="connsiteX5" fmla="*/ 2140668 w 2740263"/>
              <a:gd name="connsiteY5" fmla="*/ 19050 h 5922779"/>
              <a:gd name="connsiteX6" fmla="*/ 2740263 w 2740263"/>
              <a:gd name="connsiteY6" fmla="*/ 456720 h 5922779"/>
              <a:gd name="connsiteX7" fmla="*/ 2740263 w 2740263"/>
              <a:gd name="connsiteY7" fmla="*/ 5466059 h 5922779"/>
              <a:gd name="connsiteX8" fmla="*/ 2283543 w 2740263"/>
              <a:gd name="connsiteY8" fmla="*/ 5922779 h 5922779"/>
              <a:gd name="connsiteX9" fmla="*/ 456720 w 2740263"/>
              <a:gd name="connsiteY9" fmla="*/ 5922779 h 5922779"/>
              <a:gd name="connsiteX10" fmla="*/ 0 w 2740263"/>
              <a:gd name="connsiteY10" fmla="*/ 5466059 h 5922779"/>
              <a:gd name="connsiteX11" fmla="*/ 0 w 2740263"/>
              <a:gd name="connsiteY11" fmla="*/ 456720 h 5922779"/>
              <a:gd name="connsiteX0" fmla="*/ 703 w 2740966"/>
              <a:gd name="connsiteY0" fmla="*/ 456720 h 5922779"/>
              <a:gd name="connsiteX1" fmla="*/ 457423 w 2740966"/>
              <a:gd name="connsiteY1" fmla="*/ 0 h 5922779"/>
              <a:gd name="connsiteX2" fmla="*/ 750508 w 2740966"/>
              <a:gd name="connsiteY2" fmla="*/ 252163 h 5922779"/>
              <a:gd name="connsiteX3" fmla="*/ 1474408 w 2740966"/>
              <a:gd name="connsiteY3" fmla="*/ 280738 h 5922779"/>
              <a:gd name="connsiteX4" fmla="*/ 2026858 w 2740966"/>
              <a:gd name="connsiteY4" fmla="*/ 252163 h 5922779"/>
              <a:gd name="connsiteX5" fmla="*/ 2141371 w 2740966"/>
              <a:gd name="connsiteY5" fmla="*/ 19050 h 5922779"/>
              <a:gd name="connsiteX6" fmla="*/ 2740966 w 2740966"/>
              <a:gd name="connsiteY6" fmla="*/ 456720 h 5922779"/>
              <a:gd name="connsiteX7" fmla="*/ 2740966 w 2740966"/>
              <a:gd name="connsiteY7" fmla="*/ 5466059 h 5922779"/>
              <a:gd name="connsiteX8" fmla="*/ 2284246 w 2740966"/>
              <a:gd name="connsiteY8" fmla="*/ 5922779 h 5922779"/>
              <a:gd name="connsiteX9" fmla="*/ 457423 w 2740966"/>
              <a:gd name="connsiteY9" fmla="*/ 5922779 h 5922779"/>
              <a:gd name="connsiteX10" fmla="*/ 703 w 2740966"/>
              <a:gd name="connsiteY10" fmla="*/ 5466059 h 5922779"/>
              <a:gd name="connsiteX11" fmla="*/ 703 w 2740966"/>
              <a:gd name="connsiteY11" fmla="*/ 456720 h 5922779"/>
              <a:gd name="connsiteX0" fmla="*/ 703 w 2740966"/>
              <a:gd name="connsiteY0" fmla="*/ 456720 h 5922779"/>
              <a:gd name="connsiteX1" fmla="*/ 457423 w 2740966"/>
              <a:gd name="connsiteY1" fmla="*/ 0 h 5922779"/>
              <a:gd name="connsiteX2" fmla="*/ 750508 w 2740966"/>
              <a:gd name="connsiteY2" fmla="*/ 252163 h 5922779"/>
              <a:gd name="connsiteX3" fmla="*/ 1474408 w 2740966"/>
              <a:gd name="connsiteY3" fmla="*/ 280738 h 5922779"/>
              <a:gd name="connsiteX4" fmla="*/ 2026858 w 2740966"/>
              <a:gd name="connsiteY4" fmla="*/ 252163 h 5922779"/>
              <a:gd name="connsiteX5" fmla="*/ 2141371 w 2740966"/>
              <a:gd name="connsiteY5" fmla="*/ 19050 h 5922779"/>
              <a:gd name="connsiteX6" fmla="*/ 2740966 w 2740966"/>
              <a:gd name="connsiteY6" fmla="*/ 456720 h 5922779"/>
              <a:gd name="connsiteX7" fmla="*/ 2740966 w 2740966"/>
              <a:gd name="connsiteY7" fmla="*/ 5466059 h 5922779"/>
              <a:gd name="connsiteX8" fmla="*/ 2284246 w 2740966"/>
              <a:gd name="connsiteY8" fmla="*/ 5922779 h 5922779"/>
              <a:gd name="connsiteX9" fmla="*/ 457423 w 2740966"/>
              <a:gd name="connsiteY9" fmla="*/ 5922779 h 5922779"/>
              <a:gd name="connsiteX10" fmla="*/ 703 w 2740966"/>
              <a:gd name="connsiteY10" fmla="*/ 5466059 h 5922779"/>
              <a:gd name="connsiteX11" fmla="*/ 703 w 2740966"/>
              <a:gd name="connsiteY11" fmla="*/ 456720 h 5922779"/>
              <a:gd name="connsiteX0" fmla="*/ 703 w 2740966"/>
              <a:gd name="connsiteY0" fmla="*/ 443901 h 5909960"/>
              <a:gd name="connsiteX1" fmla="*/ 612281 w 2740966"/>
              <a:gd name="connsiteY1" fmla="*/ 1929 h 5909960"/>
              <a:gd name="connsiteX2" fmla="*/ 750508 w 2740966"/>
              <a:gd name="connsiteY2" fmla="*/ 239344 h 5909960"/>
              <a:gd name="connsiteX3" fmla="*/ 1474408 w 2740966"/>
              <a:gd name="connsiteY3" fmla="*/ 267919 h 5909960"/>
              <a:gd name="connsiteX4" fmla="*/ 2026858 w 2740966"/>
              <a:gd name="connsiteY4" fmla="*/ 239344 h 5909960"/>
              <a:gd name="connsiteX5" fmla="*/ 2141371 w 2740966"/>
              <a:gd name="connsiteY5" fmla="*/ 6231 h 5909960"/>
              <a:gd name="connsiteX6" fmla="*/ 2740966 w 2740966"/>
              <a:gd name="connsiteY6" fmla="*/ 443901 h 5909960"/>
              <a:gd name="connsiteX7" fmla="*/ 2740966 w 2740966"/>
              <a:gd name="connsiteY7" fmla="*/ 5453240 h 5909960"/>
              <a:gd name="connsiteX8" fmla="*/ 2284246 w 2740966"/>
              <a:gd name="connsiteY8" fmla="*/ 5909960 h 5909960"/>
              <a:gd name="connsiteX9" fmla="*/ 457423 w 2740966"/>
              <a:gd name="connsiteY9" fmla="*/ 5909960 h 5909960"/>
              <a:gd name="connsiteX10" fmla="*/ 703 w 2740966"/>
              <a:gd name="connsiteY10" fmla="*/ 5453240 h 5909960"/>
              <a:gd name="connsiteX11" fmla="*/ 703 w 2740966"/>
              <a:gd name="connsiteY11" fmla="*/ 443901 h 5909960"/>
              <a:gd name="connsiteX0" fmla="*/ 703 w 2740966"/>
              <a:gd name="connsiteY0" fmla="*/ 447387 h 5913446"/>
              <a:gd name="connsiteX1" fmla="*/ 612281 w 2740966"/>
              <a:gd name="connsiteY1" fmla="*/ 5415 h 5913446"/>
              <a:gd name="connsiteX2" fmla="*/ 750508 w 2740966"/>
              <a:gd name="connsiteY2" fmla="*/ 242830 h 5913446"/>
              <a:gd name="connsiteX3" fmla="*/ 1474408 w 2740966"/>
              <a:gd name="connsiteY3" fmla="*/ 271405 h 5913446"/>
              <a:gd name="connsiteX4" fmla="*/ 2026858 w 2740966"/>
              <a:gd name="connsiteY4" fmla="*/ 242830 h 5913446"/>
              <a:gd name="connsiteX5" fmla="*/ 2141371 w 2740966"/>
              <a:gd name="connsiteY5" fmla="*/ 9717 h 5913446"/>
              <a:gd name="connsiteX6" fmla="*/ 2740966 w 2740966"/>
              <a:gd name="connsiteY6" fmla="*/ 447387 h 5913446"/>
              <a:gd name="connsiteX7" fmla="*/ 2740966 w 2740966"/>
              <a:gd name="connsiteY7" fmla="*/ 5456726 h 5913446"/>
              <a:gd name="connsiteX8" fmla="*/ 2284246 w 2740966"/>
              <a:gd name="connsiteY8" fmla="*/ 5913446 h 5913446"/>
              <a:gd name="connsiteX9" fmla="*/ 457423 w 2740966"/>
              <a:gd name="connsiteY9" fmla="*/ 5913446 h 5913446"/>
              <a:gd name="connsiteX10" fmla="*/ 703 w 2740966"/>
              <a:gd name="connsiteY10" fmla="*/ 5456726 h 5913446"/>
              <a:gd name="connsiteX11" fmla="*/ 703 w 2740966"/>
              <a:gd name="connsiteY11" fmla="*/ 447387 h 5913446"/>
              <a:gd name="connsiteX0" fmla="*/ 703 w 2740966"/>
              <a:gd name="connsiteY0" fmla="*/ 447387 h 5913446"/>
              <a:gd name="connsiteX1" fmla="*/ 612281 w 2740966"/>
              <a:gd name="connsiteY1" fmla="*/ 5415 h 5913446"/>
              <a:gd name="connsiteX2" fmla="*/ 750508 w 2740966"/>
              <a:gd name="connsiteY2" fmla="*/ 242830 h 5913446"/>
              <a:gd name="connsiteX3" fmla="*/ 1474408 w 2740966"/>
              <a:gd name="connsiteY3" fmla="*/ 271405 h 5913446"/>
              <a:gd name="connsiteX4" fmla="*/ 2026858 w 2740966"/>
              <a:gd name="connsiteY4" fmla="*/ 242830 h 5913446"/>
              <a:gd name="connsiteX5" fmla="*/ 2141371 w 2740966"/>
              <a:gd name="connsiteY5" fmla="*/ 9717 h 5913446"/>
              <a:gd name="connsiteX6" fmla="*/ 2740966 w 2740966"/>
              <a:gd name="connsiteY6" fmla="*/ 447387 h 5913446"/>
              <a:gd name="connsiteX7" fmla="*/ 2740966 w 2740966"/>
              <a:gd name="connsiteY7" fmla="*/ 5456726 h 5913446"/>
              <a:gd name="connsiteX8" fmla="*/ 2284246 w 2740966"/>
              <a:gd name="connsiteY8" fmla="*/ 5913446 h 5913446"/>
              <a:gd name="connsiteX9" fmla="*/ 457423 w 2740966"/>
              <a:gd name="connsiteY9" fmla="*/ 5913446 h 5913446"/>
              <a:gd name="connsiteX10" fmla="*/ 703 w 2740966"/>
              <a:gd name="connsiteY10" fmla="*/ 5456726 h 5913446"/>
              <a:gd name="connsiteX11" fmla="*/ 703 w 2740966"/>
              <a:gd name="connsiteY11" fmla="*/ 447387 h 5913446"/>
              <a:gd name="connsiteX0" fmla="*/ 703 w 2740966"/>
              <a:gd name="connsiteY0" fmla="*/ 447387 h 5913446"/>
              <a:gd name="connsiteX1" fmla="*/ 612281 w 2740966"/>
              <a:gd name="connsiteY1" fmla="*/ 5415 h 5913446"/>
              <a:gd name="connsiteX2" fmla="*/ 750508 w 2740966"/>
              <a:gd name="connsiteY2" fmla="*/ 242830 h 5913446"/>
              <a:gd name="connsiteX3" fmla="*/ 1474408 w 2740966"/>
              <a:gd name="connsiteY3" fmla="*/ 271405 h 5913446"/>
              <a:gd name="connsiteX4" fmla="*/ 2026858 w 2740966"/>
              <a:gd name="connsiteY4" fmla="*/ 242830 h 5913446"/>
              <a:gd name="connsiteX5" fmla="*/ 2141371 w 2740966"/>
              <a:gd name="connsiteY5" fmla="*/ 9717 h 5913446"/>
              <a:gd name="connsiteX6" fmla="*/ 2740966 w 2740966"/>
              <a:gd name="connsiteY6" fmla="*/ 447387 h 5913446"/>
              <a:gd name="connsiteX7" fmla="*/ 2740966 w 2740966"/>
              <a:gd name="connsiteY7" fmla="*/ 5456726 h 5913446"/>
              <a:gd name="connsiteX8" fmla="*/ 2284246 w 2740966"/>
              <a:gd name="connsiteY8" fmla="*/ 5913446 h 5913446"/>
              <a:gd name="connsiteX9" fmla="*/ 457423 w 2740966"/>
              <a:gd name="connsiteY9" fmla="*/ 5913446 h 5913446"/>
              <a:gd name="connsiteX10" fmla="*/ 703 w 2740966"/>
              <a:gd name="connsiteY10" fmla="*/ 5456726 h 5913446"/>
              <a:gd name="connsiteX11" fmla="*/ 703 w 2740966"/>
              <a:gd name="connsiteY11" fmla="*/ 447387 h 5913446"/>
              <a:gd name="connsiteX0" fmla="*/ 703 w 2740966"/>
              <a:gd name="connsiteY0" fmla="*/ 447387 h 5913446"/>
              <a:gd name="connsiteX1" fmla="*/ 612281 w 2740966"/>
              <a:gd name="connsiteY1" fmla="*/ 5415 h 5913446"/>
              <a:gd name="connsiteX2" fmla="*/ 750508 w 2740966"/>
              <a:gd name="connsiteY2" fmla="*/ 242830 h 5913446"/>
              <a:gd name="connsiteX3" fmla="*/ 1474408 w 2740966"/>
              <a:gd name="connsiteY3" fmla="*/ 249283 h 5913446"/>
              <a:gd name="connsiteX4" fmla="*/ 2026858 w 2740966"/>
              <a:gd name="connsiteY4" fmla="*/ 242830 h 5913446"/>
              <a:gd name="connsiteX5" fmla="*/ 2141371 w 2740966"/>
              <a:gd name="connsiteY5" fmla="*/ 9717 h 5913446"/>
              <a:gd name="connsiteX6" fmla="*/ 2740966 w 2740966"/>
              <a:gd name="connsiteY6" fmla="*/ 447387 h 5913446"/>
              <a:gd name="connsiteX7" fmla="*/ 2740966 w 2740966"/>
              <a:gd name="connsiteY7" fmla="*/ 5456726 h 5913446"/>
              <a:gd name="connsiteX8" fmla="*/ 2284246 w 2740966"/>
              <a:gd name="connsiteY8" fmla="*/ 5913446 h 5913446"/>
              <a:gd name="connsiteX9" fmla="*/ 457423 w 2740966"/>
              <a:gd name="connsiteY9" fmla="*/ 5913446 h 5913446"/>
              <a:gd name="connsiteX10" fmla="*/ 703 w 2740966"/>
              <a:gd name="connsiteY10" fmla="*/ 5456726 h 5913446"/>
              <a:gd name="connsiteX11" fmla="*/ 703 w 2740966"/>
              <a:gd name="connsiteY11" fmla="*/ 447387 h 5913446"/>
              <a:gd name="connsiteX0" fmla="*/ 703 w 2740966"/>
              <a:gd name="connsiteY0" fmla="*/ 447387 h 5913446"/>
              <a:gd name="connsiteX1" fmla="*/ 612281 w 2740966"/>
              <a:gd name="connsiteY1" fmla="*/ 5415 h 5913446"/>
              <a:gd name="connsiteX2" fmla="*/ 750508 w 2740966"/>
              <a:gd name="connsiteY2" fmla="*/ 242830 h 5913446"/>
              <a:gd name="connsiteX3" fmla="*/ 1474408 w 2740966"/>
              <a:gd name="connsiteY3" fmla="*/ 249283 h 5913446"/>
              <a:gd name="connsiteX4" fmla="*/ 2262832 w 2740966"/>
              <a:gd name="connsiteY4" fmla="*/ 301824 h 5913446"/>
              <a:gd name="connsiteX5" fmla="*/ 2141371 w 2740966"/>
              <a:gd name="connsiteY5" fmla="*/ 9717 h 5913446"/>
              <a:gd name="connsiteX6" fmla="*/ 2740966 w 2740966"/>
              <a:gd name="connsiteY6" fmla="*/ 447387 h 5913446"/>
              <a:gd name="connsiteX7" fmla="*/ 2740966 w 2740966"/>
              <a:gd name="connsiteY7" fmla="*/ 5456726 h 5913446"/>
              <a:gd name="connsiteX8" fmla="*/ 2284246 w 2740966"/>
              <a:gd name="connsiteY8" fmla="*/ 5913446 h 5913446"/>
              <a:gd name="connsiteX9" fmla="*/ 457423 w 2740966"/>
              <a:gd name="connsiteY9" fmla="*/ 5913446 h 5913446"/>
              <a:gd name="connsiteX10" fmla="*/ 703 w 2740966"/>
              <a:gd name="connsiteY10" fmla="*/ 5456726 h 5913446"/>
              <a:gd name="connsiteX11" fmla="*/ 703 w 2740966"/>
              <a:gd name="connsiteY11" fmla="*/ 447387 h 5913446"/>
              <a:gd name="connsiteX0" fmla="*/ 703 w 2740966"/>
              <a:gd name="connsiteY0" fmla="*/ 447387 h 5913446"/>
              <a:gd name="connsiteX1" fmla="*/ 612281 w 2740966"/>
              <a:gd name="connsiteY1" fmla="*/ 5415 h 5913446"/>
              <a:gd name="connsiteX2" fmla="*/ 750508 w 2740966"/>
              <a:gd name="connsiteY2" fmla="*/ 242830 h 5913446"/>
              <a:gd name="connsiteX3" fmla="*/ 1474408 w 2740966"/>
              <a:gd name="connsiteY3" fmla="*/ 249283 h 5913446"/>
              <a:gd name="connsiteX4" fmla="*/ 2019484 w 2740966"/>
              <a:gd name="connsiteY4" fmla="*/ 235456 h 5913446"/>
              <a:gd name="connsiteX5" fmla="*/ 2141371 w 2740966"/>
              <a:gd name="connsiteY5" fmla="*/ 9717 h 5913446"/>
              <a:gd name="connsiteX6" fmla="*/ 2740966 w 2740966"/>
              <a:gd name="connsiteY6" fmla="*/ 447387 h 5913446"/>
              <a:gd name="connsiteX7" fmla="*/ 2740966 w 2740966"/>
              <a:gd name="connsiteY7" fmla="*/ 5456726 h 5913446"/>
              <a:gd name="connsiteX8" fmla="*/ 2284246 w 2740966"/>
              <a:gd name="connsiteY8" fmla="*/ 5913446 h 5913446"/>
              <a:gd name="connsiteX9" fmla="*/ 457423 w 2740966"/>
              <a:gd name="connsiteY9" fmla="*/ 5913446 h 5913446"/>
              <a:gd name="connsiteX10" fmla="*/ 703 w 2740966"/>
              <a:gd name="connsiteY10" fmla="*/ 5456726 h 5913446"/>
              <a:gd name="connsiteX11" fmla="*/ 703 w 2740966"/>
              <a:gd name="connsiteY11" fmla="*/ 447387 h 5913446"/>
              <a:gd name="connsiteX0" fmla="*/ 703 w 2740966"/>
              <a:gd name="connsiteY0" fmla="*/ 447387 h 5913446"/>
              <a:gd name="connsiteX1" fmla="*/ 612281 w 2740966"/>
              <a:gd name="connsiteY1" fmla="*/ 5415 h 5913446"/>
              <a:gd name="connsiteX2" fmla="*/ 750508 w 2740966"/>
              <a:gd name="connsiteY2" fmla="*/ 242830 h 5913446"/>
              <a:gd name="connsiteX3" fmla="*/ 1474408 w 2740966"/>
              <a:gd name="connsiteY3" fmla="*/ 249283 h 5913446"/>
              <a:gd name="connsiteX4" fmla="*/ 2019484 w 2740966"/>
              <a:gd name="connsiteY4" fmla="*/ 235456 h 5913446"/>
              <a:gd name="connsiteX5" fmla="*/ 2141371 w 2740966"/>
              <a:gd name="connsiteY5" fmla="*/ 9717 h 5913446"/>
              <a:gd name="connsiteX6" fmla="*/ 2740966 w 2740966"/>
              <a:gd name="connsiteY6" fmla="*/ 447387 h 5913446"/>
              <a:gd name="connsiteX7" fmla="*/ 2740966 w 2740966"/>
              <a:gd name="connsiteY7" fmla="*/ 5456726 h 5913446"/>
              <a:gd name="connsiteX8" fmla="*/ 2284246 w 2740966"/>
              <a:gd name="connsiteY8" fmla="*/ 5913446 h 5913446"/>
              <a:gd name="connsiteX9" fmla="*/ 457423 w 2740966"/>
              <a:gd name="connsiteY9" fmla="*/ 5913446 h 5913446"/>
              <a:gd name="connsiteX10" fmla="*/ 703 w 2740966"/>
              <a:gd name="connsiteY10" fmla="*/ 5456726 h 5913446"/>
              <a:gd name="connsiteX11" fmla="*/ 703 w 2740966"/>
              <a:gd name="connsiteY11" fmla="*/ 447387 h 5913446"/>
              <a:gd name="connsiteX0" fmla="*/ 703 w 2740966"/>
              <a:gd name="connsiteY0" fmla="*/ 447387 h 5913446"/>
              <a:gd name="connsiteX1" fmla="*/ 612281 w 2740966"/>
              <a:gd name="connsiteY1" fmla="*/ 5415 h 5913446"/>
              <a:gd name="connsiteX2" fmla="*/ 750508 w 2740966"/>
              <a:gd name="connsiteY2" fmla="*/ 242830 h 5913446"/>
              <a:gd name="connsiteX3" fmla="*/ 1474408 w 2740966"/>
              <a:gd name="connsiteY3" fmla="*/ 249283 h 5913446"/>
              <a:gd name="connsiteX4" fmla="*/ 2019484 w 2740966"/>
              <a:gd name="connsiteY4" fmla="*/ 235456 h 5913446"/>
              <a:gd name="connsiteX5" fmla="*/ 2141371 w 2740966"/>
              <a:gd name="connsiteY5" fmla="*/ 9717 h 5913446"/>
              <a:gd name="connsiteX6" fmla="*/ 2740966 w 2740966"/>
              <a:gd name="connsiteY6" fmla="*/ 447387 h 5913446"/>
              <a:gd name="connsiteX7" fmla="*/ 2740966 w 2740966"/>
              <a:gd name="connsiteY7" fmla="*/ 5456726 h 5913446"/>
              <a:gd name="connsiteX8" fmla="*/ 2284246 w 2740966"/>
              <a:gd name="connsiteY8" fmla="*/ 5913446 h 5913446"/>
              <a:gd name="connsiteX9" fmla="*/ 457423 w 2740966"/>
              <a:gd name="connsiteY9" fmla="*/ 5913446 h 5913446"/>
              <a:gd name="connsiteX10" fmla="*/ 703 w 2740966"/>
              <a:gd name="connsiteY10" fmla="*/ 5456726 h 5913446"/>
              <a:gd name="connsiteX11" fmla="*/ 703 w 2740966"/>
              <a:gd name="connsiteY11" fmla="*/ 447387 h 5913446"/>
              <a:gd name="connsiteX0" fmla="*/ 703 w 2740966"/>
              <a:gd name="connsiteY0" fmla="*/ 447387 h 5913446"/>
              <a:gd name="connsiteX1" fmla="*/ 612281 w 2740966"/>
              <a:gd name="connsiteY1" fmla="*/ 5415 h 5913446"/>
              <a:gd name="connsiteX2" fmla="*/ 750508 w 2740966"/>
              <a:gd name="connsiteY2" fmla="*/ 242830 h 5913446"/>
              <a:gd name="connsiteX3" fmla="*/ 1474408 w 2740966"/>
              <a:gd name="connsiteY3" fmla="*/ 249283 h 5913446"/>
              <a:gd name="connsiteX4" fmla="*/ 2019484 w 2740966"/>
              <a:gd name="connsiteY4" fmla="*/ 235456 h 5913446"/>
              <a:gd name="connsiteX5" fmla="*/ 2141371 w 2740966"/>
              <a:gd name="connsiteY5" fmla="*/ 9717 h 5913446"/>
              <a:gd name="connsiteX6" fmla="*/ 2740966 w 2740966"/>
              <a:gd name="connsiteY6" fmla="*/ 447387 h 5913446"/>
              <a:gd name="connsiteX7" fmla="*/ 2740966 w 2740966"/>
              <a:gd name="connsiteY7" fmla="*/ 5456726 h 5913446"/>
              <a:gd name="connsiteX8" fmla="*/ 2284246 w 2740966"/>
              <a:gd name="connsiteY8" fmla="*/ 5913446 h 5913446"/>
              <a:gd name="connsiteX9" fmla="*/ 457423 w 2740966"/>
              <a:gd name="connsiteY9" fmla="*/ 5913446 h 5913446"/>
              <a:gd name="connsiteX10" fmla="*/ 703 w 2740966"/>
              <a:gd name="connsiteY10" fmla="*/ 5456726 h 5913446"/>
              <a:gd name="connsiteX11" fmla="*/ 703 w 2740966"/>
              <a:gd name="connsiteY11" fmla="*/ 447387 h 5913446"/>
              <a:gd name="connsiteX0" fmla="*/ 703 w 2740966"/>
              <a:gd name="connsiteY0" fmla="*/ 447387 h 5913446"/>
              <a:gd name="connsiteX1" fmla="*/ 612281 w 2740966"/>
              <a:gd name="connsiteY1" fmla="*/ 5415 h 5913446"/>
              <a:gd name="connsiteX2" fmla="*/ 750508 w 2740966"/>
              <a:gd name="connsiteY2" fmla="*/ 242830 h 5913446"/>
              <a:gd name="connsiteX3" fmla="*/ 1474408 w 2740966"/>
              <a:gd name="connsiteY3" fmla="*/ 249283 h 5913446"/>
              <a:gd name="connsiteX4" fmla="*/ 2019484 w 2740966"/>
              <a:gd name="connsiteY4" fmla="*/ 235456 h 5913446"/>
              <a:gd name="connsiteX5" fmla="*/ 2141371 w 2740966"/>
              <a:gd name="connsiteY5" fmla="*/ 9717 h 5913446"/>
              <a:gd name="connsiteX6" fmla="*/ 2740966 w 2740966"/>
              <a:gd name="connsiteY6" fmla="*/ 447387 h 5913446"/>
              <a:gd name="connsiteX7" fmla="*/ 2740966 w 2740966"/>
              <a:gd name="connsiteY7" fmla="*/ 5456726 h 5913446"/>
              <a:gd name="connsiteX8" fmla="*/ 2284246 w 2740966"/>
              <a:gd name="connsiteY8" fmla="*/ 5913446 h 5913446"/>
              <a:gd name="connsiteX9" fmla="*/ 457423 w 2740966"/>
              <a:gd name="connsiteY9" fmla="*/ 5913446 h 5913446"/>
              <a:gd name="connsiteX10" fmla="*/ 703 w 2740966"/>
              <a:gd name="connsiteY10" fmla="*/ 5456726 h 5913446"/>
              <a:gd name="connsiteX11" fmla="*/ 703 w 2740966"/>
              <a:gd name="connsiteY11" fmla="*/ 447387 h 5913446"/>
              <a:gd name="connsiteX0" fmla="*/ 703 w 2740966"/>
              <a:gd name="connsiteY0" fmla="*/ 447387 h 5913446"/>
              <a:gd name="connsiteX1" fmla="*/ 612281 w 2740966"/>
              <a:gd name="connsiteY1" fmla="*/ 5415 h 5913446"/>
              <a:gd name="connsiteX2" fmla="*/ 750508 w 2740966"/>
              <a:gd name="connsiteY2" fmla="*/ 242830 h 5913446"/>
              <a:gd name="connsiteX3" fmla="*/ 1474408 w 2740966"/>
              <a:gd name="connsiteY3" fmla="*/ 249283 h 5913446"/>
              <a:gd name="connsiteX4" fmla="*/ 2019484 w 2740966"/>
              <a:gd name="connsiteY4" fmla="*/ 235456 h 5913446"/>
              <a:gd name="connsiteX5" fmla="*/ 2155659 w 2740966"/>
              <a:gd name="connsiteY5" fmla="*/ 9717 h 5913446"/>
              <a:gd name="connsiteX6" fmla="*/ 2740966 w 2740966"/>
              <a:gd name="connsiteY6" fmla="*/ 447387 h 5913446"/>
              <a:gd name="connsiteX7" fmla="*/ 2740966 w 2740966"/>
              <a:gd name="connsiteY7" fmla="*/ 5456726 h 5913446"/>
              <a:gd name="connsiteX8" fmla="*/ 2284246 w 2740966"/>
              <a:gd name="connsiteY8" fmla="*/ 5913446 h 5913446"/>
              <a:gd name="connsiteX9" fmla="*/ 457423 w 2740966"/>
              <a:gd name="connsiteY9" fmla="*/ 5913446 h 5913446"/>
              <a:gd name="connsiteX10" fmla="*/ 703 w 2740966"/>
              <a:gd name="connsiteY10" fmla="*/ 5456726 h 5913446"/>
              <a:gd name="connsiteX11" fmla="*/ 703 w 2740966"/>
              <a:gd name="connsiteY11" fmla="*/ 447387 h 5913446"/>
              <a:gd name="connsiteX0" fmla="*/ 703 w 2740966"/>
              <a:gd name="connsiteY0" fmla="*/ 447387 h 5913446"/>
              <a:gd name="connsiteX1" fmla="*/ 612281 w 2740966"/>
              <a:gd name="connsiteY1" fmla="*/ 5415 h 5913446"/>
              <a:gd name="connsiteX2" fmla="*/ 750508 w 2740966"/>
              <a:gd name="connsiteY2" fmla="*/ 242830 h 5913446"/>
              <a:gd name="connsiteX3" fmla="*/ 1474408 w 2740966"/>
              <a:gd name="connsiteY3" fmla="*/ 249283 h 5913446"/>
              <a:gd name="connsiteX4" fmla="*/ 2019484 w 2740966"/>
              <a:gd name="connsiteY4" fmla="*/ 235456 h 5913446"/>
              <a:gd name="connsiteX5" fmla="*/ 2131846 w 2740966"/>
              <a:gd name="connsiteY5" fmla="*/ 9717 h 5913446"/>
              <a:gd name="connsiteX6" fmla="*/ 2740966 w 2740966"/>
              <a:gd name="connsiteY6" fmla="*/ 447387 h 5913446"/>
              <a:gd name="connsiteX7" fmla="*/ 2740966 w 2740966"/>
              <a:gd name="connsiteY7" fmla="*/ 5456726 h 5913446"/>
              <a:gd name="connsiteX8" fmla="*/ 2284246 w 2740966"/>
              <a:gd name="connsiteY8" fmla="*/ 5913446 h 5913446"/>
              <a:gd name="connsiteX9" fmla="*/ 457423 w 2740966"/>
              <a:gd name="connsiteY9" fmla="*/ 5913446 h 5913446"/>
              <a:gd name="connsiteX10" fmla="*/ 703 w 2740966"/>
              <a:gd name="connsiteY10" fmla="*/ 5456726 h 5913446"/>
              <a:gd name="connsiteX11" fmla="*/ 703 w 2740966"/>
              <a:gd name="connsiteY11" fmla="*/ 447387 h 5913446"/>
              <a:gd name="connsiteX0" fmla="*/ 703 w 2740966"/>
              <a:gd name="connsiteY0" fmla="*/ 447387 h 5913446"/>
              <a:gd name="connsiteX1" fmla="*/ 612281 w 2740966"/>
              <a:gd name="connsiteY1" fmla="*/ 5415 h 5913446"/>
              <a:gd name="connsiteX2" fmla="*/ 750508 w 2740966"/>
              <a:gd name="connsiteY2" fmla="*/ 242830 h 5913446"/>
              <a:gd name="connsiteX3" fmla="*/ 1474408 w 2740966"/>
              <a:gd name="connsiteY3" fmla="*/ 249283 h 5913446"/>
              <a:gd name="connsiteX4" fmla="*/ 1990909 w 2740966"/>
              <a:gd name="connsiteY4" fmla="*/ 235456 h 5913446"/>
              <a:gd name="connsiteX5" fmla="*/ 2131846 w 2740966"/>
              <a:gd name="connsiteY5" fmla="*/ 9717 h 5913446"/>
              <a:gd name="connsiteX6" fmla="*/ 2740966 w 2740966"/>
              <a:gd name="connsiteY6" fmla="*/ 447387 h 5913446"/>
              <a:gd name="connsiteX7" fmla="*/ 2740966 w 2740966"/>
              <a:gd name="connsiteY7" fmla="*/ 5456726 h 5913446"/>
              <a:gd name="connsiteX8" fmla="*/ 2284246 w 2740966"/>
              <a:gd name="connsiteY8" fmla="*/ 5913446 h 5913446"/>
              <a:gd name="connsiteX9" fmla="*/ 457423 w 2740966"/>
              <a:gd name="connsiteY9" fmla="*/ 5913446 h 5913446"/>
              <a:gd name="connsiteX10" fmla="*/ 703 w 2740966"/>
              <a:gd name="connsiteY10" fmla="*/ 5456726 h 5913446"/>
              <a:gd name="connsiteX11" fmla="*/ 703 w 2740966"/>
              <a:gd name="connsiteY11" fmla="*/ 447387 h 5913446"/>
              <a:gd name="connsiteX0" fmla="*/ 703 w 2740966"/>
              <a:gd name="connsiteY0" fmla="*/ 447387 h 5913446"/>
              <a:gd name="connsiteX1" fmla="*/ 612281 w 2740966"/>
              <a:gd name="connsiteY1" fmla="*/ 5415 h 5913446"/>
              <a:gd name="connsiteX2" fmla="*/ 750508 w 2740966"/>
              <a:gd name="connsiteY2" fmla="*/ 242830 h 5913446"/>
              <a:gd name="connsiteX3" fmla="*/ 1474408 w 2740966"/>
              <a:gd name="connsiteY3" fmla="*/ 249283 h 5913446"/>
              <a:gd name="connsiteX4" fmla="*/ 1990909 w 2740966"/>
              <a:gd name="connsiteY4" fmla="*/ 235456 h 5913446"/>
              <a:gd name="connsiteX5" fmla="*/ 2131846 w 2740966"/>
              <a:gd name="connsiteY5" fmla="*/ 9717 h 5913446"/>
              <a:gd name="connsiteX6" fmla="*/ 2740966 w 2740966"/>
              <a:gd name="connsiteY6" fmla="*/ 447387 h 5913446"/>
              <a:gd name="connsiteX7" fmla="*/ 2740966 w 2740966"/>
              <a:gd name="connsiteY7" fmla="*/ 5456726 h 5913446"/>
              <a:gd name="connsiteX8" fmla="*/ 2284246 w 2740966"/>
              <a:gd name="connsiteY8" fmla="*/ 5913446 h 5913446"/>
              <a:gd name="connsiteX9" fmla="*/ 457423 w 2740966"/>
              <a:gd name="connsiteY9" fmla="*/ 5913446 h 5913446"/>
              <a:gd name="connsiteX10" fmla="*/ 703 w 2740966"/>
              <a:gd name="connsiteY10" fmla="*/ 5456726 h 5913446"/>
              <a:gd name="connsiteX11" fmla="*/ 703 w 2740966"/>
              <a:gd name="connsiteY11" fmla="*/ 447387 h 5913446"/>
              <a:gd name="connsiteX0" fmla="*/ 703 w 2740966"/>
              <a:gd name="connsiteY0" fmla="*/ 447387 h 5913446"/>
              <a:gd name="connsiteX1" fmla="*/ 612281 w 2740966"/>
              <a:gd name="connsiteY1" fmla="*/ 5415 h 5913446"/>
              <a:gd name="connsiteX2" fmla="*/ 750508 w 2740966"/>
              <a:gd name="connsiteY2" fmla="*/ 242830 h 5913446"/>
              <a:gd name="connsiteX3" fmla="*/ 1474408 w 2740966"/>
              <a:gd name="connsiteY3" fmla="*/ 249283 h 5913446"/>
              <a:gd name="connsiteX4" fmla="*/ 1990909 w 2740966"/>
              <a:gd name="connsiteY4" fmla="*/ 235456 h 5913446"/>
              <a:gd name="connsiteX5" fmla="*/ 2131846 w 2740966"/>
              <a:gd name="connsiteY5" fmla="*/ 9717 h 5913446"/>
              <a:gd name="connsiteX6" fmla="*/ 2740966 w 2740966"/>
              <a:gd name="connsiteY6" fmla="*/ 447387 h 5913446"/>
              <a:gd name="connsiteX7" fmla="*/ 2740966 w 2740966"/>
              <a:gd name="connsiteY7" fmla="*/ 5456726 h 5913446"/>
              <a:gd name="connsiteX8" fmla="*/ 2284246 w 2740966"/>
              <a:gd name="connsiteY8" fmla="*/ 5913446 h 5913446"/>
              <a:gd name="connsiteX9" fmla="*/ 457423 w 2740966"/>
              <a:gd name="connsiteY9" fmla="*/ 5913446 h 5913446"/>
              <a:gd name="connsiteX10" fmla="*/ 703 w 2740966"/>
              <a:gd name="connsiteY10" fmla="*/ 5456726 h 5913446"/>
              <a:gd name="connsiteX11" fmla="*/ 703 w 2740966"/>
              <a:gd name="connsiteY11" fmla="*/ 447387 h 5913446"/>
              <a:gd name="connsiteX0" fmla="*/ 703 w 2740966"/>
              <a:gd name="connsiteY0" fmla="*/ 447387 h 5913446"/>
              <a:gd name="connsiteX1" fmla="*/ 612281 w 2740966"/>
              <a:gd name="connsiteY1" fmla="*/ 5415 h 5913446"/>
              <a:gd name="connsiteX2" fmla="*/ 750508 w 2740966"/>
              <a:gd name="connsiteY2" fmla="*/ 242830 h 5913446"/>
              <a:gd name="connsiteX3" fmla="*/ 1474408 w 2740966"/>
              <a:gd name="connsiteY3" fmla="*/ 249283 h 5913446"/>
              <a:gd name="connsiteX4" fmla="*/ 1990909 w 2740966"/>
              <a:gd name="connsiteY4" fmla="*/ 235456 h 5913446"/>
              <a:gd name="connsiteX5" fmla="*/ 2131846 w 2740966"/>
              <a:gd name="connsiteY5" fmla="*/ 9717 h 5913446"/>
              <a:gd name="connsiteX6" fmla="*/ 2740966 w 2740966"/>
              <a:gd name="connsiteY6" fmla="*/ 447387 h 5913446"/>
              <a:gd name="connsiteX7" fmla="*/ 2740966 w 2740966"/>
              <a:gd name="connsiteY7" fmla="*/ 5456726 h 5913446"/>
              <a:gd name="connsiteX8" fmla="*/ 2284246 w 2740966"/>
              <a:gd name="connsiteY8" fmla="*/ 5913446 h 5913446"/>
              <a:gd name="connsiteX9" fmla="*/ 457423 w 2740966"/>
              <a:gd name="connsiteY9" fmla="*/ 5913446 h 5913446"/>
              <a:gd name="connsiteX10" fmla="*/ 703 w 2740966"/>
              <a:gd name="connsiteY10" fmla="*/ 5456726 h 5913446"/>
              <a:gd name="connsiteX11" fmla="*/ 703 w 2740966"/>
              <a:gd name="connsiteY11" fmla="*/ 447387 h 5913446"/>
              <a:gd name="connsiteX0" fmla="*/ 703 w 2740966"/>
              <a:gd name="connsiteY0" fmla="*/ 447387 h 5913446"/>
              <a:gd name="connsiteX1" fmla="*/ 612281 w 2740966"/>
              <a:gd name="connsiteY1" fmla="*/ 5415 h 5913446"/>
              <a:gd name="connsiteX2" fmla="*/ 750508 w 2740966"/>
              <a:gd name="connsiteY2" fmla="*/ 242830 h 5913446"/>
              <a:gd name="connsiteX3" fmla="*/ 1507746 w 2740966"/>
              <a:gd name="connsiteY3" fmla="*/ 239758 h 5913446"/>
              <a:gd name="connsiteX4" fmla="*/ 1990909 w 2740966"/>
              <a:gd name="connsiteY4" fmla="*/ 235456 h 5913446"/>
              <a:gd name="connsiteX5" fmla="*/ 2131846 w 2740966"/>
              <a:gd name="connsiteY5" fmla="*/ 9717 h 5913446"/>
              <a:gd name="connsiteX6" fmla="*/ 2740966 w 2740966"/>
              <a:gd name="connsiteY6" fmla="*/ 447387 h 5913446"/>
              <a:gd name="connsiteX7" fmla="*/ 2740966 w 2740966"/>
              <a:gd name="connsiteY7" fmla="*/ 5456726 h 5913446"/>
              <a:gd name="connsiteX8" fmla="*/ 2284246 w 2740966"/>
              <a:gd name="connsiteY8" fmla="*/ 5913446 h 5913446"/>
              <a:gd name="connsiteX9" fmla="*/ 457423 w 2740966"/>
              <a:gd name="connsiteY9" fmla="*/ 5913446 h 5913446"/>
              <a:gd name="connsiteX10" fmla="*/ 703 w 2740966"/>
              <a:gd name="connsiteY10" fmla="*/ 5456726 h 5913446"/>
              <a:gd name="connsiteX11" fmla="*/ 703 w 2740966"/>
              <a:gd name="connsiteY11" fmla="*/ 447387 h 5913446"/>
              <a:gd name="connsiteX0" fmla="*/ 703 w 2740966"/>
              <a:gd name="connsiteY0" fmla="*/ 447387 h 5913446"/>
              <a:gd name="connsiteX1" fmla="*/ 612281 w 2740966"/>
              <a:gd name="connsiteY1" fmla="*/ 5415 h 5913446"/>
              <a:gd name="connsiteX2" fmla="*/ 750508 w 2740966"/>
              <a:gd name="connsiteY2" fmla="*/ 242830 h 5913446"/>
              <a:gd name="connsiteX3" fmla="*/ 1507746 w 2740966"/>
              <a:gd name="connsiteY3" fmla="*/ 239758 h 5913446"/>
              <a:gd name="connsiteX4" fmla="*/ 1990909 w 2740966"/>
              <a:gd name="connsiteY4" fmla="*/ 235456 h 5913446"/>
              <a:gd name="connsiteX5" fmla="*/ 2131846 w 2740966"/>
              <a:gd name="connsiteY5" fmla="*/ 9717 h 5913446"/>
              <a:gd name="connsiteX6" fmla="*/ 2740966 w 2740966"/>
              <a:gd name="connsiteY6" fmla="*/ 447387 h 5913446"/>
              <a:gd name="connsiteX7" fmla="*/ 2740966 w 2740966"/>
              <a:gd name="connsiteY7" fmla="*/ 5456726 h 5913446"/>
              <a:gd name="connsiteX8" fmla="*/ 2284246 w 2740966"/>
              <a:gd name="connsiteY8" fmla="*/ 5913446 h 5913446"/>
              <a:gd name="connsiteX9" fmla="*/ 457423 w 2740966"/>
              <a:gd name="connsiteY9" fmla="*/ 5913446 h 5913446"/>
              <a:gd name="connsiteX10" fmla="*/ 703 w 2740966"/>
              <a:gd name="connsiteY10" fmla="*/ 5456726 h 5913446"/>
              <a:gd name="connsiteX11" fmla="*/ 703 w 2740966"/>
              <a:gd name="connsiteY11" fmla="*/ 447387 h 5913446"/>
              <a:gd name="connsiteX0" fmla="*/ 703 w 2740966"/>
              <a:gd name="connsiteY0" fmla="*/ 447387 h 5913446"/>
              <a:gd name="connsiteX1" fmla="*/ 612281 w 2740966"/>
              <a:gd name="connsiteY1" fmla="*/ 5415 h 5913446"/>
              <a:gd name="connsiteX2" fmla="*/ 750508 w 2740966"/>
              <a:gd name="connsiteY2" fmla="*/ 242830 h 5913446"/>
              <a:gd name="connsiteX3" fmla="*/ 1507746 w 2740966"/>
              <a:gd name="connsiteY3" fmla="*/ 239758 h 5913446"/>
              <a:gd name="connsiteX4" fmla="*/ 1990909 w 2740966"/>
              <a:gd name="connsiteY4" fmla="*/ 235456 h 5913446"/>
              <a:gd name="connsiteX5" fmla="*/ 2131846 w 2740966"/>
              <a:gd name="connsiteY5" fmla="*/ 9717 h 5913446"/>
              <a:gd name="connsiteX6" fmla="*/ 2740966 w 2740966"/>
              <a:gd name="connsiteY6" fmla="*/ 447387 h 5913446"/>
              <a:gd name="connsiteX7" fmla="*/ 2740966 w 2740966"/>
              <a:gd name="connsiteY7" fmla="*/ 5456726 h 5913446"/>
              <a:gd name="connsiteX8" fmla="*/ 2284246 w 2740966"/>
              <a:gd name="connsiteY8" fmla="*/ 5913446 h 5913446"/>
              <a:gd name="connsiteX9" fmla="*/ 457423 w 2740966"/>
              <a:gd name="connsiteY9" fmla="*/ 5913446 h 5913446"/>
              <a:gd name="connsiteX10" fmla="*/ 703 w 2740966"/>
              <a:gd name="connsiteY10" fmla="*/ 5456726 h 5913446"/>
              <a:gd name="connsiteX11" fmla="*/ 703 w 2740966"/>
              <a:gd name="connsiteY11" fmla="*/ 447387 h 5913446"/>
              <a:gd name="connsiteX0" fmla="*/ 703 w 2740966"/>
              <a:gd name="connsiteY0" fmla="*/ 447387 h 5913446"/>
              <a:gd name="connsiteX1" fmla="*/ 612281 w 2740966"/>
              <a:gd name="connsiteY1" fmla="*/ 5415 h 5913446"/>
              <a:gd name="connsiteX2" fmla="*/ 750508 w 2740966"/>
              <a:gd name="connsiteY2" fmla="*/ 242830 h 5913446"/>
              <a:gd name="connsiteX3" fmla="*/ 1507746 w 2740966"/>
              <a:gd name="connsiteY3" fmla="*/ 239758 h 5913446"/>
              <a:gd name="connsiteX4" fmla="*/ 1990909 w 2740966"/>
              <a:gd name="connsiteY4" fmla="*/ 235456 h 5913446"/>
              <a:gd name="connsiteX5" fmla="*/ 2131846 w 2740966"/>
              <a:gd name="connsiteY5" fmla="*/ 9717 h 5913446"/>
              <a:gd name="connsiteX6" fmla="*/ 2740966 w 2740966"/>
              <a:gd name="connsiteY6" fmla="*/ 447387 h 5913446"/>
              <a:gd name="connsiteX7" fmla="*/ 2740966 w 2740966"/>
              <a:gd name="connsiteY7" fmla="*/ 5456726 h 5913446"/>
              <a:gd name="connsiteX8" fmla="*/ 2284246 w 2740966"/>
              <a:gd name="connsiteY8" fmla="*/ 5913446 h 5913446"/>
              <a:gd name="connsiteX9" fmla="*/ 457423 w 2740966"/>
              <a:gd name="connsiteY9" fmla="*/ 5913446 h 5913446"/>
              <a:gd name="connsiteX10" fmla="*/ 703 w 2740966"/>
              <a:gd name="connsiteY10" fmla="*/ 5456726 h 5913446"/>
              <a:gd name="connsiteX11" fmla="*/ 703 w 2740966"/>
              <a:gd name="connsiteY11" fmla="*/ 447387 h 5913446"/>
              <a:gd name="connsiteX0" fmla="*/ 703 w 2740966"/>
              <a:gd name="connsiteY0" fmla="*/ 447387 h 5913446"/>
              <a:gd name="connsiteX1" fmla="*/ 612281 w 2740966"/>
              <a:gd name="connsiteY1" fmla="*/ 5415 h 5913446"/>
              <a:gd name="connsiteX2" fmla="*/ 750508 w 2740966"/>
              <a:gd name="connsiteY2" fmla="*/ 242830 h 5913446"/>
              <a:gd name="connsiteX3" fmla="*/ 1507746 w 2740966"/>
              <a:gd name="connsiteY3" fmla="*/ 239758 h 5913446"/>
              <a:gd name="connsiteX4" fmla="*/ 1990909 w 2740966"/>
              <a:gd name="connsiteY4" fmla="*/ 235456 h 5913446"/>
              <a:gd name="connsiteX5" fmla="*/ 2131846 w 2740966"/>
              <a:gd name="connsiteY5" fmla="*/ 9717 h 5913446"/>
              <a:gd name="connsiteX6" fmla="*/ 2740966 w 2740966"/>
              <a:gd name="connsiteY6" fmla="*/ 447387 h 5913446"/>
              <a:gd name="connsiteX7" fmla="*/ 2740966 w 2740966"/>
              <a:gd name="connsiteY7" fmla="*/ 5456726 h 5913446"/>
              <a:gd name="connsiteX8" fmla="*/ 2284246 w 2740966"/>
              <a:gd name="connsiteY8" fmla="*/ 5913446 h 5913446"/>
              <a:gd name="connsiteX9" fmla="*/ 457423 w 2740966"/>
              <a:gd name="connsiteY9" fmla="*/ 5913446 h 5913446"/>
              <a:gd name="connsiteX10" fmla="*/ 703 w 2740966"/>
              <a:gd name="connsiteY10" fmla="*/ 5456726 h 5913446"/>
              <a:gd name="connsiteX11" fmla="*/ 703 w 2740966"/>
              <a:gd name="connsiteY11" fmla="*/ 447387 h 5913446"/>
              <a:gd name="connsiteX0" fmla="*/ 703 w 2740966"/>
              <a:gd name="connsiteY0" fmla="*/ 447387 h 5913446"/>
              <a:gd name="connsiteX1" fmla="*/ 612281 w 2740966"/>
              <a:gd name="connsiteY1" fmla="*/ 5415 h 5913446"/>
              <a:gd name="connsiteX2" fmla="*/ 750508 w 2740966"/>
              <a:gd name="connsiteY2" fmla="*/ 242830 h 5913446"/>
              <a:gd name="connsiteX3" fmla="*/ 1507746 w 2740966"/>
              <a:gd name="connsiteY3" fmla="*/ 239758 h 5913446"/>
              <a:gd name="connsiteX4" fmla="*/ 1990909 w 2740966"/>
              <a:gd name="connsiteY4" fmla="*/ 235456 h 5913446"/>
              <a:gd name="connsiteX5" fmla="*/ 2131846 w 2740966"/>
              <a:gd name="connsiteY5" fmla="*/ 9717 h 5913446"/>
              <a:gd name="connsiteX6" fmla="*/ 2740966 w 2740966"/>
              <a:gd name="connsiteY6" fmla="*/ 447387 h 5913446"/>
              <a:gd name="connsiteX7" fmla="*/ 2740966 w 2740966"/>
              <a:gd name="connsiteY7" fmla="*/ 5456726 h 5913446"/>
              <a:gd name="connsiteX8" fmla="*/ 2284246 w 2740966"/>
              <a:gd name="connsiteY8" fmla="*/ 5913446 h 5913446"/>
              <a:gd name="connsiteX9" fmla="*/ 457423 w 2740966"/>
              <a:gd name="connsiteY9" fmla="*/ 5913446 h 5913446"/>
              <a:gd name="connsiteX10" fmla="*/ 703 w 2740966"/>
              <a:gd name="connsiteY10" fmla="*/ 5456726 h 5913446"/>
              <a:gd name="connsiteX11" fmla="*/ 703 w 2740966"/>
              <a:gd name="connsiteY11" fmla="*/ 447387 h 5913446"/>
              <a:gd name="connsiteX0" fmla="*/ 703 w 2740966"/>
              <a:gd name="connsiteY0" fmla="*/ 447387 h 5913446"/>
              <a:gd name="connsiteX1" fmla="*/ 612281 w 2740966"/>
              <a:gd name="connsiteY1" fmla="*/ 5415 h 5913446"/>
              <a:gd name="connsiteX2" fmla="*/ 750508 w 2740966"/>
              <a:gd name="connsiteY2" fmla="*/ 242830 h 5913446"/>
              <a:gd name="connsiteX3" fmla="*/ 1507746 w 2740966"/>
              <a:gd name="connsiteY3" fmla="*/ 239758 h 5913446"/>
              <a:gd name="connsiteX4" fmla="*/ 1990909 w 2740966"/>
              <a:gd name="connsiteY4" fmla="*/ 235456 h 5913446"/>
              <a:gd name="connsiteX5" fmla="*/ 2131846 w 2740966"/>
              <a:gd name="connsiteY5" fmla="*/ 9717 h 5913446"/>
              <a:gd name="connsiteX6" fmla="*/ 2740966 w 2740966"/>
              <a:gd name="connsiteY6" fmla="*/ 447387 h 5913446"/>
              <a:gd name="connsiteX7" fmla="*/ 2740966 w 2740966"/>
              <a:gd name="connsiteY7" fmla="*/ 5456726 h 5913446"/>
              <a:gd name="connsiteX8" fmla="*/ 2284246 w 2740966"/>
              <a:gd name="connsiteY8" fmla="*/ 5913446 h 5913446"/>
              <a:gd name="connsiteX9" fmla="*/ 457423 w 2740966"/>
              <a:gd name="connsiteY9" fmla="*/ 5913446 h 5913446"/>
              <a:gd name="connsiteX10" fmla="*/ 703 w 2740966"/>
              <a:gd name="connsiteY10" fmla="*/ 5456726 h 5913446"/>
              <a:gd name="connsiteX11" fmla="*/ 703 w 2740966"/>
              <a:gd name="connsiteY11" fmla="*/ 447387 h 5913446"/>
              <a:gd name="connsiteX0" fmla="*/ 703 w 2740966"/>
              <a:gd name="connsiteY0" fmla="*/ 447387 h 5913446"/>
              <a:gd name="connsiteX1" fmla="*/ 612281 w 2740966"/>
              <a:gd name="connsiteY1" fmla="*/ 5415 h 5913446"/>
              <a:gd name="connsiteX2" fmla="*/ 941008 w 2740966"/>
              <a:gd name="connsiteY2" fmla="*/ 242830 h 5913446"/>
              <a:gd name="connsiteX3" fmla="*/ 1507746 w 2740966"/>
              <a:gd name="connsiteY3" fmla="*/ 239758 h 5913446"/>
              <a:gd name="connsiteX4" fmla="*/ 1990909 w 2740966"/>
              <a:gd name="connsiteY4" fmla="*/ 235456 h 5913446"/>
              <a:gd name="connsiteX5" fmla="*/ 2131846 w 2740966"/>
              <a:gd name="connsiteY5" fmla="*/ 9717 h 5913446"/>
              <a:gd name="connsiteX6" fmla="*/ 2740966 w 2740966"/>
              <a:gd name="connsiteY6" fmla="*/ 447387 h 5913446"/>
              <a:gd name="connsiteX7" fmla="*/ 2740966 w 2740966"/>
              <a:gd name="connsiteY7" fmla="*/ 5456726 h 5913446"/>
              <a:gd name="connsiteX8" fmla="*/ 2284246 w 2740966"/>
              <a:gd name="connsiteY8" fmla="*/ 5913446 h 5913446"/>
              <a:gd name="connsiteX9" fmla="*/ 457423 w 2740966"/>
              <a:gd name="connsiteY9" fmla="*/ 5913446 h 5913446"/>
              <a:gd name="connsiteX10" fmla="*/ 703 w 2740966"/>
              <a:gd name="connsiteY10" fmla="*/ 5456726 h 5913446"/>
              <a:gd name="connsiteX11" fmla="*/ 703 w 2740966"/>
              <a:gd name="connsiteY11" fmla="*/ 447387 h 5913446"/>
              <a:gd name="connsiteX0" fmla="*/ 703 w 2740966"/>
              <a:gd name="connsiteY0" fmla="*/ 447387 h 5913446"/>
              <a:gd name="connsiteX1" fmla="*/ 612281 w 2740966"/>
              <a:gd name="connsiteY1" fmla="*/ 5415 h 5913446"/>
              <a:gd name="connsiteX2" fmla="*/ 941008 w 2740966"/>
              <a:gd name="connsiteY2" fmla="*/ 242830 h 5913446"/>
              <a:gd name="connsiteX3" fmla="*/ 1507746 w 2740966"/>
              <a:gd name="connsiteY3" fmla="*/ 239758 h 5913446"/>
              <a:gd name="connsiteX4" fmla="*/ 1990909 w 2740966"/>
              <a:gd name="connsiteY4" fmla="*/ 235456 h 5913446"/>
              <a:gd name="connsiteX5" fmla="*/ 2131846 w 2740966"/>
              <a:gd name="connsiteY5" fmla="*/ 9717 h 5913446"/>
              <a:gd name="connsiteX6" fmla="*/ 2740966 w 2740966"/>
              <a:gd name="connsiteY6" fmla="*/ 447387 h 5913446"/>
              <a:gd name="connsiteX7" fmla="*/ 2740966 w 2740966"/>
              <a:gd name="connsiteY7" fmla="*/ 5456726 h 5913446"/>
              <a:gd name="connsiteX8" fmla="*/ 2284246 w 2740966"/>
              <a:gd name="connsiteY8" fmla="*/ 5913446 h 5913446"/>
              <a:gd name="connsiteX9" fmla="*/ 457423 w 2740966"/>
              <a:gd name="connsiteY9" fmla="*/ 5913446 h 5913446"/>
              <a:gd name="connsiteX10" fmla="*/ 703 w 2740966"/>
              <a:gd name="connsiteY10" fmla="*/ 5456726 h 5913446"/>
              <a:gd name="connsiteX11" fmla="*/ 703 w 2740966"/>
              <a:gd name="connsiteY11" fmla="*/ 447387 h 5913446"/>
              <a:gd name="connsiteX0" fmla="*/ 703 w 2740966"/>
              <a:gd name="connsiteY0" fmla="*/ 447387 h 5913446"/>
              <a:gd name="connsiteX1" fmla="*/ 612281 w 2740966"/>
              <a:gd name="connsiteY1" fmla="*/ 5415 h 5913446"/>
              <a:gd name="connsiteX2" fmla="*/ 941008 w 2740966"/>
              <a:gd name="connsiteY2" fmla="*/ 242830 h 5913446"/>
              <a:gd name="connsiteX3" fmla="*/ 1507746 w 2740966"/>
              <a:gd name="connsiteY3" fmla="*/ 239758 h 5913446"/>
              <a:gd name="connsiteX4" fmla="*/ 1990909 w 2740966"/>
              <a:gd name="connsiteY4" fmla="*/ 235456 h 5913446"/>
              <a:gd name="connsiteX5" fmla="*/ 2131846 w 2740966"/>
              <a:gd name="connsiteY5" fmla="*/ 9717 h 5913446"/>
              <a:gd name="connsiteX6" fmla="*/ 2740966 w 2740966"/>
              <a:gd name="connsiteY6" fmla="*/ 447387 h 5913446"/>
              <a:gd name="connsiteX7" fmla="*/ 2740966 w 2740966"/>
              <a:gd name="connsiteY7" fmla="*/ 5456726 h 5913446"/>
              <a:gd name="connsiteX8" fmla="*/ 2284246 w 2740966"/>
              <a:gd name="connsiteY8" fmla="*/ 5913446 h 5913446"/>
              <a:gd name="connsiteX9" fmla="*/ 457423 w 2740966"/>
              <a:gd name="connsiteY9" fmla="*/ 5913446 h 5913446"/>
              <a:gd name="connsiteX10" fmla="*/ 703 w 2740966"/>
              <a:gd name="connsiteY10" fmla="*/ 5456726 h 5913446"/>
              <a:gd name="connsiteX11" fmla="*/ 703 w 2740966"/>
              <a:gd name="connsiteY11" fmla="*/ 447387 h 5913446"/>
              <a:gd name="connsiteX0" fmla="*/ 703 w 2740966"/>
              <a:gd name="connsiteY0" fmla="*/ 447387 h 5913446"/>
              <a:gd name="connsiteX1" fmla="*/ 612281 w 2740966"/>
              <a:gd name="connsiteY1" fmla="*/ 5415 h 5913446"/>
              <a:gd name="connsiteX2" fmla="*/ 941008 w 2740966"/>
              <a:gd name="connsiteY2" fmla="*/ 242830 h 5913446"/>
              <a:gd name="connsiteX3" fmla="*/ 1507746 w 2740966"/>
              <a:gd name="connsiteY3" fmla="*/ 239758 h 5913446"/>
              <a:gd name="connsiteX4" fmla="*/ 1990909 w 2740966"/>
              <a:gd name="connsiteY4" fmla="*/ 235456 h 5913446"/>
              <a:gd name="connsiteX5" fmla="*/ 2131846 w 2740966"/>
              <a:gd name="connsiteY5" fmla="*/ 9717 h 5913446"/>
              <a:gd name="connsiteX6" fmla="*/ 2740966 w 2740966"/>
              <a:gd name="connsiteY6" fmla="*/ 447387 h 5913446"/>
              <a:gd name="connsiteX7" fmla="*/ 2740966 w 2740966"/>
              <a:gd name="connsiteY7" fmla="*/ 5456726 h 5913446"/>
              <a:gd name="connsiteX8" fmla="*/ 2284246 w 2740966"/>
              <a:gd name="connsiteY8" fmla="*/ 5913446 h 5913446"/>
              <a:gd name="connsiteX9" fmla="*/ 457423 w 2740966"/>
              <a:gd name="connsiteY9" fmla="*/ 5913446 h 5913446"/>
              <a:gd name="connsiteX10" fmla="*/ 703 w 2740966"/>
              <a:gd name="connsiteY10" fmla="*/ 5456726 h 5913446"/>
              <a:gd name="connsiteX11" fmla="*/ 703 w 2740966"/>
              <a:gd name="connsiteY11" fmla="*/ 447387 h 5913446"/>
              <a:gd name="connsiteX0" fmla="*/ 703 w 2740966"/>
              <a:gd name="connsiteY0" fmla="*/ 447387 h 5913446"/>
              <a:gd name="connsiteX1" fmla="*/ 612281 w 2740966"/>
              <a:gd name="connsiteY1" fmla="*/ 5415 h 5913446"/>
              <a:gd name="connsiteX2" fmla="*/ 941008 w 2740966"/>
              <a:gd name="connsiteY2" fmla="*/ 242830 h 5913446"/>
              <a:gd name="connsiteX3" fmla="*/ 1507746 w 2740966"/>
              <a:gd name="connsiteY3" fmla="*/ 239758 h 5913446"/>
              <a:gd name="connsiteX4" fmla="*/ 1971859 w 2740966"/>
              <a:gd name="connsiteY4" fmla="*/ 235456 h 5913446"/>
              <a:gd name="connsiteX5" fmla="*/ 2131846 w 2740966"/>
              <a:gd name="connsiteY5" fmla="*/ 9717 h 5913446"/>
              <a:gd name="connsiteX6" fmla="*/ 2740966 w 2740966"/>
              <a:gd name="connsiteY6" fmla="*/ 447387 h 5913446"/>
              <a:gd name="connsiteX7" fmla="*/ 2740966 w 2740966"/>
              <a:gd name="connsiteY7" fmla="*/ 5456726 h 5913446"/>
              <a:gd name="connsiteX8" fmla="*/ 2284246 w 2740966"/>
              <a:gd name="connsiteY8" fmla="*/ 5913446 h 5913446"/>
              <a:gd name="connsiteX9" fmla="*/ 457423 w 2740966"/>
              <a:gd name="connsiteY9" fmla="*/ 5913446 h 5913446"/>
              <a:gd name="connsiteX10" fmla="*/ 703 w 2740966"/>
              <a:gd name="connsiteY10" fmla="*/ 5456726 h 5913446"/>
              <a:gd name="connsiteX11" fmla="*/ 703 w 2740966"/>
              <a:gd name="connsiteY11" fmla="*/ 447387 h 5913446"/>
              <a:gd name="connsiteX0" fmla="*/ 703 w 2740966"/>
              <a:gd name="connsiteY0" fmla="*/ 447387 h 5913446"/>
              <a:gd name="connsiteX1" fmla="*/ 612281 w 2740966"/>
              <a:gd name="connsiteY1" fmla="*/ 5415 h 5913446"/>
              <a:gd name="connsiteX2" fmla="*/ 941008 w 2740966"/>
              <a:gd name="connsiteY2" fmla="*/ 242830 h 5913446"/>
              <a:gd name="connsiteX3" fmla="*/ 1507746 w 2740966"/>
              <a:gd name="connsiteY3" fmla="*/ 239758 h 5913446"/>
              <a:gd name="connsiteX4" fmla="*/ 1971859 w 2740966"/>
              <a:gd name="connsiteY4" fmla="*/ 235456 h 5913446"/>
              <a:gd name="connsiteX5" fmla="*/ 2131846 w 2740966"/>
              <a:gd name="connsiteY5" fmla="*/ 9717 h 5913446"/>
              <a:gd name="connsiteX6" fmla="*/ 2740966 w 2740966"/>
              <a:gd name="connsiteY6" fmla="*/ 447387 h 5913446"/>
              <a:gd name="connsiteX7" fmla="*/ 2740966 w 2740966"/>
              <a:gd name="connsiteY7" fmla="*/ 5456726 h 5913446"/>
              <a:gd name="connsiteX8" fmla="*/ 2284246 w 2740966"/>
              <a:gd name="connsiteY8" fmla="*/ 5913446 h 5913446"/>
              <a:gd name="connsiteX9" fmla="*/ 457423 w 2740966"/>
              <a:gd name="connsiteY9" fmla="*/ 5913446 h 5913446"/>
              <a:gd name="connsiteX10" fmla="*/ 703 w 2740966"/>
              <a:gd name="connsiteY10" fmla="*/ 5456726 h 5913446"/>
              <a:gd name="connsiteX11" fmla="*/ 703 w 2740966"/>
              <a:gd name="connsiteY11" fmla="*/ 447387 h 5913446"/>
              <a:gd name="connsiteX0" fmla="*/ 703 w 2740966"/>
              <a:gd name="connsiteY0" fmla="*/ 447387 h 5913446"/>
              <a:gd name="connsiteX1" fmla="*/ 612281 w 2740966"/>
              <a:gd name="connsiteY1" fmla="*/ 5415 h 5913446"/>
              <a:gd name="connsiteX2" fmla="*/ 941008 w 2740966"/>
              <a:gd name="connsiteY2" fmla="*/ 242830 h 5913446"/>
              <a:gd name="connsiteX3" fmla="*/ 1507746 w 2740966"/>
              <a:gd name="connsiteY3" fmla="*/ 239758 h 5913446"/>
              <a:gd name="connsiteX4" fmla="*/ 1971859 w 2740966"/>
              <a:gd name="connsiteY4" fmla="*/ 235456 h 5913446"/>
              <a:gd name="connsiteX5" fmla="*/ 2131846 w 2740966"/>
              <a:gd name="connsiteY5" fmla="*/ 9717 h 5913446"/>
              <a:gd name="connsiteX6" fmla="*/ 2740966 w 2740966"/>
              <a:gd name="connsiteY6" fmla="*/ 447387 h 5913446"/>
              <a:gd name="connsiteX7" fmla="*/ 2740966 w 2740966"/>
              <a:gd name="connsiteY7" fmla="*/ 5456726 h 5913446"/>
              <a:gd name="connsiteX8" fmla="*/ 2284246 w 2740966"/>
              <a:gd name="connsiteY8" fmla="*/ 5913446 h 5913446"/>
              <a:gd name="connsiteX9" fmla="*/ 457423 w 2740966"/>
              <a:gd name="connsiteY9" fmla="*/ 5913446 h 5913446"/>
              <a:gd name="connsiteX10" fmla="*/ 703 w 2740966"/>
              <a:gd name="connsiteY10" fmla="*/ 5456726 h 5913446"/>
              <a:gd name="connsiteX11" fmla="*/ 703 w 2740966"/>
              <a:gd name="connsiteY11" fmla="*/ 447387 h 5913446"/>
              <a:gd name="connsiteX0" fmla="*/ 703 w 2740966"/>
              <a:gd name="connsiteY0" fmla="*/ 447387 h 5913446"/>
              <a:gd name="connsiteX1" fmla="*/ 612281 w 2740966"/>
              <a:gd name="connsiteY1" fmla="*/ 5415 h 5913446"/>
              <a:gd name="connsiteX2" fmla="*/ 941008 w 2740966"/>
              <a:gd name="connsiteY2" fmla="*/ 242830 h 5913446"/>
              <a:gd name="connsiteX3" fmla="*/ 1507746 w 2740966"/>
              <a:gd name="connsiteY3" fmla="*/ 239758 h 5913446"/>
              <a:gd name="connsiteX4" fmla="*/ 1971859 w 2740966"/>
              <a:gd name="connsiteY4" fmla="*/ 235456 h 5913446"/>
              <a:gd name="connsiteX5" fmla="*/ 2131846 w 2740966"/>
              <a:gd name="connsiteY5" fmla="*/ 9717 h 5913446"/>
              <a:gd name="connsiteX6" fmla="*/ 2740966 w 2740966"/>
              <a:gd name="connsiteY6" fmla="*/ 447387 h 5913446"/>
              <a:gd name="connsiteX7" fmla="*/ 2740966 w 2740966"/>
              <a:gd name="connsiteY7" fmla="*/ 5456726 h 5913446"/>
              <a:gd name="connsiteX8" fmla="*/ 2284246 w 2740966"/>
              <a:gd name="connsiteY8" fmla="*/ 5913446 h 5913446"/>
              <a:gd name="connsiteX9" fmla="*/ 457423 w 2740966"/>
              <a:gd name="connsiteY9" fmla="*/ 5913446 h 5913446"/>
              <a:gd name="connsiteX10" fmla="*/ 703 w 2740966"/>
              <a:gd name="connsiteY10" fmla="*/ 5456726 h 5913446"/>
              <a:gd name="connsiteX11" fmla="*/ 703 w 2740966"/>
              <a:gd name="connsiteY11" fmla="*/ 447387 h 5913446"/>
              <a:gd name="connsiteX0" fmla="*/ 703 w 2740966"/>
              <a:gd name="connsiteY0" fmla="*/ 447387 h 5913446"/>
              <a:gd name="connsiteX1" fmla="*/ 612281 w 2740966"/>
              <a:gd name="connsiteY1" fmla="*/ 5415 h 5913446"/>
              <a:gd name="connsiteX2" fmla="*/ 941008 w 2740966"/>
              <a:gd name="connsiteY2" fmla="*/ 242830 h 5913446"/>
              <a:gd name="connsiteX3" fmla="*/ 1507746 w 2740966"/>
              <a:gd name="connsiteY3" fmla="*/ 239758 h 5913446"/>
              <a:gd name="connsiteX4" fmla="*/ 1971859 w 2740966"/>
              <a:gd name="connsiteY4" fmla="*/ 235456 h 5913446"/>
              <a:gd name="connsiteX5" fmla="*/ 2131846 w 2740966"/>
              <a:gd name="connsiteY5" fmla="*/ 9717 h 5913446"/>
              <a:gd name="connsiteX6" fmla="*/ 2740966 w 2740966"/>
              <a:gd name="connsiteY6" fmla="*/ 447387 h 5913446"/>
              <a:gd name="connsiteX7" fmla="*/ 2740966 w 2740966"/>
              <a:gd name="connsiteY7" fmla="*/ 5456726 h 5913446"/>
              <a:gd name="connsiteX8" fmla="*/ 2284246 w 2740966"/>
              <a:gd name="connsiteY8" fmla="*/ 5913446 h 5913446"/>
              <a:gd name="connsiteX9" fmla="*/ 457423 w 2740966"/>
              <a:gd name="connsiteY9" fmla="*/ 5913446 h 5913446"/>
              <a:gd name="connsiteX10" fmla="*/ 703 w 2740966"/>
              <a:gd name="connsiteY10" fmla="*/ 5456726 h 5913446"/>
              <a:gd name="connsiteX11" fmla="*/ 703 w 2740966"/>
              <a:gd name="connsiteY11" fmla="*/ 447387 h 5913446"/>
              <a:gd name="connsiteX0" fmla="*/ 703 w 2740966"/>
              <a:gd name="connsiteY0" fmla="*/ 540668 h 6006727"/>
              <a:gd name="connsiteX1" fmla="*/ 531707 w 2740966"/>
              <a:gd name="connsiteY1" fmla="*/ 88163 h 6006727"/>
              <a:gd name="connsiteX2" fmla="*/ 612281 w 2740966"/>
              <a:gd name="connsiteY2" fmla="*/ 98696 h 6006727"/>
              <a:gd name="connsiteX3" fmla="*/ 941008 w 2740966"/>
              <a:gd name="connsiteY3" fmla="*/ 336111 h 6006727"/>
              <a:gd name="connsiteX4" fmla="*/ 1507746 w 2740966"/>
              <a:gd name="connsiteY4" fmla="*/ 333039 h 6006727"/>
              <a:gd name="connsiteX5" fmla="*/ 1971859 w 2740966"/>
              <a:gd name="connsiteY5" fmla="*/ 328737 h 6006727"/>
              <a:gd name="connsiteX6" fmla="*/ 2131846 w 2740966"/>
              <a:gd name="connsiteY6" fmla="*/ 102998 h 6006727"/>
              <a:gd name="connsiteX7" fmla="*/ 2740966 w 2740966"/>
              <a:gd name="connsiteY7" fmla="*/ 540668 h 6006727"/>
              <a:gd name="connsiteX8" fmla="*/ 2740966 w 2740966"/>
              <a:gd name="connsiteY8" fmla="*/ 5550007 h 6006727"/>
              <a:gd name="connsiteX9" fmla="*/ 2284246 w 2740966"/>
              <a:gd name="connsiteY9" fmla="*/ 6006727 h 6006727"/>
              <a:gd name="connsiteX10" fmla="*/ 457423 w 2740966"/>
              <a:gd name="connsiteY10" fmla="*/ 6006727 h 6006727"/>
              <a:gd name="connsiteX11" fmla="*/ 703 w 2740966"/>
              <a:gd name="connsiteY11" fmla="*/ 5550007 h 6006727"/>
              <a:gd name="connsiteX12" fmla="*/ 703 w 2740966"/>
              <a:gd name="connsiteY12" fmla="*/ 540668 h 6006727"/>
              <a:gd name="connsiteX0" fmla="*/ 703 w 2740966"/>
              <a:gd name="connsiteY0" fmla="*/ 561665 h 6027724"/>
              <a:gd name="connsiteX1" fmla="*/ 531707 w 2740966"/>
              <a:gd name="connsiteY1" fmla="*/ 109160 h 6027724"/>
              <a:gd name="connsiteX2" fmla="*/ 612281 w 2740966"/>
              <a:gd name="connsiteY2" fmla="*/ 119693 h 6027724"/>
              <a:gd name="connsiteX3" fmla="*/ 941008 w 2740966"/>
              <a:gd name="connsiteY3" fmla="*/ 357108 h 6027724"/>
              <a:gd name="connsiteX4" fmla="*/ 1507746 w 2740966"/>
              <a:gd name="connsiteY4" fmla="*/ 354036 h 6027724"/>
              <a:gd name="connsiteX5" fmla="*/ 1971859 w 2740966"/>
              <a:gd name="connsiteY5" fmla="*/ 349734 h 6027724"/>
              <a:gd name="connsiteX6" fmla="*/ 2131846 w 2740966"/>
              <a:gd name="connsiteY6" fmla="*/ 123995 h 6027724"/>
              <a:gd name="connsiteX7" fmla="*/ 2740966 w 2740966"/>
              <a:gd name="connsiteY7" fmla="*/ 561665 h 6027724"/>
              <a:gd name="connsiteX8" fmla="*/ 2740966 w 2740966"/>
              <a:gd name="connsiteY8" fmla="*/ 5571004 h 6027724"/>
              <a:gd name="connsiteX9" fmla="*/ 2284246 w 2740966"/>
              <a:gd name="connsiteY9" fmla="*/ 6027724 h 6027724"/>
              <a:gd name="connsiteX10" fmla="*/ 457423 w 2740966"/>
              <a:gd name="connsiteY10" fmla="*/ 6027724 h 6027724"/>
              <a:gd name="connsiteX11" fmla="*/ 703 w 2740966"/>
              <a:gd name="connsiteY11" fmla="*/ 5571004 h 6027724"/>
              <a:gd name="connsiteX12" fmla="*/ 703 w 2740966"/>
              <a:gd name="connsiteY12" fmla="*/ 561665 h 6027724"/>
              <a:gd name="connsiteX0" fmla="*/ 703 w 2740966"/>
              <a:gd name="connsiteY0" fmla="*/ 561665 h 6027724"/>
              <a:gd name="connsiteX1" fmla="*/ 531707 w 2740966"/>
              <a:gd name="connsiteY1" fmla="*/ 109160 h 6027724"/>
              <a:gd name="connsiteX2" fmla="*/ 612281 w 2740966"/>
              <a:gd name="connsiteY2" fmla="*/ 119693 h 6027724"/>
              <a:gd name="connsiteX3" fmla="*/ 941008 w 2740966"/>
              <a:gd name="connsiteY3" fmla="*/ 357108 h 6027724"/>
              <a:gd name="connsiteX4" fmla="*/ 1507746 w 2740966"/>
              <a:gd name="connsiteY4" fmla="*/ 354036 h 6027724"/>
              <a:gd name="connsiteX5" fmla="*/ 1971859 w 2740966"/>
              <a:gd name="connsiteY5" fmla="*/ 349734 h 6027724"/>
              <a:gd name="connsiteX6" fmla="*/ 2131846 w 2740966"/>
              <a:gd name="connsiteY6" fmla="*/ 123995 h 6027724"/>
              <a:gd name="connsiteX7" fmla="*/ 2740966 w 2740966"/>
              <a:gd name="connsiteY7" fmla="*/ 561665 h 6027724"/>
              <a:gd name="connsiteX8" fmla="*/ 2740966 w 2740966"/>
              <a:gd name="connsiteY8" fmla="*/ 5571004 h 6027724"/>
              <a:gd name="connsiteX9" fmla="*/ 2284246 w 2740966"/>
              <a:gd name="connsiteY9" fmla="*/ 6027724 h 6027724"/>
              <a:gd name="connsiteX10" fmla="*/ 457423 w 2740966"/>
              <a:gd name="connsiteY10" fmla="*/ 6027724 h 6027724"/>
              <a:gd name="connsiteX11" fmla="*/ 703 w 2740966"/>
              <a:gd name="connsiteY11" fmla="*/ 5571004 h 6027724"/>
              <a:gd name="connsiteX12" fmla="*/ 703 w 2740966"/>
              <a:gd name="connsiteY12" fmla="*/ 561665 h 6027724"/>
              <a:gd name="connsiteX0" fmla="*/ 703 w 2740966"/>
              <a:gd name="connsiteY0" fmla="*/ 552575 h 6018634"/>
              <a:gd name="connsiteX1" fmla="*/ 531707 w 2740966"/>
              <a:gd name="connsiteY1" fmla="*/ 100070 h 6018634"/>
              <a:gd name="connsiteX2" fmla="*/ 612281 w 2740966"/>
              <a:gd name="connsiteY2" fmla="*/ 110603 h 6018634"/>
              <a:gd name="connsiteX3" fmla="*/ 941008 w 2740966"/>
              <a:gd name="connsiteY3" fmla="*/ 348018 h 6018634"/>
              <a:gd name="connsiteX4" fmla="*/ 1507746 w 2740966"/>
              <a:gd name="connsiteY4" fmla="*/ 344946 h 6018634"/>
              <a:gd name="connsiteX5" fmla="*/ 1971859 w 2740966"/>
              <a:gd name="connsiteY5" fmla="*/ 340644 h 6018634"/>
              <a:gd name="connsiteX6" fmla="*/ 2131846 w 2740966"/>
              <a:gd name="connsiteY6" fmla="*/ 114905 h 6018634"/>
              <a:gd name="connsiteX7" fmla="*/ 2740966 w 2740966"/>
              <a:gd name="connsiteY7" fmla="*/ 552575 h 6018634"/>
              <a:gd name="connsiteX8" fmla="*/ 2740966 w 2740966"/>
              <a:gd name="connsiteY8" fmla="*/ 5561914 h 6018634"/>
              <a:gd name="connsiteX9" fmla="*/ 2284246 w 2740966"/>
              <a:gd name="connsiteY9" fmla="*/ 6018634 h 6018634"/>
              <a:gd name="connsiteX10" fmla="*/ 457423 w 2740966"/>
              <a:gd name="connsiteY10" fmla="*/ 6018634 h 6018634"/>
              <a:gd name="connsiteX11" fmla="*/ 703 w 2740966"/>
              <a:gd name="connsiteY11" fmla="*/ 5561914 h 6018634"/>
              <a:gd name="connsiteX12" fmla="*/ 703 w 2740966"/>
              <a:gd name="connsiteY12" fmla="*/ 552575 h 6018634"/>
              <a:gd name="connsiteX0" fmla="*/ 2376 w 2742639"/>
              <a:gd name="connsiteY0" fmla="*/ 480193 h 5946252"/>
              <a:gd name="connsiteX1" fmla="*/ 533380 w 2742639"/>
              <a:gd name="connsiteY1" fmla="*/ 27688 h 5946252"/>
              <a:gd name="connsiteX2" fmla="*/ 613954 w 2742639"/>
              <a:gd name="connsiteY2" fmla="*/ 38221 h 5946252"/>
              <a:gd name="connsiteX3" fmla="*/ 942681 w 2742639"/>
              <a:gd name="connsiteY3" fmla="*/ 275636 h 5946252"/>
              <a:gd name="connsiteX4" fmla="*/ 1509419 w 2742639"/>
              <a:gd name="connsiteY4" fmla="*/ 272564 h 5946252"/>
              <a:gd name="connsiteX5" fmla="*/ 1973532 w 2742639"/>
              <a:gd name="connsiteY5" fmla="*/ 268262 h 5946252"/>
              <a:gd name="connsiteX6" fmla="*/ 2133519 w 2742639"/>
              <a:gd name="connsiteY6" fmla="*/ 42523 h 5946252"/>
              <a:gd name="connsiteX7" fmla="*/ 2742639 w 2742639"/>
              <a:gd name="connsiteY7" fmla="*/ 480193 h 5946252"/>
              <a:gd name="connsiteX8" fmla="*/ 2742639 w 2742639"/>
              <a:gd name="connsiteY8" fmla="*/ 5489532 h 5946252"/>
              <a:gd name="connsiteX9" fmla="*/ 2285919 w 2742639"/>
              <a:gd name="connsiteY9" fmla="*/ 5946252 h 5946252"/>
              <a:gd name="connsiteX10" fmla="*/ 459096 w 2742639"/>
              <a:gd name="connsiteY10" fmla="*/ 5946252 h 5946252"/>
              <a:gd name="connsiteX11" fmla="*/ 2376 w 2742639"/>
              <a:gd name="connsiteY11" fmla="*/ 5489532 h 5946252"/>
              <a:gd name="connsiteX12" fmla="*/ 2376 w 2742639"/>
              <a:gd name="connsiteY12" fmla="*/ 480193 h 5946252"/>
              <a:gd name="connsiteX0" fmla="*/ 704 w 2740967"/>
              <a:gd name="connsiteY0" fmla="*/ 480193 h 5946252"/>
              <a:gd name="connsiteX1" fmla="*/ 531708 w 2740967"/>
              <a:gd name="connsiteY1" fmla="*/ 27688 h 5946252"/>
              <a:gd name="connsiteX2" fmla="*/ 612282 w 2740967"/>
              <a:gd name="connsiteY2" fmla="*/ 38221 h 5946252"/>
              <a:gd name="connsiteX3" fmla="*/ 941009 w 2740967"/>
              <a:gd name="connsiteY3" fmla="*/ 275636 h 5946252"/>
              <a:gd name="connsiteX4" fmla="*/ 1507747 w 2740967"/>
              <a:gd name="connsiteY4" fmla="*/ 272564 h 5946252"/>
              <a:gd name="connsiteX5" fmla="*/ 1971860 w 2740967"/>
              <a:gd name="connsiteY5" fmla="*/ 268262 h 5946252"/>
              <a:gd name="connsiteX6" fmla="*/ 2131847 w 2740967"/>
              <a:gd name="connsiteY6" fmla="*/ 42523 h 5946252"/>
              <a:gd name="connsiteX7" fmla="*/ 2740967 w 2740967"/>
              <a:gd name="connsiteY7" fmla="*/ 480193 h 5946252"/>
              <a:gd name="connsiteX8" fmla="*/ 2740967 w 2740967"/>
              <a:gd name="connsiteY8" fmla="*/ 5489532 h 5946252"/>
              <a:gd name="connsiteX9" fmla="*/ 2284247 w 2740967"/>
              <a:gd name="connsiteY9" fmla="*/ 5946252 h 5946252"/>
              <a:gd name="connsiteX10" fmla="*/ 457424 w 2740967"/>
              <a:gd name="connsiteY10" fmla="*/ 5946252 h 5946252"/>
              <a:gd name="connsiteX11" fmla="*/ 704 w 2740967"/>
              <a:gd name="connsiteY11" fmla="*/ 5489532 h 5946252"/>
              <a:gd name="connsiteX12" fmla="*/ 704 w 2740967"/>
              <a:gd name="connsiteY12" fmla="*/ 480193 h 5946252"/>
              <a:gd name="connsiteX0" fmla="*/ 704 w 2740967"/>
              <a:gd name="connsiteY0" fmla="*/ 484321 h 5950380"/>
              <a:gd name="connsiteX1" fmla="*/ 531708 w 2740967"/>
              <a:gd name="connsiteY1" fmla="*/ 31816 h 5950380"/>
              <a:gd name="connsiteX2" fmla="*/ 612282 w 2740967"/>
              <a:gd name="connsiteY2" fmla="*/ 42349 h 5950380"/>
              <a:gd name="connsiteX3" fmla="*/ 941009 w 2740967"/>
              <a:gd name="connsiteY3" fmla="*/ 279764 h 5950380"/>
              <a:gd name="connsiteX4" fmla="*/ 1507747 w 2740967"/>
              <a:gd name="connsiteY4" fmla="*/ 276692 h 5950380"/>
              <a:gd name="connsiteX5" fmla="*/ 1971860 w 2740967"/>
              <a:gd name="connsiteY5" fmla="*/ 272390 h 5950380"/>
              <a:gd name="connsiteX6" fmla="*/ 2131847 w 2740967"/>
              <a:gd name="connsiteY6" fmla="*/ 46651 h 5950380"/>
              <a:gd name="connsiteX7" fmla="*/ 2740967 w 2740967"/>
              <a:gd name="connsiteY7" fmla="*/ 484321 h 5950380"/>
              <a:gd name="connsiteX8" fmla="*/ 2740967 w 2740967"/>
              <a:gd name="connsiteY8" fmla="*/ 5493660 h 5950380"/>
              <a:gd name="connsiteX9" fmla="*/ 2284247 w 2740967"/>
              <a:gd name="connsiteY9" fmla="*/ 5950380 h 5950380"/>
              <a:gd name="connsiteX10" fmla="*/ 457424 w 2740967"/>
              <a:gd name="connsiteY10" fmla="*/ 5950380 h 5950380"/>
              <a:gd name="connsiteX11" fmla="*/ 704 w 2740967"/>
              <a:gd name="connsiteY11" fmla="*/ 5493660 h 5950380"/>
              <a:gd name="connsiteX12" fmla="*/ 704 w 2740967"/>
              <a:gd name="connsiteY12" fmla="*/ 484321 h 5950380"/>
              <a:gd name="connsiteX0" fmla="*/ 704 w 2740967"/>
              <a:gd name="connsiteY0" fmla="*/ 467135 h 5933194"/>
              <a:gd name="connsiteX1" fmla="*/ 531708 w 2740967"/>
              <a:gd name="connsiteY1" fmla="*/ 14630 h 5933194"/>
              <a:gd name="connsiteX2" fmla="*/ 674627 w 2740967"/>
              <a:gd name="connsiteY2" fmla="*/ 91064 h 5933194"/>
              <a:gd name="connsiteX3" fmla="*/ 941009 w 2740967"/>
              <a:gd name="connsiteY3" fmla="*/ 262578 h 5933194"/>
              <a:gd name="connsiteX4" fmla="*/ 1507747 w 2740967"/>
              <a:gd name="connsiteY4" fmla="*/ 259506 h 5933194"/>
              <a:gd name="connsiteX5" fmla="*/ 1971860 w 2740967"/>
              <a:gd name="connsiteY5" fmla="*/ 255204 h 5933194"/>
              <a:gd name="connsiteX6" fmla="*/ 2131847 w 2740967"/>
              <a:gd name="connsiteY6" fmla="*/ 29465 h 5933194"/>
              <a:gd name="connsiteX7" fmla="*/ 2740967 w 2740967"/>
              <a:gd name="connsiteY7" fmla="*/ 467135 h 5933194"/>
              <a:gd name="connsiteX8" fmla="*/ 2740967 w 2740967"/>
              <a:gd name="connsiteY8" fmla="*/ 5476474 h 5933194"/>
              <a:gd name="connsiteX9" fmla="*/ 2284247 w 2740967"/>
              <a:gd name="connsiteY9" fmla="*/ 5933194 h 5933194"/>
              <a:gd name="connsiteX10" fmla="*/ 457424 w 2740967"/>
              <a:gd name="connsiteY10" fmla="*/ 5933194 h 5933194"/>
              <a:gd name="connsiteX11" fmla="*/ 704 w 2740967"/>
              <a:gd name="connsiteY11" fmla="*/ 5476474 h 5933194"/>
              <a:gd name="connsiteX12" fmla="*/ 704 w 2740967"/>
              <a:gd name="connsiteY12" fmla="*/ 467135 h 5933194"/>
              <a:gd name="connsiteX0" fmla="*/ 704 w 2740967"/>
              <a:gd name="connsiteY0" fmla="*/ 462459 h 5928518"/>
              <a:gd name="connsiteX1" fmla="*/ 531708 w 2740967"/>
              <a:gd name="connsiteY1" fmla="*/ 9954 h 5928518"/>
              <a:gd name="connsiteX2" fmla="*/ 674627 w 2740967"/>
              <a:gd name="connsiteY2" fmla="*/ 86388 h 5928518"/>
              <a:gd name="connsiteX3" fmla="*/ 941009 w 2740967"/>
              <a:gd name="connsiteY3" fmla="*/ 257902 h 5928518"/>
              <a:gd name="connsiteX4" fmla="*/ 1507747 w 2740967"/>
              <a:gd name="connsiteY4" fmla="*/ 254830 h 5928518"/>
              <a:gd name="connsiteX5" fmla="*/ 1971860 w 2740967"/>
              <a:gd name="connsiteY5" fmla="*/ 250528 h 5928518"/>
              <a:gd name="connsiteX6" fmla="*/ 2131847 w 2740967"/>
              <a:gd name="connsiteY6" fmla="*/ 24789 h 5928518"/>
              <a:gd name="connsiteX7" fmla="*/ 2740967 w 2740967"/>
              <a:gd name="connsiteY7" fmla="*/ 462459 h 5928518"/>
              <a:gd name="connsiteX8" fmla="*/ 2740967 w 2740967"/>
              <a:gd name="connsiteY8" fmla="*/ 5471798 h 5928518"/>
              <a:gd name="connsiteX9" fmla="*/ 2284247 w 2740967"/>
              <a:gd name="connsiteY9" fmla="*/ 5928518 h 5928518"/>
              <a:gd name="connsiteX10" fmla="*/ 457424 w 2740967"/>
              <a:gd name="connsiteY10" fmla="*/ 5928518 h 5928518"/>
              <a:gd name="connsiteX11" fmla="*/ 704 w 2740967"/>
              <a:gd name="connsiteY11" fmla="*/ 5471798 h 5928518"/>
              <a:gd name="connsiteX12" fmla="*/ 704 w 2740967"/>
              <a:gd name="connsiteY12" fmla="*/ 462459 h 5928518"/>
              <a:gd name="connsiteX0" fmla="*/ 704 w 2740967"/>
              <a:gd name="connsiteY0" fmla="*/ 459579 h 5925638"/>
              <a:gd name="connsiteX1" fmla="*/ 531708 w 2740967"/>
              <a:gd name="connsiteY1" fmla="*/ 7074 h 5925638"/>
              <a:gd name="connsiteX2" fmla="*/ 687096 w 2740967"/>
              <a:gd name="connsiteY2" fmla="*/ 145291 h 5925638"/>
              <a:gd name="connsiteX3" fmla="*/ 941009 w 2740967"/>
              <a:gd name="connsiteY3" fmla="*/ 255022 h 5925638"/>
              <a:gd name="connsiteX4" fmla="*/ 1507747 w 2740967"/>
              <a:gd name="connsiteY4" fmla="*/ 251950 h 5925638"/>
              <a:gd name="connsiteX5" fmla="*/ 1971860 w 2740967"/>
              <a:gd name="connsiteY5" fmla="*/ 247648 h 5925638"/>
              <a:gd name="connsiteX6" fmla="*/ 2131847 w 2740967"/>
              <a:gd name="connsiteY6" fmla="*/ 21909 h 5925638"/>
              <a:gd name="connsiteX7" fmla="*/ 2740967 w 2740967"/>
              <a:gd name="connsiteY7" fmla="*/ 459579 h 5925638"/>
              <a:gd name="connsiteX8" fmla="*/ 2740967 w 2740967"/>
              <a:gd name="connsiteY8" fmla="*/ 5468918 h 5925638"/>
              <a:gd name="connsiteX9" fmla="*/ 2284247 w 2740967"/>
              <a:gd name="connsiteY9" fmla="*/ 5925638 h 5925638"/>
              <a:gd name="connsiteX10" fmla="*/ 457424 w 2740967"/>
              <a:gd name="connsiteY10" fmla="*/ 5925638 h 5925638"/>
              <a:gd name="connsiteX11" fmla="*/ 704 w 2740967"/>
              <a:gd name="connsiteY11" fmla="*/ 5468918 h 5925638"/>
              <a:gd name="connsiteX12" fmla="*/ 704 w 2740967"/>
              <a:gd name="connsiteY12" fmla="*/ 459579 h 5925638"/>
              <a:gd name="connsiteX0" fmla="*/ 704 w 2740967"/>
              <a:gd name="connsiteY0" fmla="*/ 452505 h 5918564"/>
              <a:gd name="connsiteX1" fmla="*/ 531708 w 2740967"/>
              <a:gd name="connsiteY1" fmla="*/ 0 h 5918564"/>
              <a:gd name="connsiteX2" fmla="*/ 687096 w 2740967"/>
              <a:gd name="connsiteY2" fmla="*/ 138217 h 5918564"/>
              <a:gd name="connsiteX3" fmla="*/ 941009 w 2740967"/>
              <a:gd name="connsiteY3" fmla="*/ 247948 h 5918564"/>
              <a:gd name="connsiteX4" fmla="*/ 1507747 w 2740967"/>
              <a:gd name="connsiteY4" fmla="*/ 244876 h 5918564"/>
              <a:gd name="connsiteX5" fmla="*/ 1971860 w 2740967"/>
              <a:gd name="connsiteY5" fmla="*/ 240574 h 5918564"/>
              <a:gd name="connsiteX6" fmla="*/ 2131847 w 2740967"/>
              <a:gd name="connsiteY6" fmla="*/ 14835 h 5918564"/>
              <a:gd name="connsiteX7" fmla="*/ 2740967 w 2740967"/>
              <a:gd name="connsiteY7" fmla="*/ 452505 h 5918564"/>
              <a:gd name="connsiteX8" fmla="*/ 2740967 w 2740967"/>
              <a:gd name="connsiteY8" fmla="*/ 5461844 h 5918564"/>
              <a:gd name="connsiteX9" fmla="*/ 2284247 w 2740967"/>
              <a:gd name="connsiteY9" fmla="*/ 5918564 h 5918564"/>
              <a:gd name="connsiteX10" fmla="*/ 457424 w 2740967"/>
              <a:gd name="connsiteY10" fmla="*/ 5918564 h 5918564"/>
              <a:gd name="connsiteX11" fmla="*/ 704 w 2740967"/>
              <a:gd name="connsiteY11" fmla="*/ 5461844 h 5918564"/>
              <a:gd name="connsiteX12" fmla="*/ 704 w 2740967"/>
              <a:gd name="connsiteY12" fmla="*/ 452505 h 5918564"/>
              <a:gd name="connsiteX0" fmla="*/ 704 w 2740967"/>
              <a:gd name="connsiteY0" fmla="*/ 452505 h 5918564"/>
              <a:gd name="connsiteX1" fmla="*/ 531708 w 2740967"/>
              <a:gd name="connsiteY1" fmla="*/ 0 h 5918564"/>
              <a:gd name="connsiteX2" fmla="*/ 687096 w 2740967"/>
              <a:gd name="connsiteY2" fmla="*/ 138217 h 5918564"/>
              <a:gd name="connsiteX3" fmla="*/ 941009 w 2740967"/>
              <a:gd name="connsiteY3" fmla="*/ 247948 h 5918564"/>
              <a:gd name="connsiteX4" fmla="*/ 1507747 w 2740967"/>
              <a:gd name="connsiteY4" fmla="*/ 244876 h 5918564"/>
              <a:gd name="connsiteX5" fmla="*/ 1971860 w 2740967"/>
              <a:gd name="connsiteY5" fmla="*/ 240574 h 5918564"/>
              <a:gd name="connsiteX6" fmla="*/ 2131847 w 2740967"/>
              <a:gd name="connsiteY6" fmla="*/ 14835 h 5918564"/>
              <a:gd name="connsiteX7" fmla="*/ 2740967 w 2740967"/>
              <a:gd name="connsiteY7" fmla="*/ 452505 h 5918564"/>
              <a:gd name="connsiteX8" fmla="*/ 2740967 w 2740967"/>
              <a:gd name="connsiteY8" fmla="*/ 5461844 h 5918564"/>
              <a:gd name="connsiteX9" fmla="*/ 2284247 w 2740967"/>
              <a:gd name="connsiteY9" fmla="*/ 5918564 h 5918564"/>
              <a:gd name="connsiteX10" fmla="*/ 457424 w 2740967"/>
              <a:gd name="connsiteY10" fmla="*/ 5918564 h 5918564"/>
              <a:gd name="connsiteX11" fmla="*/ 704 w 2740967"/>
              <a:gd name="connsiteY11" fmla="*/ 5461844 h 5918564"/>
              <a:gd name="connsiteX12" fmla="*/ 704 w 2740967"/>
              <a:gd name="connsiteY12" fmla="*/ 452505 h 5918564"/>
              <a:gd name="connsiteX0" fmla="*/ 704 w 2740967"/>
              <a:gd name="connsiteY0" fmla="*/ 452505 h 5918564"/>
              <a:gd name="connsiteX1" fmla="*/ 531708 w 2740967"/>
              <a:gd name="connsiteY1" fmla="*/ 0 h 5918564"/>
              <a:gd name="connsiteX2" fmla="*/ 687096 w 2740967"/>
              <a:gd name="connsiteY2" fmla="*/ 138217 h 5918564"/>
              <a:gd name="connsiteX3" fmla="*/ 941009 w 2740967"/>
              <a:gd name="connsiteY3" fmla="*/ 247948 h 5918564"/>
              <a:gd name="connsiteX4" fmla="*/ 1507747 w 2740967"/>
              <a:gd name="connsiteY4" fmla="*/ 244876 h 5918564"/>
              <a:gd name="connsiteX5" fmla="*/ 1971860 w 2740967"/>
              <a:gd name="connsiteY5" fmla="*/ 240574 h 5918564"/>
              <a:gd name="connsiteX6" fmla="*/ 2131847 w 2740967"/>
              <a:gd name="connsiteY6" fmla="*/ 14835 h 5918564"/>
              <a:gd name="connsiteX7" fmla="*/ 2740967 w 2740967"/>
              <a:gd name="connsiteY7" fmla="*/ 452505 h 5918564"/>
              <a:gd name="connsiteX8" fmla="*/ 2740967 w 2740967"/>
              <a:gd name="connsiteY8" fmla="*/ 5461844 h 5918564"/>
              <a:gd name="connsiteX9" fmla="*/ 2284247 w 2740967"/>
              <a:gd name="connsiteY9" fmla="*/ 5918564 h 5918564"/>
              <a:gd name="connsiteX10" fmla="*/ 457424 w 2740967"/>
              <a:gd name="connsiteY10" fmla="*/ 5918564 h 5918564"/>
              <a:gd name="connsiteX11" fmla="*/ 704 w 2740967"/>
              <a:gd name="connsiteY11" fmla="*/ 5461844 h 5918564"/>
              <a:gd name="connsiteX12" fmla="*/ 704 w 2740967"/>
              <a:gd name="connsiteY12" fmla="*/ 452505 h 5918564"/>
              <a:gd name="connsiteX0" fmla="*/ 704 w 2740967"/>
              <a:gd name="connsiteY0" fmla="*/ 452505 h 5918564"/>
              <a:gd name="connsiteX1" fmla="*/ 531708 w 2740967"/>
              <a:gd name="connsiteY1" fmla="*/ 0 h 5918564"/>
              <a:gd name="connsiteX2" fmla="*/ 687096 w 2740967"/>
              <a:gd name="connsiteY2" fmla="*/ 138217 h 5918564"/>
              <a:gd name="connsiteX3" fmla="*/ 1136358 w 2740967"/>
              <a:gd name="connsiteY3" fmla="*/ 252067 h 5918564"/>
              <a:gd name="connsiteX4" fmla="*/ 1507747 w 2740967"/>
              <a:gd name="connsiteY4" fmla="*/ 244876 h 5918564"/>
              <a:gd name="connsiteX5" fmla="*/ 1971860 w 2740967"/>
              <a:gd name="connsiteY5" fmla="*/ 240574 h 5918564"/>
              <a:gd name="connsiteX6" fmla="*/ 2131847 w 2740967"/>
              <a:gd name="connsiteY6" fmla="*/ 14835 h 5918564"/>
              <a:gd name="connsiteX7" fmla="*/ 2740967 w 2740967"/>
              <a:gd name="connsiteY7" fmla="*/ 452505 h 5918564"/>
              <a:gd name="connsiteX8" fmla="*/ 2740967 w 2740967"/>
              <a:gd name="connsiteY8" fmla="*/ 5461844 h 5918564"/>
              <a:gd name="connsiteX9" fmla="*/ 2284247 w 2740967"/>
              <a:gd name="connsiteY9" fmla="*/ 5918564 h 5918564"/>
              <a:gd name="connsiteX10" fmla="*/ 457424 w 2740967"/>
              <a:gd name="connsiteY10" fmla="*/ 5918564 h 5918564"/>
              <a:gd name="connsiteX11" fmla="*/ 704 w 2740967"/>
              <a:gd name="connsiteY11" fmla="*/ 5461844 h 5918564"/>
              <a:gd name="connsiteX12" fmla="*/ 704 w 2740967"/>
              <a:gd name="connsiteY12" fmla="*/ 452505 h 5918564"/>
              <a:gd name="connsiteX0" fmla="*/ 704 w 2740967"/>
              <a:gd name="connsiteY0" fmla="*/ 452505 h 5918564"/>
              <a:gd name="connsiteX1" fmla="*/ 531708 w 2740967"/>
              <a:gd name="connsiteY1" fmla="*/ 0 h 5918564"/>
              <a:gd name="connsiteX2" fmla="*/ 687096 w 2740967"/>
              <a:gd name="connsiteY2" fmla="*/ 138217 h 5918564"/>
              <a:gd name="connsiteX3" fmla="*/ 1136358 w 2740967"/>
              <a:gd name="connsiteY3" fmla="*/ 252067 h 5918564"/>
              <a:gd name="connsiteX4" fmla="*/ 1507747 w 2740967"/>
              <a:gd name="connsiteY4" fmla="*/ 244876 h 5918564"/>
              <a:gd name="connsiteX5" fmla="*/ 1971860 w 2740967"/>
              <a:gd name="connsiteY5" fmla="*/ 240574 h 5918564"/>
              <a:gd name="connsiteX6" fmla="*/ 2131847 w 2740967"/>
              <a:gd name="connsiteY6" fmla="*/ 14835 h 5918564"/>
              <a:gd name="connsiteX7" fmla="*/ 2740967 w 2740967"/>
              <a:gd name="connsiteY7" fmla="*/ 452505 h 5918564"/>
              <a:gd name="connsiteX8" fmla="*/ 2740967 w 2740967"/>
              <a:gd name="connsiteY8" fmla="*/ 5461844 h 5918564"/>
              <a:gd name="connsiteX9" fmla="*/ 2284247 w 2740967"/>
              <a:gd name="connsiteY9" fmla="*/ 5918564 h 5918564"/>
              <a:gd name="connsiteX10" fmla="*/ 457424 w 2740967"/>
              <a:gd name="connsiteY10" fmla="*/ 5918564 h 5918564"/>
              <a:gd name="connsiteX11" fmla="*/ 704 w 2740967"/>
              <a:gd name="connsiteY11" fmla="*/ 5461844 h 5918564"/>
              <a:gd name="connsiteX12" fmla="*/ 704 w 2740967"/>
              <a:gd name="connsiteY12" fmla="*/ 452505 h 5918564"/>
              <a:gd name="connsiteX0" fmla="*/ 704 w 2740967"/>
              <a:gd name="connsiteY0" fmla="*/ 452505 h 5918564"/>
              <a:gd name="connsiteX1" fmla="*/ 531708 w 2740967"/>
              <a:gd name="connsiteY1" fmla="*/ 0 h 5918564"/>
              <a:gd name="connsiteX2" fmla="*/ 687096 w 2740967"/>
              <a:gd name="connsiteY2" fmla="*/ 138217 h 5918564"/>
              <a:gd name="connsiteX3" fmla="*/ 1136358 w 2740967"/>
              <a:gd name="connsiteY3" fmla="*/ 252067 h 5918564"/>
              <a:gd name="connsiteX4" fmla="*/ 1507747 w 2740967"/>
              <a:gd name="connsiteY4" fmla="*/ 244876 h 5918564"/>
              <a:gd name="connsiteX5" fmla="*/ 1971860 w 2740967"/>
              <a:gd name="connsiteY5" fmla="*/ 240574 h 5918564"/>
              <a:gd name="connsiteX6" fmla="*/ 2131847 w 2740967"/>
              <a:gd name="connsiteY6" fmla="*/ 14835 h 5918564"/>
              <a:gd name="connsiteX7" fmla="*/ 2740967 w 2740967"/>
              <a:gd name="connsiteY7" fmla="*/ 452505 h 5918564"/>
              <a:gd name="connsiteX8" fmla="*/ 2740967 w 2740967"/>
              <a:gd name="connsiteY8" fmla="*/ 5461844 h 5918564"/>
              <a:gd name="connsiteX9" fmla="*/ 2284247 w 2740967"/>
              <a:gd name="connsiteY9" fmla="*/ 5918564 h 5918564"/>
              <a:gd name="connsiteX10" fmla="*/ 457424 w 2740967"/>
              <a:gd name="connsiteY10" fmla="*/ 5918564 h 5918564"/>
              <a:gd name="connsiteX11" fmla="*/ 704 w 2740967"/>
              <a:gd name="connsiteY11" fmla="*/ 5461844 h 5918564"/>
              <a:gd name="connsiteX12" fmla="*/ 704 w 2740967"/>
              <a:gd name="connsiteY12" fmla="*/ 452505 h 5918564"/>
              <a:gd name="connsiteX0" fmla="*/ 704 w 2740967"/>
              <a:gd name="connsiteY0" fmla="*/ 452505 h 5918564"/>
              <a:gd name="connsiteX1" fmla="*/ 531708 w 2740967"/>
              <a:gd name="connsiteY1" fmla="*/ 0 h 5918564"/>
              <a:gd name="connsiteX2" fmla="*/ 687096 w 2740967"/>
              <a:gd name="connsiteY2" fmla="*/ 138217 h 5918564"/>
              <a:gd name="connsiteX3" fmla="*/ 1136358 w 2740967"/>
              <a:gd name="connsiteY3" fmla="*/ 252067 h 5918564"/>
              <a:gd name="connsiteX4" fmla="*/ 1507747 w 2740967"/>
              <a:gd name="connsiteY4" fmla="*/ 244876 h 5918564"/>
              <a:gd name="connsiteX5" fmla="*/ 1971860 w 2740967"/>
              <a:gd name="connsiteY5" fmla="*/ 240574 h 5918564"/>
              <a:gd name="connsiteX6" fmla="*/ 2131847 w 2740967"/>
              <a:gd name="connsiteY6" fmla="*/ 14835 h 5918564"/>
              <a:gd name="connsiteX7" fmla="*/ 2740967 w 2740967"/>
              <a:gd name="connsiteY7" fmla="*/ 452505 h 5918564"/>
              <a:gd name="connsiteX8" fmla="*/ 2740967 w 2740967"/>
              <a:gd name="connsiteY8" fmla="*/ 5461844 h 5918564"/>
              <a:gd name="connsiteX9" fmla="*/ 2284247 w 2740967"/>
              <a:gd name="connsiteY9" fmla="*/ 5918564 h 5918564"/>
              <a:gd name="connsiteX10" fmla="*/ 457424 w 2740967"/>
              <a:gd name="connsiteY10" fmla="*/ 5918564 h 5918564"/>
              <a:gd name="connsiteX11" fmla="*/ 704 w 2740967"/>
              <a:gd name="connsiteY11" fmla="*/ 5461844 h 5918564"/>
              <a:gd name="connsiteX12" fmla="*/ 704 w 2740967"/>
              <a:gd name="connsiteY12" fmla="*/ 452505 h 5918564"/>
              <a:gd name="connsiteX0" fmla="*/ 704 w 2740967"/>
              <a:gd name="connsiteY0" fmla="*/ 452505 h 5918564"/>
              <a:gd name="connsiteX1" fmla="*/ 531708 w 2740967"/>
              <a:gd name="connsiteY1" fmla="*/ 0 h 5918564"/>
              <a:gd name="connsiteX2" fmla="*/ 687096 w 2740967"/>
              <a:gd name="connsiteY2" fmla="*/ 138217 h 5918564"/>
              <a:gd name="connsiteX3" fmla="*/ 1136358 w 2740967"/>
              <a:gd name="connsiteY3" fmla="*/ 252067 h 5918564"/>
              <a:gd name="connsiteX4" fmla="*/ 1507747 w 2740967"/>
              <a:gd name="connsiteY4" fmla="*/ 244876 h 5918564"/>
              <a:gd name="connsiteX5" fmla="*/ 1971860 w 2740967"/>
              <a:gd name="connsiteY5" fmla="*/ 240574 h 5918564"/>
              <a:gd name="connsiteX6" fmla="*/ 2131847 w 2740967"/>
              <a:gd name="connsiteY6" fmla="*/ 14835 h 5918564"/>
              <a:gd name="connsiteX7" fmla="*/ 2740967 w 2740967"/>
              <a:gd name="connsiteY7" fmla="*/ 452505 h 5918564"/>
              <a:gd name="connsiteX8" fmla="*/ 2740967 w 2740967"/>
              <a:gd name="connsiteY8" fmla="*/ 5461844 h 5918564"/>
              <a:gd name="connsiteX9" fmla="*/ 2284247 w 2740967"/>
              <a:gd name="connsiteY9" fmla="*/ 5918564 h 5918564"/>
              <a:gd name="connsiteX10" fmla="*/ 457424 w 2740967"/>
              <a:gd name="connsiteY10" fmla="*/ 5918564 h 5918564"/>
              <a:gd name="connsiteX11" fmla="*/ 704 w 2740967"/>
              <a:gd name="connsiteY11" fmla="*/ 5461844 h 5918564"/>
              <a:gd name="connsiteX12" fmla="*/ 704 w 2740967"/>
              <a:gd name="connsiteY12" fmla="*/ 452505 h 5918564"/>
              <a:gd name="connsiteX0" fmla="*/ 704 w 2740967"/>
              <a:gd name="connsiteY0" fmla="*/ 452505 h 5918564"/>
              <a:gd name="connsiteX1" fmla="*/ 531708 w 2740967"/>
              <a:gd name="connsiteY1" fmla="*/ 0 h 5918564"/>
              <a:gd name="connsiteX2" fmla="*/ 687096 w 2740967"/>
              <a:gd name="connsiteY2" fmla="*/ 138217 h 5918564"/>
              <a:gd name="connsiteX3" fmla="*/ 1136358 w 2740967"/>
              <a:gd name="connsiteY3" fmla="*/ 252067 h 5918564"/>
              <a:gd name="connsiteX4" fmla="*/ 1507747 w 2740967"/>
              <a:gd name="connsiteY4" fmla="*/ 244876 h 5918564"/>
              <a:gd name="connsiteX5" fmla="*/ 1971860 w 2740967"/>
              <a:gd name="connsiteY5" fmla="*/ 240574 h 5918564"/>
              <a:gd name="connsiteX6" fmla="*/ 2131847 w 2740967"/>
              <a:gd name="connsiteY6" fmla="*/ 14835 h 5918564"/>
              <a:gd name="connsiteX7" fmla="*/ 2740967 w 2740967"/>
              <a:gd name="connsiteY7" fmla="*/ 452505 h 5918564"/>
              <a:gd name="connsiteX8" fmla="*/ 2740967 w 2740967"/>
              <a:gd name="connsiteY8" fmla="*/ 5461844 h 5918564"/>
              <a:gd name="connsiteX9" fmla="*/ 2284247 w 2740967"/>
              <a:gd name="connsiteY9" fmla="*/ 5918564 h 5918564"/>
              <a:gd name="connsiteX10" fmla="*/ 457424 w 2740967"/>
              <a:gd name="connsiteY10" fmla="*/ 5918564 h 5918564"/>
              <a:gd name="connsiteX11" fmla="*/ 704 w 2740967"/>
              <a:gd name="connsiteY11" fmla="*/ 5461844 h 5918564"/>
              <a:gd name="connsiteX12" fmla="*/ 704 w 2740967"/>
              <a:gd name="connsiteY12" fmla="*/ 452505 h 5918564"/>
              <a:gd name="connsiteX0" fmla="*/ 704 w 2740967"/>
              <a:gd name="connsiteY0" fmla="*/ 452505 h 5918564"/>
              <a:gd name="connsiteX1" fmla="*/ 531708 w 2740967"/>
              <a:gd name="connsiteY1" fmla="*/ 0 h 5918564"/>
              <a:gd name="connsiteX2" fmla="*/ 687096 w 2740967"/>
              <a:gd name="connsiteY2" fmla="*/ 138217 h 5918564"/>
              <a:gd name="connsiteX3" fmla="*/ 1136358 w 2740967"/>
              <a:gd name="connsiteY3" fmla="*/ 252067 h 5918564"/>
              <a:gd name="connsiteX4" fmla="*/ 1507747 w 2740967"/>
              <a:gd name="connsiteY4" fmla="*/ 244876 h 5918564"/>
              <a:gd name="connsiteX5" fmla="*/ 1971860 w 2740967"/>
              <a:gd name="connsiteY5" fmla="*/ 240574 h 5918564"/>
              <a:gd name="connsiteX6" fmla="*/ 2131847 w 2740967"/>
              <a:gd name="connsiteY6" fmla="*/ 14835 h 5918564"/>
              <a:gd name="connsiteX7" fmla="*/ 2740967 w 2740967"/>
              <a:gd name="connsiteY7" fmla="*/ 452505 h 5918564"/>
              <a:gd name="connsiteX8" fmla="*/ 2740967 w 2740967"/>
              <a:gd name="connsiteY8" fmla="*/ 5461844 h 5918564"/>
              <a:gd name="connsiteX9" fmla="*/ 2284247 w 2740967"/>
              <a:gd name="connsiteY9" fmla="*/ 5918564 h 5918564"/>
              <a:gd name="connsiteX10" fmla="*/ 457424 w 2740967"/>
              <a:gd name="connsiteY10" fmla="*/ 5918564 h 5918564"/>
              <a:gd name="connsiteX11" fmla="*/ 704 w 2740967"/>
              <a:gd name="connsiteY11" fmla="*/ 5461844 h 5918564"/>
              <a:gd name="connsiteX12" fmla="*/ 704 w 2740967"/>
              <a:gd name="connsiteY12" fmla="*/ 452505 h 5918564"/>
              <a:gd name="connsiteX0" fmla="*/ 704 w 2740967"/>
              <a:gd name="connsiteY0" fmla="*/ 452505 h 5918564"/>
              <a:gd name="connsiteX1" fmla="*/ 531708 w 2740967"/>
              <a:gd name="connsiteY1" fmla="*/ 0 h 5918564"/>
              <a:gd name="connsiteX2" fmla="*/ 687096 w 2740967"/>
              <a:gd name="connsiteY2" fmla="*/ 138217 h 5918564"/>
              <a:gd name="connsiteX3" fmla="*/ 1136358 w 2740967"/>
              <a:gd name="connsiteY3" fmla="*/ 252067 h 5918564"/>
              <a:gd name="connsiteX4" fmla="*/ 1507747 w 2740967"/>
              <a:gd name="connsiteY4" fmla="*/ 244876 h 5918564"/>
              <a:gd name="connsiteX5" fmla="*/ 1971860 w 2740967"/>
              <a:gd name="connsiteY5" fmla="*/ 240574 h 5918564"/>
              <a:gd name="connsiteX6" fmla="*/ 2131847 w 2740967"/>
              <a:gd name="connsiteY6" fmla="*/ 14835 h 5918564"/>
              <a:gd name="connsiteX7" fmla="*/ 2740967 w 2740967"/>
              <a:gd name="connsiteY7" fmla="*/ 452505 h 5918564"/>
              <a:gd name="connsiteX8" fmla="*/ 2740967 w 2740967"/>
              <a:gd name="connsiteY8" fmla="*/ 5461844 h 5918564"/>
              <a:gd name="connsiteX9" fmla="*/ 2284247 w 2740967"/>
              <a:gd name="connsiteY9" fmla="*/ 5918564 h 5918564"/>
              <a:gd name="connsiteX10" fmla="*/ 457424 w 2740967"/>
              <a:gd name="connsiteY10" fmla="*/ 5918564 h 5918564"/>
              <a:gd name="connsiteX11" fmla="*/ 704 w 2740967"/>
              <a:gd name="connsiteY11" fmla="*/ 5461844 h 5918564"/>
              <a:gd name="connsiteX12" fmla="*/ 704 w 2740967"/>
              <a:gd name="connsiteY12" fmla="*/ 452505 h 5918564"/>
              <a:gd name="connsiteX0" fmla="*/ 704 w 2740967"/>
              <a:gd name="connsiteY0" fmla="*/ 452505 h 5918564"/>
              <a:gd name="connsiteX1" fmla="*/ 531708 w 2740967"/>
              <a:gd name="connsiteY1" fmla="*/ 0 h 5918564"/>
              <a:gd name="connsiteX2" fmla="*/ 687096 w 2740967"/>
              <a:gd name="connsiteY2" fmla="*/ 138217 h 5918564"/>
              <a:gd name="connsiteX3" fmla="*/ 1136358 w 2740967"/>
              <a:gd name="connsiteY3" fmla="*/ 252067 h 5918564"/>
              <a:gd name="connsiteX4" fmla="*/ 1507747 w 2740967"/>
              <a:gd name="connsiteY4" fmla="*/ 244876 h 5918564"/>
              <a:gd name="connsiteX5" fmla="*/ 1971860 w 2740967"/>
              <a:gd name="connsiteY5" fmla="*/ 240574 h 5918564"/>
              <a:gd name="connsiteX6" fmla="*/ 2131847 w 2740967"/>
              <a:gd name="connsiteY6" fmla="*/ 14835 h 5918564"/>
              <a:gd name="connsiteX7" fmla="*/ 2740967 w 2740967"/>
              <a:gd name="connsiteY7" fmla="*/ 452505 h 5918564"/>
              <a:gd name="connsiteX8" fmla="*/ 2740967 w 2740967"/>
              <a:gd name="connsiteY8" fmla="*/ 5461844 h 5918564"/>
              <a:gd name="connsiteX9" fmla="*/ 2284247 w 2740967"/>
              <a:gd name="connsiteY9" fmla="*/ 5918564 h 5918564"/>
              <a:gd name="connsiteX10" fmla="*/ 457424 w 2740967"/>
              <a:gd name="connsiteY10" fmla="*/ 5918564 h 5918564"/>
              <a:gd name="connsiteX11" fmla="*/ 704 w 2740967"/>
              <a:gd name="connsiteY11" fmla="*/ 5461844 h 5918564"/>
              <a:gd name="connsiteX12" fmla="*/ 704 w 2740967"/>
              <a:gd name="connsiteY12" fmla="*/ 452505 h 5918564"/>
              <a:gd name="connsiteX0" fmla="*/ 704 w 2740967"/>
              <a:gd name="connsiteY0" fmla="*/ 454270 h 5920329"/>
              <a:gd name="connsiteX1" fmla="*/ 531708 w 2740967"/>
              <a:gd name="connsiteY1" fmla="*/ 1765 h 5920329"/>
              <a:gd name="connsiteX2" fmla="*/ 687096 w 2740967"/>
              <a:gd name="connsiteY2" fmla="*/ 139982 h 5920329"/>
              <a:gd name="connsiteX3" fmla="*/ 1136358 w 2740967"/>
              <a:gd name="connsiteY3" fmla="*/ 253832 h 5920329"/>
              <a:gd name="connsiteX4" fmla="*/ 1507747 w 2740967"/>
              <a:gd name="connsiteY4" fmla="*/ 246641 h 5920329"/>
              <a:gd name="connsiteX5" fmla="*/ 1971860 w 2740967"/>
              <a:gd name="connsiteY5" fmla="*/ 242339 h 5920329"/>
              <a:gd name="connsiteX6" fmla="*/ 2131847 w 2740967"/>
              <a:gd name="connsiteY6" fmla="*/ 16600 h 5920329"/>
              <a:gd name="connsiteX7" fmla="*/ 2740967 w 2740967"/>
              <a:gd name="connsiteY7" fmla="*/ 454270 h 5920329"/>
              <a:gd name="connsiteX8" fmla="*/ 2740967 w 2740967"/>
              <a:gd name="connsiteY8" fmla="*/ 5463609 h 5920329"/>
              <a:gd name="connsiteX9" fmla="*/ 2284247 w 2740967"/>
              <a:gd name="connsiteY9" fmla="*/ 5920329 h 5920329"/>
              <a:gd name="connsiteX10" fmla="*/ 457424 w 2740967"/>
              <a:gd name="connsiteY10" fmla="*/ 5920329 h 5920329"/>
              <a:gd name="connsiteX11" fmla="*/ 704 w 2740967"/>
              <a:gd name="connsiteY11" fmla="*/ 5463609 h 5920329"/>
              <a:gd name="connsiteX12" fmla="*/ 704 w 2740967"/>
              <a:gd name="connsiteY12" fmla="*/ 454270 h 5920329"/>
              <a:gd name="connsiteX0" fmla="*/ 704 w 2740967"/>
              <a:gd name="connsiteY0" fmla="*/ 454270 h 5920329"/>
              <a:gd name="connsiteX1" fmla="*/ 531708 w 2740967"/>
              <a:gd name="connsiteY1" fmla="*/ 1765 h 5920329"/>
              <a:gd name="connsiteX2" fmla="*/ 687096 w 2740967"/>
              <a:gd name="connsiteY2" fmla="*/ 139982 h 5920329"/>
              <a:gd name="connsiteX3" fmla="*/ 1136358 w 2740967"/>
              <a:gd name="connsiteY3" fmla="*/ 253832 h 5920329"/>
              <a:gd name="connsiteX4" fmla="*/ 1507747 w 2740967"/>
              <a:gd name="connsiteY4" fmla="*/ 246641 h 5920329"/>
              <a:gd name="connsiteX5" fmla="*/ 1971860 w 2740967"/>
              <a:gd name="connsiteY5" fmla="*/ 242339 h 5920329"/>
              <a:gd name="connsiteX6" fmla="*/ 2131847 w 2740967"/>
              <a:gd name="connsiteY6" fmla="*/ 16600 h 5920329"/>
              <a:gd name="connsiteX7" fmla="*/ 2740967 w 2740967"/>
              <a:gd name="connsiteY7" fmla="*/ 454270 h 5920329"/>
              <a:gd name="connsiteX8" fmla="*/ 2740967 w 2740967"/>
              <a:gd name="connsiteY8" fmla="*/ 5463609 h 5920329"/>
              <a:gd name="connsiteX9" fmla="*/ 2284247 w 2740967"/>
              <a:gd name="connsiteY9" fmla="*/ 5920329 h 5920329"/>
              <a:gd name="connsiteX10" fmla="*/ 457424 w 2740967"/>
              <a:gd name="connsiteY10" fmla="*/ 5920329 h 5920329"/>
              <a:gd name="connsiteX11" fmla="*/ 704 w 2740967"/>
              <a:gd name="connsiteY11" fmla="*/ 5463609 h 5920329"/>
              <a:gd name="connsiteX12" fmla="*/ 704 w 2740967"/>
              <a:gd name="connsiteY12" fmla="*/ 454270 h 5920329"/>
              <a:gd name="connsiteX0" fmla="*/ 704 w 2740967"/>
              <a:gd name="connsiteY0" fmla="*/ 454270 h 5920329"/>
              <a:gd name="connsiteX1" fmla="*/ 531708 w 2740967"/>
              <a:gd name="connsiteY1" fmla="*/ 1765 h 5920329"/>
              <a:gd name="connsiteX2" fmla="*/ 687096 w 2740967"/>
              <a:gd name="connsiteY2" fmla="*/ 156457 h 5920329"/>
              <a:gd name="connsiteX3" fmla="*/ 1136358 w 2740967"/>
              <a:gd name="connsiteY3" fmla="*/ 253832 h 5920329"/>
              <a:gd name="connsiteX4" fmla="*/ 1507747 w 2740967"/>
              <a:gd name="connsiteY4" fmla="*/ 246641 h 5920329"/>
              <a:gd name="connsiteX5" fmla="*/ 1971860 w 2740967"/>
              <a:gd name="connsiteY5" fmla="*/ 242339 h 5920329"/>
              <a:gd name="connsiteX6" fmla="*/ 2131847 w 2740967"/>
              <a:gd name="connsiteY6" fmla="*/ 16600 h 5920329"/>
              <a:gd name="connsiteX7" fmla="*/ 2740967 w 2740967"/>
              <a:gd name="connsiteY7" fmla="*/ 454270 h 5920329"/>
              <a:gd name="connsiteX8" fmla="*/ 2740967 w 2740967"/>
              <a:gd name="connsiteY8" fmla="*/ 5463609 h 5920329"/>
              <a:gd name="connsiteX9" fmla="*/ 2284247 w 2740967"/>
              <a:gd name="connsiteY9" fmla="*/ 5920329 h 5920329"/>
              <a:gd name="connsiteX10" fmla="*/ 457424 w 2740967"/>
              <a:gd name="connsiteY10" fmla="*/ 5920329 h 5920329"/>
              <a:gd name="connsiteX11" fmla="*/ 704 w 2740967"/>
              <a:gd name="connsiteY11" fmla="*/ 5463609 h 5920329"/>
              <a:gd name="connsiteX12" fmla="*/ 704 w 2740967"/>
              <a:gd name="connsiteY12" fmla="*/ 454270 h 5920329"/>
              <a:gd name="connsiteX0" fmla="*/ 704 w 2740967"/>
              <a:gd name="connsiteY0" fmla="*/ 454270 h 5920329"/>
              <a:gd name="connsiteX1" fmla="*/ 531708 w 2740967"/>
              <a:gd name="connsiteY1" fmla="*/ 1765 h 5920329"/>
              <a:gd name="connsiteX2" fmla="*/ 687096 w 2740967"/>
              <a:gd name="connsiteY2" fmla="*/ 156457 h 5920329"/>
              <a:gd name="connsiteX3" fmla="*/ 1136358 w 2740967"/>
              <a:gd name="connsiteY3" fmla="*/ 253832 h 5920329"/>
              <a:gd name="connsiteX4" fmla="*/ 1507747 w 2740967"/>
              <a:gd name="connsiteY4" fmla="*/ 246641 h 5920329"/>
              <a:gd name="connsiteX5" fmla="*/ 1971860 w 2740967"/>
              <a:gd name="connsiteY5" fmla="*/ 242339 h 5920329"/>
              <a:gd name="connsiteX6" fmla="*/ 2131847 w 2740967"/>
              <a:gd name="connsiteY6" fmla="*/ 16600 h 5920329"/>
              <a:gd name="connsiteX7" fmla="*/ 2740967 w 2740967"/>
              <a:gd name="connsiteY7" fmla="*/ 454270 h 5920329"/>
              <a:gd name="connsiteX8" fmla="*/ 2740967 w 2740967"/>
              <a:gd name="connsiteY8" fmla="*/ 5463609 h 5920329"/>
              <a:gd name="connsiteX9" fmla="*/ 2284247 w 2740967"/>
              <a:gd name="connsiteY9" fmla="*/ 5920329 h 5920329"/>
              <a:gd name="connsiteX10" fmla="*/ 457424 w 2740967"/>
              <a:gd name="connsiteY10" fmla="*/ 5920329 h 5920329"/>
              <a:gd name="connsiteX11" fmla="*/ 704 w 2740967"/>
              <a:gd name="connsiteY11" fmla="*/ 5463609 h 5920329"/>
              <a:gd name="connsiteX12" fmla="*/ 704 w 2740967"/>
              <a:gd name="connsiteY12" fmla="*/ 454270 h 5920329"/>
              <a:gd name="connsiteX0" fmla="*/ 704 w 2740967"/>
              <a:gd name="connsiteY0" fmla="*/ 454270 h 5920329"/>
              <a:gd name="connsiteX1" fmla="*/ 531708 w 2740967"/>
              <a:gd name="connsiteY1" fmla="*/ 1765 h 5920329"/>
              <a:gd name="connsiteX2" fmla="*/ 687096 w 2740967"/>
              <a:gd name="connsiteY2" fmla="*/ 156457 h 5920329"/>
              <a:gd name="connsiteX3" fmla="*/ 1136358 w 2740967"/>
              <a:gd name="connsiteY3" fmla="*/ 253832 h 5920329"/>
              <a:gd name="connsiteX4" fmla="*/ 1507747 w 2740967"/>
              <a:gd name="connsiteY4" fmla="*/ 246641 h 5920329"/>
              <a:gd name="connsiteX5" fmla="*/ 1971860 w 2740967"/>
              <a:gd name="connsiteY5" fmla="*/ 242339 h 5920329"/>
              <a:gd name="connsiteX6" fmla="*/ 2131847 w 2740967"/>
              <a:gd name="connsiteY6" fmla="*/ 16600 h 5920329"/>
              <a:gd name="connsiteX7" fmla="*/ 2740967 w 2740967"/>
              <a:gd name="connsiteY7" fmla="*/ 454270 h 5920329"/>
              <a:gd name="connsiteX8" fmla="*/ 2740967 w 2740967"/>
              <a:gd name="connsiteY8" fmla="*/ 5463609 h 5920329"/>
              <a:gd name="connsiteX9" fmla="*/ 2284247 w 2740967"/>
              <a:gd name="connsiteY9" fmla="*/ 5920329 h 5920329"/>
              <a:gd name="connsiteX10" fmla="*/ 457424 w 2740967"/>
              <a:gd name="connsiteY10" fmla="*/ 5920329 h 5920329"/>
              <a:gd name="connsiteX11" fmla="*/ 704 w 2740967"/>
              <a:gd name="connsiteY11" fmla="*/ 5463609 h 5920329"/>
              <a:gd name="connsiteX12" fmla="*/ 704 w 2740967"/>
              <a:gd name="connsiteY12" fmla="*/ 454270 h 5920329"/>
              <a:gd name="connsiteX0" fmla="*/ 704 w 2740967"/>
              <a:gd name="connsiteY0" fmla="*/ 454270 h 5920329"/>
              <a:gd name="connsiteX1" fmla="*/ 531708 w 2740967"/>
              <a:gd name="connsiteY1" fmla="*/ 1765 h 5920329"/>
              <a:gd name="connsiteX2" fmla="*/ 687096 w 2740967"/>
              <a:gd name="connsiteY2" fmla="*/ 156457 h 5920329"/>
              <a:gd name="connsiteX3" fmla="*/ 1136358 w 2740967"/>
              <a:gd name="connsiteY3" fmla="*/ 253832 h 5920329"/>
              <a:gd name="connsiteX4" fmla="*/ 1507747 w 2740967"/>
              <a:gd name="connsiteY4" fmla="*/ 246641 h 5920329"/>
              <a:gd name="connsiteX5" fmla="*/ 1971860 w 2740967"/>
              <a:gd name="connsiteY5" fmla="*/ 242339 h 5920329"/>
              <a:gd name="connsiteX6" fmla="*/ 2131847 w 2740967"/>
              <a:gd name="connsiteY6" fmla="*/ 16600 h 5920329"/>
              <a:gd name="connsiteX7" fmla="*/ 2740967 w 2740967"/>
              <a:gd name="connsiteY7" fmla="*/ 454270 h 5920329"/>
              <a:gd name="connsiteX8" fmla="*/ 2740967 w 2740967"/>
              <a:gd name="connsiteY8" fmla="*/ 5463609 h 5920329"/>
              <a:gd name="connsiteX9" fmla="*/ 2284247 w 2740967"/>
              <a:gd name="connsiteY9" fmla="*/ 5920329 h 5920329"/>
              <a:gd name="connsiteX10" fmla="*/ 457424 w 2740967"/>
              <a:gd name="connsiteY10" fmla="*/ 5920329 h 5920329"/>
              <a:gd name="connsiteX11" fmla="*/ 704 w 2740967"/>
              <a:gd name="connsiteY11" fmla="*/ 5463609 h 5920329"/>
              <a:gd name="connsiteX12" fmla="*/ 704 w 2740967"/>
              <a:gd name="connsiteY12" fmla="*/ 454270 h 5920329"/>
              <a:gd name="connsiteX0" fmla="*/ 704 w 2740967"/>
              <a:gd name="connsiteY0" fmla="*/ 454270 h 5920329"/>
              <a:gd name="connsiteX1" fmla="*/ 531708 w 2740967"/>
              <a:gd name="connsiteY1" fmla="*/ 1765 h 5920329"/>
              <a:gd name="connsiteX2" fmla="*/ 687096 w 2740967"/>
              <a:gd name="connsiteY2" fmla="*/ 156457 h 5920329"/>
              <a:gd name="connsiteX3" fmla="*/ 1136358 w 2740967"/>
              <a:gd name="connsiteY3" fmla="*/ 253832 h 5920329"/>
              <a:gd name="connsiteX4" fmla="*/ 1507747 w 2740967"/>
              <a:gd name="connsiteY4" fmla="*/ 246641 h 5920329"/>
              <a:gd name="connsiteX5" fmla="*/ 1971860 w 2740967"/>
              <a:gd name="connsiteY5" fmla="*/ 242339 h 5920329"/>
              <a:gd name="connsiteX6" fmla="*/ 2131847 w 2740967"/>
              <a:gd name="connsiteY6" fmla="*/ 16600 h 5920329"/>
              <a:gd name="connsiteX7" fmla="*/ 2740967 w 2740967"/>
              <a:gd name="connsiteY7" fmla="*/ 454270 h 5920329"/>
              <a:gd name="connsiteX8" fmla="*/ 2740967 w 2740967"/>
              <a:gd name="connsiteY8" fmla="*/ 5463609 h 5920329"/>
              <a:gd name="connsiteX9" fmla="*/ 2284247 w 2740967"/>
              <a:gd name="connsiteY9" fmla="*/ 5920329 h 5920329"/>
              <a:gd name="connsiteX10" fmla="*/ 457424 w 2740967"/>
              <a:gd name="connsiteY10" fmla="*/ 5920329 h 5920329"/>
              <a:gd name="connsiteX11" fmla="*/ 704 w 2740967"/>
              <a:gd name="connsiteY11" fmla="*/ 5463609 h 5920329"/>
              <a:gd name="connsiteX12" fmla="*/ 704 w 2740967"/>
              <a:gd name="connsiteY12" fmla="*/ 454270 h 5920329"/>
              <a:gd name="connsiteX0" fmla="*/ 704 w 2740967"/>
              <a:gd name="connsiteY0" fmla="*/ 454270 h 5920329"/>
              <a:gd name="connsiteX1" fmla="*/ 531708 w 2740967"/>
              <a:gd name="connsiteY1" fmla="*/ 1765 h 5920329"/>
              <a:gd name="connsiteX2" fmla="*/ 687096 w 2740967"/>
              <a:gd name="connsiteY2" fmla="*/ 156457 h 5920329"/>
              <a:gd name="connsiteX3" fmla="*/ 1136358 w 2740967"/>
              <a:gd name="connsiteY3" fmla="*/ 253832 h 5920329"/>
              <a:gd name="connsiteX4" fmla="*/ 1507747 w 2740967"/>
              <a:gd name="connsiteY4" fmla="*/ 246641 h 5920329"/>
              <a:gd name="connsiteX5" fmla="*/ 1971860 w 2740967"/>
              <a:gd name="connsiteY5" fmla="*/ 242339 h 5920329"/>
              <a:gd name="connsiteX6" fmla="*/ 2131847 w 2740967"/>
              <a:gd name="connsiteY6" fmla="*/ 16600 h 5920329"/>
              <a:gd name="connsiteX7" fmla="*/ 2740967 w 2740967"/>
              <a:gd name="connsiteY7" fmla="*/ 454270 h 5920329"/>
              <a:gd name="connsiteX8" fmla="*/ 2740967 w 2740967"/>
              <a:gd name="connsiteY8" fmla="*/ 5463609 h 5920329"/>
              <a:gd name="connsiteX9" fmla="*/ 2284247 w 2740967"/>
              <a:gd name="connsiteY9" fmla="*/ 5920329 h 5920329"/>
              <a:gd name="connsiteX10" fmla="*/ 457424 w 2740967"/>
              <a:gd name="connsiteY10" fmla="*/ 5920329 h 5920329"/>
              <a:gd name="connsiteX11" fmla="*/ 704 w 2740967"/>
              <a:gd name="connsiteY11" fmla="*/ 5463609 h 5920329"/>
              <a:gd name="connsiteX12" fmla="*/ 704 w 2740967"/>
              <a:gd name="connsiteY12" fmla="*/ 454270 h 5920329"/>
              <a:gd name="connsiteX0" fmla="*/ 704 w 2740967"/>
              <a:gd name="connsiteY0" fmla="*/ 454270 h 5920329"/>
              <a:gd name="connsiteX1" fmla="*/ 531708 w 2740967"/>
              <a:gd name="connsiteY1" fmla="*/ 1765 h 5920329"/>
              <a:gd name="connsiteX2" fmla="*/ 699565 w 2740967"/>
              <a:gd name="connsiteY2" fmla="*/ 218238 h 5920329"/>
              <a:gd name="connsiteX3" fmla="*/ 1136358 w 2740967"/>
              <a:gd name="connsiteY3" fmla="*/ 253832 h 5920329"/>
              <a:gd name="connsiteX4" fmla="*/ 1507747 w 2740967"/>
              <a:gd name="connsiteY4" fmla="*/ 246641 h 5920329"/>
              <a:gd name="connsiteX5" fmla="*/ 1971860 w 2740967"/>
              <a:gd name="connsiteY5" fmla="*/ 242339 h 5920329"/>
              <a:gd name="connsiteX6" fmla="*/ 2131847 w 2740967"/>
              <a:gd name="connsiteY6" fmla="*/ 16600 h 5920329"/>
              <a:gd name="connsiteX7" fmla="*/ 2740967 w 2740967"/>
              <a:gd name="connsiteY7" fmla="*/ 454270 h 5920329"/>
              <a:gd name="connsiteX8" fmla="*/ 2740967 w 2740967"/>
              <a:gd name="connsiteY8" fmla="*/ 5463609 h 5920329"/>
              <a:gd name="connsiteX9" fmla="*/ 2284247 w 2740967"/>
              <a:gd name="connsiteY9" fmla="*/ 5920329 h 5920329"/>
              <a:gd name="connsiteX10" fmla="*/ 457424 w 2740967"/>
              <a:gd name="connsiteY10" fmla="*/ 5920329 h 5920329"/>
              <a:gd name="connsiteX11" fmla="*/ 704 w 2740967"/>
              <a:gd name="connsiteY11" fmla="*/ 5463609 h 5920329"/>
              <a:gd name="connsiteX12" fmla="*/ 704 w 2740967"/>
              <a:gd name="connsiteY12" fmla="*/ 454270 h 5920329"/>
              <a:gd name="connsiteX0" fmla="*/ 704 w 2740967"/>
              <a:gd name="connsiteY0" fmla="*/ 454270 h 5920329"/>
              <a:gd name="connsiteX1" fmla="*/ 531708 w 2740967"/>
              <a:gd name="connsiteY1" fmla="*/ 1765 h 5920329"/>
              <a:gd name="connsiteX2" fmla="*/ 699565 w 2740967"/>
              <a:gd name="connsiteY2" fmla="*/ 218238 h 5920329"/>
              <a:gd name="connsiteX3" fmla="*/ 1136358 w 2740967"/>
              <a:gd name="connsiteY3" fmla="*/ 253832 h 5920329"/>
              <a:gd name="connsiteX4" fmla="*/ 1507747 w 2740967"/>
              <a:gd name="connsiteY4" fmla="*/ 246641 h 5920329"/>
              <a:gd name="connsiteX5" fmla="*/ 1971860 w 2740967"/>
              <a:gd name="connsiteY5" fmla="*/ 242339 h 5920329"/>
              <a:gd name="connsiteX6" fmla="*/ 2131847 w 2740967"/>
              <a:gd name="connsiteY6" fmla="*/ 16600 h 5920329"/>
              <a:gd name="connsiteX7" fmla="*/ 2740967 w 2740967"/>
              <a:gd name="connsiteY7" fmla="*/ 454270 h 5920329"/>
              <a:gd name="connsiteX8" fmla="*/ 2740967 w 2740967"/>
              <a:gd name="connsiteY8" fmla="*/ 5463609 h 5920329"/>
              <a:gd name="connsiteX9" fmla="*/ 2284247 w 2740967"/>
              <a:gd name="connsiteY9" fmla="*/ 5920329 h 5920329"/>
              <a:gd name="connsiteX10" fmla="*/ 457424 w 2740967"/>
              <a:gd name="connsiteY10" fmla="*/ 5920329 h 5920329"/>
              <a:gd name="connsiteX11" fmla="*/ 704 w 2740967"/>
              <a:gd name="connsiteY11" fmla="*/ 5463609 h 5920329"/>
              <a:gd name="connsiteX12" fmla="*/ 704 w 2740967"/>
              <a:gd name="connsiteY12" fmla="*/ 454270 h 5920329"/>
              <a:gd name="connsiteX0" fmla="*/ 704 w 2740967"/>
              <a:gd name="connsiteY0" fmla="*/ 454270 h 5920329"/>
              <a:gd name="connsiteX1" fmla="*/ 531708 w 2740967"/>
              <a:gd name="connsiteY1" fmla="*/ 1765 h 5920329"/>
              <a:gd name="connsiteX2" fmla="*/ 699565 w 2740967"/>
              <a:gd name="connsiteY2" fmla="*/ 218238 h 5920329"/>
              <a:gd name="connsiteX3" fmla="*/ 1136358 w 2740967"/>
              <a:gd name="connsiteY3" fmla="*/ 253832 h 5920329"/>
              <a:gd name="connsiteX4" fmla="*/ 1507747 w 2740967"/>
              <a:gd name="connsiteY4" fmla="*/ 246641 h 5920329"/>
              <a:gd name="connsiteX5" fmla="*/ 1971860 w 2740967"/>
              <a:gd name="connsiteY5" fmla="*/ 242339 h 5920329"/>
              <a:gd name="connsiteX6" fmla="*/ 2131847 w 2740967"/>
              <a:gd name="connsiteY6" fmla="*/ 16600 h 5920329"/>
              <a:gd name="connsiteX7" fmla="*/ 2740967 w 2740967"/>
              <a:gd name="connsiteY7" fmla="*/ 454270 h 5920329"/>
              <a:gd name="connsiteX8" fmla="*/ 2740967 w 2740967"/>
              <a:gd name="connsiteY8" fmla="*/ 5463609 h 5920329"/>
              <a:gd name="connsiteX9" fmla="*/ 2284247 w 2740967"/>
              <a:gd name="connsiteY9" fmla="*/ 5920329 h 5920329"/>
              <a:gd name="connsiteX10" fmla="*/ 457424 w 2740967"/>
              <a:gd name="connsiteY10" fmla="*/ 5920329 h 5920329"/>
              <a:gd name="connsiteX11" fmla="*/ 704 w 2740967"/>
              <a:gd name="connsiteY11" fmla="*/ 5463609 h 5920329"/>
              <a:gd name="connsiteX12" fmla="*/ 704 w 2740967"/>
              <a:gd name="connsiteY12" fmla="*/ 454270 h 5920329"/>
              <a:gd name="connsiteX0" fmla="*/ 704 w 2740967"/>
              <a:gd name="connsiteY0" fmla="*/ 454270 h 5920329"/>
              <a:gd name="connsiteX1" fmla="*/ 531708 w 2740967"/>
              <a:gd name="connsiteY1" fmla="*/ 1765 h 5920329"/>
              <a:gd name="connsiteX2" fmla="*/ 699565 w 2740967"/>
              <a:gd name="connsiteY2" fmla="*/ 218238 h 5920329"/>
              <a:gd name="connsiteX3" fmla="*/ 1136358 w 2740967"/>
              <a:gd name="connsiteY3" fmla="*/ 253832 h 5920329"/>
              <a:gd name="connsiteX4" fmla="*/ 1507747 w 2740967"/>
              <a:gd name="connsiteY4" fmla="*/ 246641 h 5920329"/>
              <a:gd name="connsiteX5" fmla="*/ 1971860 w 2740967"/>
              <a:gd name="connsiteY5" fmla="*/ 242339 h 5920329"/>
              <a:gd name="connsiteX6" fmla="*/ 2131847 w 2740967"/>
              <a:gd name="connsiteY6" fmla="*/ 16600 h 5920329"/>
              <a:gd name="connsiteX7" fmla="*/ 2740967 w 2740967"/>
              <a:gd name="connsiteY7" fmla="*/ 454270 h 5920329"/>
              <a:gd name="connsiteX8" fmla="*/ 2740967 w 2740967"/>
              <a:gd name="connsiteY8" fmla="*/ 5463609 h 5920329"/>
              <a:gd name="connsiteX9" fmla="*/ 2284247 w 2740967"/>
              <a:gd name="connsiteY9" fmla="*/ 5920329 h 5920329"/>
              <a:gd name="connsiteX10" fmla="*/ 457424 w 2740967"/>
              <a:gd name="connsiteY10" fmla="*/ 5920329 h 5920329"/>
              <a:gd name="connsiteX11" fmla="*/ 704 w 2740967"/>
              <a:gd name="connsiteY11" fmla="*/ 5463609 h 5920329"/>
              <a:gd name="connsiteX12" fmla="*/ 704 w 2740967"/>
              <a:gd name="connsiteY12" fmla="*/ 454270 h 5920329"/>
              <a:gd name="connsiteX0" fmla="*/ 704 w 2740967"/>
              <a:gd name="connsiteY0" fmla="*/ 455427 h 5921486"/>
              <a:gd name="connsiteX1" fmla="*/ 531708 w 2740967"/>
              <a:gd name="connsiteY1" fmla="*/ 2922 h 5921486"/>
              <a:gd name="connsiteX2" fmla="*/ 699565 w 2740967"/>
              <a:gd name="connsiteY2" fmla="*/ 219395 h 5921486"/>
              <a:gd name="connsiteX3" fmla="*/ 1136358 w 2740967"/>
              <a:gd name="connsiteY3" fmla="*/ 254989 h 5921486"/>
              <a:gd name="connsiteX4" fmla="*/ 1507747 w 2740967"/>
              <a:gd name="connsiteY4" fmla="*/ 247798 h 5921486"/>
              <a:gd name="connsiteX5" fmla="*/ 1971860 w 2740967"/>
              <a:gd name="connsiteY5" fmla="*/ 243496 h 5921486"/>
              <a:gd name="connsiteX6" fmla="*/ 2131847 w 2740967"/>
              <a:gd name="connsiteY6" fmla="*/ 17757 h 5921486"/>
              <a:gd name="connsiteX7" fmla="*/ 2740967 w 2740967"/>
              <a:gd name="connsiteY7" fmla="*/ 455427 h 5921486"/>
              <a:gd name="connsiteX8" fmla="*/ 2740967 w 2740967"/>
              <a:gd name="connsiteY8" fmla="*/ 5464766 h 5921486"/>
              <a:gd name="connsiteX9" fmla="*/ 2284247 w 2740967"/>
              <a:gd name="connsiteY9" fmla="*/ 5921486 h 5921486"/>
              <a:gd name="connsiteX10" fmla="*/ 457424 w 2740967"/>
              <a:gd name="connsiteY10" fmla="*/ 5921486 h 5921486"/>
              <a:gd name="connsiteX11" fmla="*/ 704 w 2740967"/>
              <a:gd name="connsiteY11" fmla="*/ 5464766 h 5921486"/>
              <a:gd name="connsiteX12" fmla="*/ 704 w 2740967"/>
              <a:gd name="connsiteY12" fmla="*/ 455427 h 5921486"/>
              <a:gd name="connsiteX0" fmla="*/ 704 w 2740967"/>
              <a:gd name="connsiteY0" fmla="*/ 455427 h 5921486"/>
              <a:gd name="connsiteX1" fmla="*/ 531708 w 2740967"/>
              <a:gd name="connsiteY1" fmla="*/ 2922 h 5921486"/>
              <a:gd name="connsiteX2" fmla="*/ 699565 w 2740967"/>
              <a:gd name="connsiteY2" fmla="*/ 219395 h 5921486"/>
              <a:gd name="connsiteX3" fmla="*/ 1136358 w 2740967"/>
              <a:gd name="connsiteY3" fmla="*/ 254989 h 5921486"/>
              <a:gd name="connsiteX4" fmla="*/ 1507747 w 2740967"/>
              <a:gd name="connsiteY4" fmla="*/ 247798 h 5921486"/>
              <a:gd name="connsiteX5" fmla="*/ 1971860 w 2740967"/>
              <a:gd name="connsiteY5" fmla="*/ 243496 h 5921486"/>
              <a:gd name="connsiteX6" fmla="*/ 2131847 w 2740967"/>
              <a:gd name="connsiteY6" fmla="*/ 17757 h 5921486"/>
              <a:gd name="connsiteX7" fmla="*/ 2740967 w 2740967"/>
              <a:gd name="connsiteY7" fmla="*/ 455427 h 5921486"/>
              <a:gd name="connsiteX8" fmla="*/ 2740967 w 2740967"/>
              <a:gd name="connsiteY8" fmla="*/ 5464766 h 5921486"/>
              <a:gd name="connsiteX9" fmla="*/ 2284247 w 2740967"/>
              <a:gd name="connsiteY9" fmla="*/ 5921486 h 5921486"/>
              <a:gd name="connsiteX10" fmla="*/ 457424 w 2740967"/>
              <a:gd name="connsiteY10" fmla="*/ 5921486 h 5921486"/>
              <a:gd name="connsiteX11" fmla="*/ 704 w 2740967"/>
              <a:gd name="connsiteY11" fmla="*/ 5464766 h 5921486"/>
              <a:gd name="connsiteX12" fmla="*/ 704 w 2740967"/>
              <a:gd name="connsiteY12" fmla="*/ 455427 h 5921486"/>
              <a:gd name="connsiteX0" fmla="*/ 704 w 2740967"/>
              <a:gd name="connsiteY0" fmla="*/ 454271 h 5920330"/>
              <a:gd name="connsiteX1" fmla="*/ 531708 w 2740967"/>
              <a:gd name="connsiteY1" fmla="*/ 1766 h 5920330"/>
              <a:gd name="connsiteX2" fmla="*/ 699565 w 2740967"/>
              <a:gd name="connsiteY2" fmla="*/ 218239 h 5920330"/>
              <a:gd name="connsiteX3" fmla="*/ 1136358 w 2740967"/>
              <a:gd name="connsiteY3" fmla="*/ 253833 h 5920330"/>
              <a:gd name="connsiteX4" fmla="*/ 1507747 w 2740967"/>
              <a:gd name="connsiteY4" fmla="*/ 246642 h 5920330"/>
              <a:gd name="connsiteX5" fmla="*/ 1971860 w 2740967"/>
              <a:gd name="connsiteY5" fmla="*/ 242340 h 5920330"/>
              <a:gd name="connsiteX6" fmla="*/ 2131847 w 2740967"/>
              <a:gd name="connsiteY6" fmla="*/ 16601 h 5920330"/>
              <a:gd name="connsiteX7" fmla="*/ 2740967 w 2740967"/>
              <a:gd name="connsiteY7" fmla="*/ 454271 h 5920330"/>
              <a:gd name="connsiteX8" fmla="*/ 2740967 w 2740967"/>
              <a:gd name="connsiteY8" fmla="*/ 5463610 h 5920330"/>
              <a:gd name="connsiteX9" fmla="*/ 2284247 w 2740967"/>
              <a:gd name="connsiteY9" fmla="*/ 5920330 h 5920330"/>
              <a:gd name="connsiteX10" fmla="*/ 457424 w 2740967"/>
              <a:gd name="connsiteY10" fmla="*/ 5920330 h 5920330"/>
              <a:gd name="connsiteX11" fmla="*/ 704 w 2740967"/>
              <a:gd name="connsiteY11" fmla="*/ 5463610 h 5920330"/>
              <a:gd name="connsiteX12" fmla="*/ 704 w 2740967"/>
              <a:gd name="connsiteY12" fmla="*/ 454271 h 5920330"/>
              <a:gd name="connsiteX0" fmla="*/ 704 w 2740967"/>
              <a:gd name="connsiteY0" fmla="*/ 454271 h 5920330"/>
              <a:gd name="connsiteX1" fmla="*/ 531708 w 2740967"/>
              <a:gd name="connsiteY1" fmla="*/ 1766 h 5920330"/>
              <a:gd name="connsiteX2" fmla="*/ 699565 w 2740967"/>
              <a:gd name="connsiteY2" fmla="*/ 164695 h 5920330"/>
              <a:gd name="connsiteX3" fmla="*/ 1136358 w 2740967"/>
              <a:gd name="connsiteY3" fmla="*/ 253833 h 5920330"/>
              <a:gd name="connsiteX4" fmla="*/ 1507747 w 2740967"/>
              <a:gd name="connsiteY4" fmla="*/ 246642 h 5920330"/>
              <a:gd name="connsiteX5" fmla="*/ 1971860 w 2740967"/>
              <a:gd name="connsiteY5" fmla="*/ 242340 h 5920330"/>
              <a:gd name="connsiteX6" fmla="*/ 2131847 w 2740967"/>
              <a:gd name="connsiteY6" fmla="*/ 16601 h 5920330"/>
              <a:gd name="connsiteX7" fmla="*/ 2740967 w 2740967"/>
              <a:gd name="connsiteY7" fmla="*/ 454271 h 5920330"/>
              <a:gd name="connsiteX8" fmla="*/ 2740967 w 2740967"/>
              <a:gd name="connsiteY8" fmla="*/ 5463610 h 5920330"/>
              <a:gd name="connsiteX9" fmla="*/ 2284247 w 2740967"/>
              <a:gd name="connsiteY9" fmla="*/ 5920330 h 5920330"/>
              <a:gd name="connsiteX10" fmla="*/ 457424 w 2740967"/>
              <a:gd name="connsiteY10" fmla="*/ 5920330 h 5920330"/>
              <a:gd name="connsiteX11" fmla="*/ 704 w 2740967"/>
              <a:gd name="connsiteY11" fmla="*/ 5463610 h 5920330"/>
              <a:gd name="connsiteX12" fmla="*/ 704 w 2740967"/>
              <a:gd name="connsiteY12" fmla="*/ 454271 h 5920330"/>
              <a:gd name="connsiteX0" fmla="*/ 704 w 2740967"/>
              <a:gd name="connsiteY0" fmla="*/ 454271 h 5920330"/>
              <a:gd name="connsiteX1" fmla="*/ 531708 w 2740967"/>
              <a:gd name="connsiteY1" fmla="*/ 1766 h 5920330"/>
              <a:gd name="connsiteX2" fmla="*/ 699565 w 2740967"/>
              <a:gd name="connsiteY2" fmla="*/ 164695 h 5920330"/>
              <a:gd name="connsiteX3" fmla="*/ 1136358 w 2740967"/>
              <a:gd name="connsiteY3" fmla="*/ 253833 h 5920330"/>
              <a:gd name="connsiteX4" fmla="*/ 1507747 w 2740967"/>
              <a:gd name="connsiteY4" fmla="*/ 246642 h 5920330"/>
              <a:gd name="connsiteX5" fmla="*/ 1971860 w 2740967"/>
              <a:gd name="connsiteY5" fmla="*/ 242340 h 5920330"/>
              <a:gd name="connsiteX6" fmla="*/ 2131847 w 2740967"/>
              <a:gd name="connsiteY6" fmla="*/ 16601 h 5920330"/>
              <a:gd name="connsiteX7" fmla="*/ 2740967 w 2740967"/>
              <a:gd name="connsiteY7" fmla="*/ 454271 h 5920330"/>
              <a:gd name="connsiteX8" fmla="*/ 2740967 w 2740967"/>
              <a:gd name="connsiteY8" fmla="*/ 5463610 h 5920330"/>
              <a:gd name="connsiteX9" fmla="*/ 2284247 w 2740967"/>
              <a:gd name="connsiteY9" fmla="*/ 5920330 h 5920330"/>
              <a:gd name="connsiteX10" fmla="*/ 457424 w 2740967"/>
              <a:gd name="connsiteY10" fmla="*/ 5920330 h 5920330"/>
              <a:gd name="connsiteX11" fmla="*/ 704 w 2740967"/>
              <a:gd name="connsiteY11" fmla="*/ 5463610 h 5920330"/>
              <a:gd name="connsiteX12" fmla="*/ 704 w 2740967"/>
              <a:gd name="connsiteY12" fmla="*/ 454271 h 5920330"/>
              <a:gd name="connsiteX0" fmla="*/ 704 w 2740967"/>
              <a:gd name="connsiteY0" fmla="*/ 454271 h 5920330"/>
              <a:gd name="connsiteX1" fmla="*/ 531708 w 2740967"/>
              <a:gd name="connsiteY1" fmla="*/ 1766 h 5920330"/>
              <a:gd name="connsiteX2" fmla="*/ 699565 w 2740967"/>
              <a:gd name="connsiteY2" fmla="*/ 164695 h 5920330"/>
              <a:gd name="connsiteX3" fmla="*/ 1136358 w 2740967"/>
              <a:gd name="connsiteY3" fmla="*/ 253833 h 5920330"/>
              <a:gd name="connsiteX4" fmla="*/ 1507747 w 2740967"/>
              <a:gd name="connsiteY4" fmla="*/ 246642 h 5920330"/>
              <a:gd name="connsiteX5" fmla="*/ 1971860 w 2740967"/>
              <a:gd name="connsiteY5" fmla="*/ 242340 h 5920330"/>
              <a:gd name="connsiteX6" fmla="*/ 2131847 w 2740967"/>
              <a:gd name="connsiteY6" fmla="*/ 16601 h 5920330"/>
              <a:gd name="connsiteX7" fmla="*/ 2740967 w 2740967"/>
              <a:gd name="connsiteY7" fmla="*/ 454271 h 5920330"/>
              <a:gd name="connsiteX8" fmla="*/ 2740967 w 2740967"/>
              <a:gd name="connsiteY8" fmla="*/ 5463610 h 5920330"/>
              <a:gd name="connsiteX9" fmla="*/ 2284247 w 2740967"/>
              <a:gd name="connsiteY9" fmla="*/ 5920330 h 5920330"/>
              <a:gd name="connsiteX10" fmla="*/ 457424 w 2740967"/>
              <a:gd name="connsiteY10" fmla="*/ 5920330 h 5920330"/>
              <a:gd name="connsiteX11" fmla="*/ 704 w 2740967"/>
              <a:gd name="connsiteY11" fmla="*/ 5463610 h 5920330"/>
              <a:gd name="connsiteX12" fmla="*/ 704 w 2740967"/>
              <a:gd name="connsiteY12" fmla="*/ 454271 h 5920330"/>
              <a:gd name="connsiteX0" fmla="*/ 704 w 2740967"/>
              <a:gd name="connsiteY0" fmla="*/ 454271 h 5920330"/>
              <a:gd name="connsiteX1" fmla="*/ 531708 w 2740967"/>
              <a:gd name="connsiteY1" fmla="*/ 1766 h 5920330"/>
              <a:gd name="connsiteX2" fmla="*/ 699565 w 2740967"/>
              <a:gd name="connsiteY2" fmla="*/ 164695 h 5920330"/>
              <a:gd name="connsiteX3" fmla="*/ 1136358 w 2740967"/>
              <a:gd name="connsiteY3" fmla="*/ 253833 h 5920330"/>
              <a:gd name="connsiteX4" fmla="*/ 1507747 w 2740967"/>
              <a:gd name="connsiteY4" fmla="*/ 246642 h 5920330"/>
              <a:gd name="connsiteX5" fmla="*/ 1971860 w 2740967"/>
              <a:gd name="connsiteY5" fmla="*/ 242340 h 5920330"/>
              <a:gd name="connsiteX6" fmla="*/ 2131847 w 2740967"/>
              <a:gd name="connsiteY6" fmla="*/ 16601 h 5920330"/>
              <a:gd name="connsiteX7" fmla="*/ 2740967 w 2740967"/>
              <a:gd name="connsiteY7" fmla="*/ 454271 h 5920330"/>
              <a:gd name="connsiteX8" fmla="*/ 2740967 w 2740967"/>
              <a:gd name="connsiteY8" fmla="*/ 5463610 h 5920330"/>
              <a:gd name="connsiteX9" fmla="*/ 2284247 w 2740967"/>
              <a:gd name="connsiteY9" fmla="*/ 5920330 h 5920330"/>
              <a:gd name="connsiteX10" fmla="*/ 457424 w 2740967"/>
              <a:gd name="connsiteY10" fmla="*/ 5920330 h 5920330"/>
              <a:gd name="connsiteX11" fmla="*/ 704 w 2740967"/>
              <a:gd name="connsiteY11" fmla="*/ 5463610 h 5920330"/>
              <a:gd name="connsiteX12" fmla="*/ 704 w 2740967"/>
              <a:gd name="connsiteY12" fmla="*/ 454271 h 5920330"/>
              <a:gd name="connsiteX0" fmla="*/ 704 w 2740967"/>
              <a:gd name="connsiteY0" fmla="*/ 454271 h 5920330"/>
              <a:gd name="connsiteX1" fmla="*/ 531708 w 2740967"/>
              <a:gd name="connsiteY1" fmla="*/ 1766 h 5920330"/>
              <a:gd name="connsiteX2" fmla="*/ 699565 w 2740967"/>
              <a:gd name="connsiteY2" fmla="*/ 164695 h 5920330"/>
              <a:gd name="connsiteX3" fmla="*/ 1507747 w 2740967"/>
              <a:gd name="connsiteY3" fmla="*/ 246642 h 5920330"/>
              <a:gd name="connsiteX4" fmla="*/ 1971860 w 2740967"/>
              <a:gd name="connsiteY4" fmla="*/ 242340 h 5920330"/>
              <a:gd name="connsiteX5" fmla="*/ 2131847 w 2740967"/>
              <a:gd name="connsiteY5" fmla="*/ 16601 h 5920330"/>
              <a:gd name="connsiteX6" fmla="*/ 2740967 w 2740967"/>
              <a:gd name="connsiteY6" fmla="*/ 454271 h 5920330"/>
              <a:gd name="connsiteX7" fmla="*/ 2740967 w 2740967"/>
              <a:gd name="connsiteY7" fmla="*/ 5463610 h 5920330"/>
              <a:gd name="connsiteX8" fmla="*/ 2284247 w 2740967"/>
              <a:gd name="connsiteY8" fmla="*/ 5920330 h 5920330"/>
              <a:gd name="connsiteX9" fmla="*/ 457424 w 2740967"/>
              <a:gd name="connsiteY9" fmla="*/ 5920330 h 5920330"/>
              <a:gd name="connsiteX10" fmla="*/ 704 w 2740967"/>
              <a:gd name="connsiteY10" fmla="*/ 5463610 h 5920330"/>
              <a:gd name="connsiteX11" fmla="*/ 704 w 2740967"/>
              <a:gd name="connsiteY11" fmla="*/ 454271 h 5920330"/>
              <a:gd name="connsiteX0" fmla="*/ 704 w 2740967"/>
              <a:gd name="connsiteY0" fmla="*/ 454271 h 5920330"/>
              <a:gd name="connsiteX1" fmla="*/ 531708 w 2740967"/>
              <a:gd name="connsiteY1" fmla="*/ 1766 h 5920330"/>
              <a:gd name="connsiteX2" fmla="*/ 699565 w 2740967"/>
              <a:gd name="connsiteY2" fmla="*/ 164695 h 5920330"/>
              <a:gd name="connsiteX3" fmla="*/ 1507747 w 2740967"/>
              <a:gd name="connsiteY3" fmla="*/ 246642 h 5920330"/>
              <a:gd name="connsiteX4" fmla="*/ 1971860 w 2740967"/>
              <a:gd name="connsiteY4" fmla="*/ 242340 h 5920330"/>
              <a:gd name="connsiteX5" fmla="*/ 2131847 w 2740967"/>
              <a:gd name="connsiteY5" fmla="*/ 16601 h 5920330"/>
              <a:gd name="connsiteX6" fmla="*/ 2740967 w 2740967"/>
              <a:gd name="connsiteY6" fmla="*/ 454271 h 5920330"/>
              <a:gd name="connsiteX7" fmla="*/ 2740967 w 2740967"/>
              <a:gd name="connsiteY7" fmla="*/ 5463610 h 5920330"/>
              <a:gd name="connsiteX8" fmla="*/ 2284247 w 2740967"/>
              <a:gd name="connsiteY8" fmla="*/ 5920330 h 5920330"/>
              <a:gd name="connsiteX9" fmla="*/ 457424 w 2740967"/>
              <a:gd name="connsiteY9" fmla="*/ 5920330 h 5920330"/>
              <a:gd name="connsiteX10" fmla="*/ 704 w 2740967"/>
              <a:gd name="connsiteY10" fmla="*/ 5463610 h 5920330"/>
              <a:gd name="connsiteX11" fmla="*/ 704 w 2740967"/>
              <a:gd name="connsiteY11" fmla="*/ 454271 h 5920330"/>
              <a:gd name="connsiteX0" fmla="*/ 704 w 2740967"/>
              <a:gd name="connsiteY0" fmla="*/ 454271 h 5920330"/>
              <a:gd name="connsiteX1" fmla="*/ 531708 w 2740967"/>
              <a:gd name="connsiteY1" fmla="*/ 1766 h 5920330"/>
              <a:gd name="connsiteX2" fmla="*/ 699565 w 2740967"/>
              <a:gd name="connsiteY2" fmla="*/ 164695 h 5920330"/>
              <a:gd name="connsiteX3" fmla="*/ 1507747 w 2740967"/>
              <a:gd name="connsiteY3" fmla="*/ 246642 h 5920330"/>
              <a:gd name="connsiteX4" fmla="*/ 1971860 w 2740967"/>
              <a:gd name="connsiteY4" fmla="*/ 242340 h 5920330"/>
              <a:gd name="connsiteX5" fmla="*/ 2131847 w 2740967"/>
              <a:gd name="connsiteY5" fmla="*/ 16601 h 5920330"/>
              <a:gd name="connsiteX6" fmla="*/ 2740967 w 2740967"/>
              <a:gd name="connsiteY6" fmla="*/ 454271 h 5920330"/>
              <a:gd name="connsiteX7" fmla="*/ 2740967 w 2740967"/>
              <a:gd name="connsiteY7" fmla="*/ 5463610 h 5920330"/>
              <a:gd name="connsiteX8" fmla="*/ 2284247 w 2740967"/>
              <a:gd name="connsiteY8" fmla="*/ 5920330 h 5920330"/>
              <a:gd name="connsiteX9" fmla="*/ 457424 w 2740967"/>
              <a:gd name="connsiteY9" fmla="*/ 5920330 h 5920330"/>
              <a:gd name="connsiteX10" fmla="*/ 704 w 2740967"/>
              <a:gd name="connsiteY10" fmla="*/ 5463610 h 5920330"/>
              <a:gd name="connsiteX11" fmla="*/ 704 w 2740967"/>
              <a:gd name="connsiteY11" fmla="*/ 454271 h 5920330"/>
              <a:gd name="connsiteX0" fmla="*/ 704 w 2740967"/>
              <a:gd name="connsiteY0" fmla="*/ 454271 h 5920330"/>
              <a:gd name="connsiteX1" fmla="*/ 531708 w 2740967"/>
              <a:gd name="connsiteY1" fmla="*/ 1766 h 5920330"/>
              <a:gd name="connsiteX2" fmla="*/ 699565 w 2740967"/>
              <a:gd name="connsiteY2" fmla="*/ 164695 h 5920330"/>
              <a:gd name="connsiteX3" fmla="*/ 1507747 w 2740967"/>
              <a:gd name="connsiteY3" fmla="*/ 246642 h 5920330"/>
              <a:gd name="connsiteX4" fmla="*/ 1967704 w 2740967"/>
              <a:gd name="connsiteY4" fmla="*/ 238221 h 5920330"/>
              <a:gd name="connsiteX5" fmla="*/ 2131847 w 2740967"/>
              <a:gd name="connsiteY5" fmla="*/ 16601 h 5920330"/>
              <a:gd name="connsiteX6" fmla="*/ 2740967 w 2740967"/>
              <a:gd name="connsiteY6" fmla="*/ 454271 h 5920330"/>
              <a:gd name="connsiteX7" fmla="*/ 2740967 w 2740967"/>
              <a:gd name="connsiteY7" fmla="*/ 5463610 h 5920330"/>
              <a:gd name="connsiteX8" fmla="*/ 2284247 w 2740967"/>
              <a:gd name="connsiteY8" fmla="*/ 5920330 h 5920330"/>
              <a:gd name="connsiteX9" fmla="*/ 457424 w 2740967"/>
              <a:gd name="connsiteY9" fmla="*/ 5920330 h 5920330"/>
              <a:gd name="connsiteX10" fmla="*/ 704 w 2740967"/>
              <a:gd name="connsiteY10" fmla="*/ 5463610 h 5920330"/>
              <a:gd name="connsiteX11" fmla="*/ 704 w 2740967"/>
              <a:gd name="connsiteY11" fmla="*/ 454271 h 5920330"/>
              <a:gd name="connsiteX0" fmla="*/ 704 w 2740967"/>
              <a:gd name="connsiteY0" fmla="*/ 454271 h 5920330"/>
              <a:gd name="connsiteX1" fmla="*/ 531708 w 2740967"/>
              <a:gd name="connsiteY1" fmla="*/ 1766 h 5920330"/>
              <a:gd name="connsiteX2" fmla="*/ 699565 w 2740967"/>
              <a:gd name="connsiteY2" fmla="*/ 164695 h 5920330"/>
              <a:gd name="connsiteX3" fmla="*/ 1507747 w 2740967"/>
              <a:gd name="connsiteY3" fmla="*/ 246642 h 5920330"/>
              <a:gd name="connsiteX4" fmla="*/ 1967704 w 2740967"/>
              <a:gd name="connsiteY4" fmla="*/ 238221 h 5920330"/>
              <a:gd name="connsiteX5" fmla="*/ 2131847 w 2740967"/>
              <a:gd name="connsiteY5" fmla="*/ 16601 h 5920330"/>
              <a:gd name="connsiteX6" fmla="*/ 2740967 w 2740967"/>
              <a:gd name="connsiteY6" fmla="*/ 454271 h 5920330"/>
              <a:gd name="connsiteX7" fmla="*/ 2740967 w 2740967"/>
              <a:gd name="connsiteY7" fmla="*/ 5463610 h 5920330"/>
              <a:gd name="connsiteX8" fmla="*/ 2284247 w 2740967"/>
              <a:gd name="connsiteY8" fmla="*/ 5920330 h 5920330"/>
              <a:gd name="connsiteX9" fmla="*/ 457424 w 2740967"/>
              <a:gd name="connsiteY9" fmla="*/ 5920330 h 5920330"/>
              <a:gd name="connsiteX10" fmla="*/ 704 w 2740967"/>
              <a:gd name="connsiteY10" fmla="*/ 5463610 h 5920330"/>
              <a:gd name="connsiteX11" fmla="*/ 704 w 2740967"/>
              <a:gd name="connsiteY11" fmla="*/ 454271 h 5920330"/>
              <a:gd name="connsiteX0" fmla="*/ 704 w 2740967"/>
              <a:gd name="connsiteY0" fmla="*/ 454271 h 5920330"/>
              <a:gd name="connsiteX1" fmla="*/ 531708 w 2740967"/>
              <a:gd name="connsiteY1" fmla="*/ 1766 h 5920330"/>
              <a:gd name="connsiteX2" fmla="*/ 699565 w 2740967"/>
              <a:gd name="connsiteY2" fmla="*/ 164695 h 5920330"/>
              <a:gd name="connsiteX3" fmla="*/ 1507747 w 2740967"/>
              <a:gd name="connsiteY3" fmla="*/ 246642 h 5920330"/>
              <a:gd name="connsiteX4" fmla="*/ 1967704 w 2740967"/>
              <a:gd name="connsiteY4" fmla="*/ 238221 h 5920330"/>
              <a:gd name="connsiteX5" fmla="*/ 2131847 w 2740967"/>
              <a:gd name="connsiteY5" fmla="*/ 16601 h 5920330"/>
              <a:gd name="connsiteX6" fmla="*/ 2740967 w 2740967"/>
              <a:gd name="connsiteY6" fmla="*/ 454271 h 5920330"/>
              <a:gd name="connsiteX7" fmla="*/ 2740967 w 2740967"/>
              <a:gd name="connsiteY7" fmla="*/ 5463610 h 5920330"/>
              <a:gd name="connsiteX8" fmla="*/ 2284247 w 2740967"/>
              <a:gd name="connsiteY8" fmla="*/ 5920330 h 5920330"/>
              <a:gd name="connsiteX9" fmla="*/ 457424 w 2740967"/>
              <a:gd name="connsiteY9" fmla="*/ 5920330 h 5920330"/>
              <a:gd name="connsiteX10" fmla="*/ 704 w 2740967"/>
              <a:gd name="connsiteY10" fmla="*/ 5463610 h 5920330"/>
              <a:gd name="connsiteX11" fmla="*/ 704 w 2740967"/>
              <a:gd name="connsiteY11" fmla="*/ 454271 h 5920330"/>
              <a:gd name="connsiteX0" fmla="*/ 704 w 2740967"/>
              <a:gd name="connsiteY0" fmla="*/ 454271 h 5920330"/>
              <a:gd name="connsiteX1" fmla="*/ 531708 w 2740967"/>
              <a:gd name="connsiteY1" fmla="*/ 1766 h 5920330"/>
              <a:gd name="connsiteX2" fmla="*/ 699565 w 2740967"/>
              <a:gd name="connsiteY2" fmla="*/ 164695 h 5920330"/>
              <a:gd name="connsiteX3" fmla="*/ 1507747 w 2740967"/>
              <a:gd name="connsiteY3" fmla="*/ 246642 h 5920330"/>
              <a:gd name="connsiteX4" fmla="*/ 1967704 w 2740967"/>
              <a:gd name="connsiteY4" fmla="*/ 238221 h 5920330"/>
              <a:gd name="connsiteX5" fmla="*/ 2131847 w 2740967"/>
              <a:gd name="connsiteY5" fmla="*/ 16601 h 5920330"/>
              <a:gd name="connsiteX6" fmla="*/ 2740967 w 2740967"/>
              <a:gd name="connsiteY6" fmla="*/ 454271 h 5920330"/>
              <a:gd name="connsiteX7" fmla="*/ 2740967 w 2740967"/>
              <a:gd name="connsiteY7" fmla="*/ 5463610 h 5920330"/>
              <a:gd name="connsiteX8" fmla="*/ 2284247 w 2740967"/>
              <a:gd name="connsiteY8" fmla="*/ 5920330 h 5920330"/>
              <a:gd name="connsiteX9" fmla="*/ 457424 w 2740967"/>
              <a:gd name="connsiteY9" fmla="*/ 5920330 h 5920330"/>
              <a:gd name="connsiteX10" fmla="*/ 704 w 2740967"/>
              <a:gd name="connsiteY10" fmla="*/ 5463610 h 5920330"/>
              <a:gd name="connsiteX11" fmla="*/ 704 w 2740967"/>
              <a:gd name="connsiteY11" fmla="*/ 454271 h 5920330"/>
              <a:gd name="connsiteX0" fmla="*/ 704 w 2740967"/>
              <a:gd name="connsiteY0" fmla="*/ 454271 h 5920330"/>
              <a:gd name="connsiteX1" fmla="*/ 531708 w 2740967"/>
              <a:gd name="connsiteY1" fmla="*/ 1766 h 5920330"/>
              <a:gd name="connsiteX2" fmla="*/ 699565 w 2740967"/>
              <a:gd name="connsiteY2" fmla="*/ 164695 h 5920330"/>
              <a:gd name="connsiteX3" fmla="*/ 1507747 w 2740967"/>
              <a:gd name="connsiteY3" fmla="*/ 246642 h 5920330"/>
              <a:gd name="connsiteX4" fmla="*/ 1967704 w 2740967"/>
              <a:gd name="connsiteY4" fmla="*/ 238221 h 5920330"/>
              <a:gd name="connsiteX5" fmla="*/ 2131847 w 2740967"/>
              <a:gd name="connsiteY5" fmla="*/ 16601 h 5920330"/>
              <a:gd name="connsiteX6" fmla="*/ 2740967 w 2740967"/>
              <a:gd name="connsiteY6" fmla="*/ 454271 h 5920330"/>
              <a:gd name="connsiteX7" fmla="*/ 2740967 w 2740967"/>
              <a:gd name="connsiteY7" fmla="*/ 5463610 h 5920330"/>
              <a:gd name="connsiteX8" fmla="*/ 2284247 w 2740967"/>
              <a:gd name="connsiteY8" fmla="*/ 5920330 h 5920330"/>
              <a:gd name="connsiteX9" fmla="*/ 457424 w 2740967"/>
              <a:gd name="connsiteY9" fmla="*/ 5920330 h 5920330"/>
              <a:gd name="connsiteX10" fmla="*/ 704 w 2740967"/>
              <a:gd name="connsiteY10" fmla="*/ 5463610 h 5920330"/>
              <a:gd name="connsiteX11" fmla="*/ 704 w 2740967"/>
              <a:gd name="connsiteY11" fmla="*/ 454271 h 5920330"/>
              <a:gd name="connsiteX0" fmla="*/ 704 w 2740967"/>
              <a:gd name="connsiteY0" fmla="*/ 454271 h 5920330"/>
              <a:gd name="connsiteX1" fmla="*/ 531708 w 2740967"/>
              <a:gd name="connsiteY1" fmla="*/ 1766 h 5920330"/>
              <a:gd name="connsiteX2" fmla="*/ 699565 w 2740967"/>
              <a:gd name="connsiteY2" fmla="*/ 164695 h 5920330"/>
              <a:gd name="connsiteX3" fmla="*/ 1507747 w 2740967"/>
              <a:gd name="connsiteY3" fmla="*/ 246642 h 5920330"/>
              <a:gd name="connsiteX4" fmla="*/ 1967704 w 2740967"/>
              <a:gd name="connsiteY4" fmla="*/ 238221 h 5920330"/>
              <a:gd name="connsiteX5" fmla="*/ 2131847 w 2740967"/>
              <a:gd name="connsiteY5" fmla="*/ 16601 h 5920330"/>
              <a:gd name="connsiteX6" fmla="*/ 2740967 w 2740967"/>
              <a:gd name="connsiteY6" fmla="*/ 454271 h 5920330"/>
              <a:gd name="connsiteX7" fmla="*/ 2740967 w 2740967"/>
              <a:gd name="connsiteY7" fmla="*/ 5463610 h 5920330"/>
              <a:gd name="connsiteX8" fmla="*/ 2284247 w 2740967"/>
              <a:gd name="connsiteY8" fmla="*/ 5920330 h 5920330"/>
              <a:gd name="connsiteX9" fmla="*/ 457424 w 2740967"/>
              <a:gd name="connsiteY9" fmla="*/ 5920330 h 5920330"/>
              <a:gd name="connsiteX10" fmla="*/ 704 w 2740967"/>
              <a:gd name="connsiteY10" fmla="*/ 5463610 h 5920330"/>
              <a:gd name="connsiteX11" fmla="*/ 704 w 2740967"/>
              <a:gd name="connsiteY11" fmla="*/ 454271 h 5920330"/>
              <a:gd name="connsiteX0" fmla="*/ 704 w 2740967"/>
              <a:gd name="connsiteY0" fmla="*/ 454271 h 5920330"/>
              <a:gd name="connsiteX1" fmla="*/ 531708 w 2740967"/>
              <a:gd name="connsiteY1" fmla="*/ 1766 h 5920330"/>
              <a:gd name="connsiteX2" fmla="*/ 699565 w 2740967"/>
              <a:gd name="connsiteY2" fmla="*/ 164695 h 5920330"/>
              <a:gd name="connsiteX3" fmla="*/ 781091 w 2740967"/>
              <a:gd name="connsiteY3" fmla="*/ 232417 h 5920330"/>
              <a:gd name="connsiteX4" fmla="*/ 1507747 w 2740967"/>
              <a:gd name="connsiteY4" fmla="*/ 246642 h 5920330"/>
              <a:gd name="connsiteX5" fmla="*/ 1967704 w 2740967"/>
              <a:gd name="connsiteY5" fmla="*/ 238221 h 5920330"/>
              <a:gd name="connsiteX6" fmla="*/ 2131847 w 2740967"/>
              <a:gd name="connsiteY6" fmla="*/ 16601 h 5920330"/>
              <a:gd name="connsiteX7" fmla="*/ 2740967 w 2740967"/>
              <a:gd name="connsiteY7" fmla="*/ 454271 h 5920330"/>
              <a:gd name="connsiteX8" fmla="*/ 2740967 w 2740967"/>
              <a:gd name="connsiteY8" fmla="*/ 5463610 h 5920330"/>
              <a:gd name="connsiteX9" fmla="*/ 2284247 w 2740967"/>
              <a:gd name="connsiteY9" fmla="*/ 5920330 h 5920330"/>
              <a:gd name="connsiteX10" fmla="*/ 457424 w 2740967"/>
              <a:gd name="connsiteY10" fmla="*/ 5920330 h 5920330"/>
              <a:gd name="connsiteX11" fmla="*/ 704 w 2740967"/>
              <a:gd name="connsiteY11" fmla="*/ 5463610 h 5920330"/>
              <a:gd name="connsiteX12" fmla="*/ 704 w 2740967"/>
              <a:gd name="connsiteY12" fmla="*/ 454271 h 5920330"/>
              <a:gd name="connsiteX0" fmla="*/ 704 w 2740967"/>
              <a:gd name="connsiteY0" fmla="*/ 454271 h 5920330"/>
              <a:gd name="connsiteX1" fmla="*/ 531708 w 2740967"/>
              <a:gd name="connsiteY1" fmla="*/ 1766 h 5920330"/>
              <a:gd name="connsiteX2" fmla="*/ 699565 w 2740967"/>
              <a:gd name="connsiteY2" fmla="*/ 164695 h 5920330"/>
              <a:gd name="connsiteX3" fmla="*/ 747840 w 2740967"/>
              <a:gd name="connsiteY3" fmla="*/ 298318 h 5920330"/>
              <a:gd name="connsiteX4" fmla="*/ 1507747 w 2740967"/>
              <a:gd name="connsiteY4" fmla="*/ 246642 h 5920330"/>
              <a:gd name="connsiteX5" fmla="*/ 1967704 w 2740967"/>
              <a:gd name="connsiteY5" fmla="*/ 238221 h 5920330"/>
              <a:gd name="connsiteX6" fmla="*/ 2131847 w 2740967"/>
              <a:gd name="connsiteY6" fmla="*/ 16601 h 5920330"/>
              <a:gd name="connsiteX7" fmla="*/ 2740967 w 2740967"/>
              <a:gd name="connsiteY7" fmla="*/ 454271 h 5920330"/>
              <a:gd name="connsiteX8" fmla="*/ 2740967 w 2740967"/>
              <a:gd name="connsiteY8" fmla="*/ 5463610 h 5920330"/>
              <a:gd name="connsiteX9" fmla="*/ 2284247 w 2740967"/>
              <a:gd name="connsiteY9" fmla="*/ 5920330 h 5920330"/>
              <a:gd name="connsiteX10" fmla="*/ 457424 w 2740967"/>
              <a:gd name="connsiteY10" fmla="*/ 5920330 h 5920330"/>
              <a:gd name="connsiteX11" fmla="*/ 704 w 2740967"/>
              <a:gd name="connsiteY11" fmla="*/ 5463610 h 5920330"/>
              <a:gd name="connsiteX12" fmla="*/ 704 w 2740967"/>
              <a:gd name="connsiteY12" fmla="*/ 454271 h 5920330"/>
              <a:gd name="connsiteX0" fmla="*/ 704 w 2740967"/>
              <a:gd name="connsiteY0" fmla="*/ 454271 h 5920330"/>
              <a:gd name="connsiteX1" fmla="*/ 531708 w 2740967"/>
              <a:gd name="connsiteY1" fmla="*/ 1766 h 5920330"/>
              <a:gd name="connsiteX2" fmla="*/ 699565 w 2740967"/>
              <a:gd name="connsiteY2" fmla="*/ 164695 h 5920330"/>
              <a:gd name="connsiteX3" fmla="*/ 781091 w 2740967"/>
              <a:gd name="connsiteY3" fmla="*/ 248892 h 5920330"/>
              <a:gd name="connsiteX4" fmla="*/ 1507747 w 2740967"/>
              <a:gd name="connsiteY4" fmla="*/ 246642 h 5920330"/>
              <a:gd name="connsiteX5" fmla="*/ 1967704 w 2740967"/>
              <a:gd name="connsiteY5" fmla="*/ 238221 h 5920330"/>
              <a:gd name="connsiteX6" fmla="*/ 2131847 w 2740967"/>
              <a:gd name="connsiteY6" fmla="*/ 16601 h 5920330"/>
              <a:gd name="connsiteX7" fmla="*/ 2740967 w 2740967"/>
              <a:gd name="connsiteY7" fmla="*/ 454271 h 5920330"/>
              <a:gd name="connsiteX8" fmla="*/ 2740967 w 2740967"/>
              <a:gd name="connsiteY8" fmla="*/ 5463610 h 5920330"/>
              <a:gd name="connsiteX9" fmla="*/ 2284247 w 2740967"/>
              <a:gd name="connsiteY9" fmla="*/ 5920330 h 5920330"/>
              <a:gd name="connsiteX10" fmla="*/ 457424 w 2740967"/>
              <a:gd name="connsiteY10" fmla="*/ 5920330 h 5920330"/>
              <a:gd name="connsiteX11" fmla="*/ 704 w 2740967"/>
              <a:gd name="connsiteY11" fmla="*/ 5463610 h 5920330"/>
              <a:gd name="connsiteX12" fmla="*/ 704 w 2740967"/>
              <a:gd name="connsiteY12" fmla="*/ 454271 h 5920330"/>
              <a:gd name="connsiteX0" fmla="*/ 704 w 2740967"/>
              <a:gd name="connsiteY0" fmla="*/ 454271 h 5920330"/>
              <a:gd name="connsiteX1" fmla="*/ 531708 w 2740967"/>
              <a:gd name="connsiteY1" fmla="*/ 1766 h 5920330"/>
              <a:gd name="connsiteX2" fmla="*/ 670470 w 2740967"/>
              <a:gd name="connsiteY2" fmla="*/ 164695 h 5920330"/>
              <a:gd name="connsiteX3" fmla="*/ 781091 w 2740967"/>
              <a:gd name="connsiteY3" fmla="*/ 248892 h 5920330"/>
              <a:gd name="connsiteX4" fmla="*/ 1507747 w 2740967"/>
              <a:gd name="connsiteY4" fmla="*/ 246642 h 5920330"/>
              <a:gd name="connsiteX5" fmla="*/ 1967704 w 2740967"/>
              <a:gd name="connsiteY5" fmla="*/ 238221 h 5920330"/>
              <a:gd name="connsiteX6" fmla="*/ 2131847 w 2740967"/>
              <a:gd name="connsiteY6" fmla="*/ 16601 h 5920330"/>
              <a:gd name="connsiteX7" fmla="*/ 2740967 w 2740967"/>
              <a:gd name="connsiteY7" fmla="*/ 454271 h 5920330"/>
              <a:gd name="connsiteX8" fmla="*/ 2740967 w 2740967"/>
              <a:gd name="connsiteY8" fmla="*/ 5463610 h 5920330"/>
              <a:gd name="connsiteX9" fmla="*/ 2284247 w 2740967"/>
              <a:gd name="connsiteY9" fmla="*/ 5920330 h 5920330"/>
              <a:gd name="connsiteX10" fmla="*/ 457424 w 2740967"/>
              <a:gd name="connsiteY10" fmla="*/ 5920330 h 5920330"/>
              <a:gd name="connsiteX11" fmla="*/ 704 w 2740967"/>
              <a:gd name="connsiteY11" fmla="*/ 5463610 h 5920330"/>
              <a:gd name="connsiteX12" fmla="*/ 704 w 2740967"/>
              <a:gd name="connsiteY12" fmla="*/ 454271 h 5920330"/>
              <a:gd name="connsiteX0" fmla="*/ 704 w 2740967"/>
              <a:gd name="connsiteY0" fmla="*/ 454271 h 5920330"/>
              <a:gd name="connsiteX1" fmla="*/ 531708 w 2740967"/>
              <a:gd name="connsiteY1" fmla="*/ 1766 h 5920330"/>
              <a:gd name="connsiteX2" fmla="*/ 670470 w 2740967"/>
              <a:gd name="connsiteY2" fmla="*/ 164695 h 5920330"/>
              <a:gd name="connsiteX3" fmla="*/ 781091 w 2740967"/>
              <a:gd name="connsiteY3" fmla="*/ 240654 h 5920330"/>
              <a:gd name="connsiteX4" fmla="*/ 1507747 w 2740967"/>
              <a:gd name="connsiteY4" fmla="*/ 246642 h 5920330"/>
              <a:gd name="connsiteX5" fmla="*/ 1967704 w 2740967"/>
              <a:gd name="connsiteY5" fmla="*/ 238221 h 5920330"/>
              <a:gd name="connsiteX6" fmla="*/ 2131847 w 2740967"/>
              <a:gd name="connsiteY6" fmla="*/ 16601 h 5920330"/>
              <a:gd name="connsiteX7" fmla="*/ 2740967 w 2740967"/>
              <a:gd name="connsiteY7" fmla="*/ 454271 h 5920330"/>
              <a:gd name="connsiteX8" fmla="*/ 2740967 w 2740967"/>
              <a:gd name="connsiteY8" fmla="*/ 5463610 h 5920330"/>
              <a:gd name="connsiteX9" fmla="*/ 2284247 w 2740967"/>
              <a:gd name="connsiteY9" fmla="*/ 5920330 h 5920330"/>
              <a:gd name="connsiteX10" fmla="*/ 457424 w 2740967"/>
              <a:gd name="connsiteY10" fmla="*/ 5920330 h 5920330"/>
              <a:gd name="connsiteX11" fmla="*/ 704 w 2740967"/>
              <a:gd name="connsiteY11" fmla="*/ 5463610 h 5920330"/>
              <a:gd name="connsiteX12" fmla="*/ 704 w 2740967"/>
              <a:gd name="connsiteY12" fmla="*/ 454271 h 5920330"/>
              <a:gd name="connsiteX0" fmla="*/ 704 w 2740967"/>
              <a:gd name="connsiteY0" fmla="*/ 454271 h 5920330"/>
              <a:gd name="connsiteX1" fmla="*/ 531708 w 2740967"/>
              <a:gd name="connsiteY1" fmla="*/ 1766 h 5920330"/>
              <a:gd name="connsiteX2" fmla="*/ 670470 w 2740967"/>
              <a:gd name="connsiteY2" fmla="*/ 164695 h 5920330"/>
              <a:gd name="connsiteX3" fmla="*/ 781091 w 2740967"/>
              <a:gd name="connsiteY3" fmla="*/ 240654 h 5920330"/>
              <a:gd name="connsiteX4" fmla="*/ 1507747 w 2740967"/>
              <a:gd name="connsiteY4" fmla="*/ 246642 h 5920330"/>
              <a:gd name="connsiteX5" fmla="*/ 1967704 w 2740967"/>
              <a:gd name="connsiteY5" fmla="*/ 238221 h 5920330"/>
              <a:gd name="connsiteX6" fmla="*/ 2131847 w 2740967"/>
              <a:gd name="connsiteY6" fmla="*/ 16601 h 5920330"/>
              <a:gd name="connsiteX7" fmla="*/ 2740967 w 2740967"/>
              <a:gd name="connsiteY7" fmla="*/ 454271 h 5920330"/>
              <a:gd name="connsiteX8" fmla="*/ 2740967 w 2740967"/>
              <a:gd name="connsiteY8" fmla="*/ 5463610 h 5920330"/>
              <a:gd name="connsiteX9" fmla="*/ 2284247 w 2740967"/>
              <a:gd name="connsiteY9" fmla="*/ 5920330 h 5920330"/>
              <a:gd name="connsiteX10" fmla="*/ 457424 w 2740967"/>
              <a:gd name="connsiteY10" fmla="*/ 5920330 h 5920330"/>
              <a:gd name="connsiteX11" fmla="*/ 704 w 2740967"/>
              <a:gd name="connsiteY11" fmla="*/ 5463610 h 5920330"/>
              <a:gd name="connsiteX12" fmla="*/ 704 w 2740967"/>
              <a:gd name="connsiteY12" fmla="*/ 454271 h 5920330"/>
              <a:gd name="connsiteX0" fmla="*/ 704 w 2740967"/>
              <a:gd name="connsiteY0" fmla="*/ 454271 h 5920330"/>
              <a:gd name="connsiteX1" fmla="*/ 531708 w 2740967"/>
              <a:gd name="connsiteY1" fmla="*/ 1766 h 5920330"/>
              <a:gd name="connsiteX2" fmla="*/ 670470 w 2740967"/>
              <a:gd name="connsiteY2" fmla="*/ 164695 h 5920330"/>
              <a:gd name="connsiteX3" fmla="*/ 781091 w 2740967"/>
              <a:gd name="connsiteY3" fmla="*/ 240654 h 5920330"/>
              <a:gd name="connsiteX4" fmla="*/ 1507747 w 2740967"/>
              <a:gd name="connsiteY4" fmla="*/ 246642 h 5920330"/>
              <a:gd name="connsiteX5" fmla="*/ 1967704 w 2740967"/>
              <a:gd name="connsiteY5" fmla="*/ 238221 h 5920330"/>
              <a:gd name="connsiteX6" fmla="*/ 2131847 w 2740967"/>
              <a:gd name="connsiteY6" fmla="*/ 16601 h 5920330"/>
              <a:gd name="connsiteX7" fmla="*/ 2740967 w 2740967"/>
              <a:gd name="connsiteY7" fmla="*/ 454271 h 5920330"/>
              <a:gd name="connsiteX8" fmla="*/ 2740967 w 2740967"/>
              <a:gd name="connsiteY8" fmla="*/ 5463610 h 5920330"/>
              <a:gd name="connsiteX9" fmla="*/ 2284247 w 2740967"/>
              <a:gd name="connsiteY9" fmla="*/ 5920330 h 5920330"/>
              <a:gd name="connsiteX10" fmla="*/ 457424 w 2740967"/>
              <a:gd name="connsiteY10" fmla="*/ 5920330 h 5920330"/>
              <a:gd name="connsiteX11" fmla="*/ 704 w 2740967"/>
              <a:gd name="connsiteY11" fmla="*/ 5463610 h 5920330"/>
              <a:gd name="connsiteX12" fmla="*/ 704 w 2740967"/>
              <a:gd name="connsiteY12" fmla="*/ 454271 h 5920330"/>
              <a:gd name="connsiteX0" fmla="*/ 704 w 2740967"/>
              <a:gd name="connsiteY0" fmla="*/ 454271 h 5920330"/>
              <a:gd name="connsiteX1" fmla="*/ 531708 w 2740967"/>
              <a:gd name="connsiteY1" fmla="*/ 1766 h 5920330"/>
              <a:gd name="connsiteX2" fmla="*/ 670470 w 2740967"/>
              <a:gd name="connsiteY2" fmla="*/ 164695 h 5920330"/>
              <a:gd name="connsiteX3" fmla="*/ 781091 w 2740967"/>
              <a:gd name="connsiteY3" fmla="*/ 240654 h 5920330"/>
              <a:gd name="connsiteX4" fmla="*/ 1507747 w 2740967"/>
              <a:gd name="connsiteY4" fmla="*/ 246642 h 5920330"/>
              <a:gd name="connsiteX5" fmla="*/ 1967704 w 2740967"/>
              <a:gd name="connsiteY5" fmla="*/ 238221 h 5920330"/>
              <a:gd name="connsiteX6" fmla="*/ 2131847 w 2740967"/>
              <a:gd name="connsiteY6" fmla="*/ 16601 h 5920330"/>
              <a:gd name="connsiteX7" fmla="*/ 2740967 w 2740967"/>
              <a:gd name="connsiteY7" fmla="*/ 454271 h 5920330"/>
              <a:gd name="connsiteX8" fmla="*/ 2740967 w 2740967"/>
              <a:gd name="connsiteY8" fmla="*/ 5463610 h 5920330"/>
              <a:gd name="connsiteX9" fmla="*/ 2284247 w 2740967"/>
              <a:gd name="connsiteY9" fmla="*/ 5920330 h 5920330"/>
              <a:gd name="connsiteX10" fmla="*/ 457424 w 2740967"/>
              <a:gd name="connsiteY10" fmla="*/ 5920330 h 5920330"/>
              <a:gd name="connsiteX11" fmla="*/ 704 w 2740967"/>
              <a:gd name="connsiteY11" fmla="*/ 5463610 h 5920330"/>
              <a:gd name="connsiteX12" fmla="*/ 704 w 2740967"/>
              <a:gd name="connsiteY12" fmla="*/ 454271 h 5920330"/>
              <a:gd name="connsiteX0" fmla="*/ 704 w 2740967"/>
              <a:gd name="connsiteY0" fmla="*/ 454271 h 5920330"/>
              <a:gd name="connsiteX1" fmla="*/ 531708 w 2740967"/>
              <a:gd name="connsiteY1" fmla="*/ 1766 h 5920330"/>
              <a:gd name="connsiteX2" fmla="*/ 670470 w 2740967"/>
              <a:gd name="connsiteY2" fmla="*/ 164695 h 5920330"/>
              <a:gd name="connsiteX3" fmla="*/ 781091 w 2740967"/>
              <a:gd name="connsiteY3" fmla="*/ 240654 h 5920330"/>
              <a:gd name="connsiteX4" fmla="*/ 1507747 w 2740967"/>
              <a:gd name="connsiteY4" fmla="*/ 246642 h 5920330"/>
              <a:gd name="connsiteX5" fmla="*/ 1967704 w 2740967"/>
              <a:gd name="connsiteY5" fmla="*/ 238221 h 5920330"/>
              <a:gd name="connsiteX6" fmla="*/ 2131847 w 2740967"/>
              <a:gd name="connsiteY6" fmla="*/ 16601 h 5920330"/>
              <a:gd name="connsiteX7" fmla="*/ 2740967 w 2740967"/>
              <a:gd name="connsiteY7" fmla="*/ 454271 h 5920330"/>
              <a:gd name="connsiteX8" fmla="*/ 2740967 w 2740967"/>
              <a:gd name="connsiteY8" fmla="*/ 5463610 h 5920330"/>
              <a:gd name="connsiteX9" fmla="*/ 2284247 w 2740967"/>
              <a:gd name="connsiteY9" fmla="*/ 5920330 h 5920330"/>
              <a:gd name="connsiteX10" fmla="*/ 457424 w 2740967"/>
              <a:gd name="connsiteY10" fmla="*/ 5920330 h 5920330"/>
              <a:gd name="connsiteX11" fmla="*/ 704 w 2740967"/>
              <a:gd name="connsiteY11" fmla="*/ 5463610 h 5920330"/>
              <a:gd name="connsiteX12" fmla="*/ 704 w 2740967"/>
              <a:gd name="connsiteY12" fmla="*/ 454271 h 5920330"/>
              <a:gd name="connsiteX0" fmla="*/ 704 w 2740967"/>
              <a:gd name="connsiteY0" fmla="*/ 454271 h 5920330"/>
              <a:gd name="connsiteX1" fmla="*/ 531708 w 2740967"/>
              <a:gd name="connsiteY1" fmla="*/ 1766 h 5920330"/>
              <a:gd name="connsiteX2" fmla="*/ 670470 w 2740967"/>
              <a:gd name="connsiteY2" fmla="*/ 164695 h 5920330"/>
              <a:gd name="connsiteX3" fmla="*/ 781091 w 2740967"/>
              <a:gd name="connsiteY3" fmla="*/ 240654 h 5920330"/>
              <a:gd name="connsiteX4" fmla="*/ 1507747 w 2740967"/>
              <a:gd name="connsiteY4" fmla="*/ 246642 h 5920330"/>
              <a:gd name="connsiteX5" fmla="*/ 1967704 w 2740967"/>
              <a:gd name="connsiteY5" fmla="*/ 238221 h 5920330"/>
              <a:gd name="connsiteX6" fmla="*/ 2131847 w 2740967"/>
              <a:gd name="connsiteY6" fmla="*/ 16601 h 5920330"/>
              <a:gd name="connsiteX7" fmla="*/ 2740967 w 2740967"/>
              <a:gd name="connsiteY7" fmla="*/ 454271 h 5920330"/>
              <a:gd name="connsiteX8" fmla="*/ 2740967 w 2740967"/>
              <a:gd name="connsiteY8" fmla="*/ 5463610 h 5920330"/>
              <a:gd name="connsiteX9" fmla="*/ 2284247 w 2740967"/>
              <a:gd name="connsiteY9" fmla="*/ 5920330 h 5920330"/>
              <a:gd name="connsiteX10" fmla="*/ 457424 w 2740967"/>
              <a:gd name="connsiteY10" fmla="*/ 5920330 h 5920330"/>
              <a:gd name="connsiteX11" fmla="*/ 704 w 2740967"/>
              <a:gd name="connsiteY11" fmla="*/ 5463610 h 5920330"/>
              <a:gd name="connsiteX12" fmla="*/ 704 w 2740967"/>
              <a:gd name="connsiteY12" fmla="*/ 454271 h 5920330"/>
              <a:gd name="connsiteX0" fmla="*/ 704 w 2740967"/>
              <a:gd name="connsiteY0" fmla="*/ 454271 h 5920330"/>
              <a:gd name="connsiteX1" fmla="*/ 531708 w 2740967"/>
              <a:gd name="connsiteY1" fmla="*/ 1766 h 5920330"/>
              <a:gd name="connsiteX2" fmla="*/ 670470 w 2740967"/>
              <a:gd name="connsiteY2" fmla="*/ 164695 h 5920330"/>
              <a:gd name="connsiteX3" fmla="*/ 781091 w 2740967"/>
              <a:gd name="connsiteY3" fmla="*/ 240654 h 5920330"/>
              <a:gd name="connsiteX4" fmla="*/ 1507747 w 2740967"/>
              <a:gd name="connsiteY4" fmla="*/ 246642 h 5920330"/>
              <a:gd name="connsiteX5" fmla="*/ 1967704 w 2740967"/>
              <a:gd name="connsiteY5" fmla="*/ 238221 h 5920330"/>
              <a:gd name="connsiteX6" fmla="*/ 2131847 w 2740967"/>
              <a:gd name="connsiteY6" fmla="*/ 16601 h 5920330"/>
              <a:gd name="connsiteX7" fmla="*/ 2740967 w 2740967"/>
              <a:gd name="connsiteY7" fmla="*/ 454271 h 5920330"/>
              <a:gd name="connsiteX8" fmla="*/ 2740967 w 2740967"/>
              <a:gd name="connsiteY8" fmla="*/ 5463610 h 5920330"/>
              <a:gd name="connsiteX9" fmla="*/ 2284247 w 2740967"/>
              <a:gd name="connsiteY9" fmla="*/ 5920330 h 5920330"/>
              <a:gd name="connsiteX10" fmla="*/ 457424 w 2740967"/>
              <a:gd name="connsiteY10" fmla="*/ 5920330 h 5920330"/>
              <a:gd name="connsiteX11" fmla="*/ 704 w 2740967"/>
              <a:gd name="connsiteY11" fmla="*/ 5463610 h 5920330"/>
              <a:gd name="connsiteX12" fmla="*/ 704 w 2740967"/>
              <a:gd name="connsiteY12" fmla="*/ 454271 h 5920330"/>
              <a:gd name="connsiteX0" fmla="*/ 704 w 2740967"/>
              <a:gd name="connsiteY0" fmla="*/ 454271 h 5920330"/>
              <a:gd name="connsiteX1" fmla="*/ 531708 w 2740967"/>
              <a:gd name="connsiteY1" fmla="*/ 1766 h 5920330"/>
              <a:gd name="connsiteX2" fmla="*/ 670470 w 2740967"/>
              <a:gd name="connsiteY2" fmla="*/ 164695 h 5920330"/>
              <a:gd name="connsiteX3" fmla="*/ 781091 w 2740967"/>
              <a:gd name="connsiteY3" fmla="*/ 240654 h 5920330"/>
              <a:gd name="connsiteX4" fmla="*/ 1507747 w 2740967"/>
              <a:gd name="connsiteY4" fmla="*/ 246642 h 5920330"/>
              <a:gd name="connsiteX5" fmla="*/ 1967704 w 2740967"/>
              <a:gd name="connsiteY5" fmla="*/ 238221 h 5920330"/>
              <a:gd name="connsiteX6" fmla="*/ 2131847 w 2740967"/>
              <a:gd name="connsiteY6" fmla="*/ 16601 h 5920330"/>
              <a:gd name="connsiteX7" fmla="*/ 2740967 w 2740967"/>
              <a:gd name="connsiteY7" fmla="*/ 454271 h 5920330"/>
              <a:gd name="connsiteX8" fmla="*/ 2740967 w 2740967"/>
              <a:gd name="connsiteY8" fmla="*/ 5463610 h 5920330"/>
              <a:gd name="connsiteX9" fmla="*/ 2284247 w 2740967"/>
              <a:gd name="connsiteY9" fmla="*/ 5920330 h 5920330"/>
              <a:gd name="connsiteX10" fmla="*/ 457424 w 2740967"/>
              <a:gd name="connsiteY10" fmla="*/ 5920330 h 5920330"/>
              <a:gd name="connsiteX11" fmla="*/ 704 w 2740967"/>
              <a:gd name="connsiteY11" fmla="*/ 5463610 h 5920330"/>
              <a:gd name="connsiteX12" fmla="*/ 704 w 2740967"/>
              <a:gd name="connsiteY12" fmla="*/ 454271 h 5920330"/>
              <a:gd name="connsiteX0" fmla="*/ 704 w 2740967"/>
              <a:gd name="connsiteY0" fmla="*/ 454271 h 5920330"/>
              <a:gd name="connsiteX1" fmla="*/ 531708 w 2740967"/>
              <a:gd name="connsiteY1" fmla="*/ 1766 h 5920330"/>
              <a:gd name="connsiteX2" fmla="*/ 670470 w 2740967"/>
              <a:gd name="connsiteY2" fmla="*/ 164695 h 5920330"/>
              <a:gd name="connsiteX3" fmla="*/ 781091 w 2740967"/>
              <a:gd name="connsiteY3" fmla="*/ 240654 h 5920330"/>
              <a:gd name="connsiteX4" fmla="*/ 1507747 w 2740967"/>
              <a:gd name="connsiteY4" fmla="*/ 246642 h 5920330"/>
              <a:gd name="connsiteX5" fmla="*/ 1967704 w 2740967"/>
              <a:gd name="connsiteY5" fmla="*/ 238221 h 5920330"/>
              <a:gd name="connsiteX6" fmla="*/ 2131847 w 2740967"/>
              <a:gd name="connsiteY6" fmla="*/ 16601 h 5920330"/>
              <a:gd name="connsiteX7" fmla="*/ 2740967 w 2740967"/>
              <a:gd name="connsiteY7" fmla="*/ 454271 h 5920330"/>
              <a:gd name="connsiteX8" fmla="*/ 2740967 w 2740967"/>
              <a:gd name="connsiteY8" fmla="*/ 5463610 h 5920330"/>
              <a:gd name="connsiteX9" fmla="*/ 2284247 w 2740967"/>
              <a:gd name="connsiteY9" fmla="*/ 5920330 h 5920330"/>
              <a:gd name="connsiteX10" fmla="*/ 457424 w 2740967"/>
              <a:gd name="connsiteY10" fmla="*/ 5920330 h 5920330"/>
              <a:gd name="connsiteX11" fmla="*/ 704 w 2740967"/>
              <a:gd name="connsiteY11" fmla="*/ 5463610 h 5920330"/>
              <a:gd name="connsiteX12" fmla="*/ 704 w 2740967"/>
              <a:gd name="connsiteY12" fmla="*/ 454271 h 5920330"/>
              <a:gd name="connsiteX0" fmla="*/ 704 w 2740967"/>
              <a:gd name="connsiteY0" fmla="*/ 454271 h 5920330"/>
              <a:gd name="connsiteX1" fmla="*/ 531708 w 2740967"/>
              <a:gd name="connsiteY1" fmla="*/ 1766 h 5920330"/>
              <a:gd name="connsiteX2" fmla="*/ 670470 w 2740967"/>
              <a:gd name="connsiteY2" fmla="*/ 164695 h 5920330"/>
              <a:gd name="connsiteX3" fmla="*/ 781091 w 2740967"/>
              <a:gd name="connsiteY3" fmla="*/ 240654 h 5920330"/>
              <a:gd name="connsiteX4" fmla="*/ 1507747 w 2740967"/>
              <a:gd name="connsiteY4" fmla="*/ 246642 h 5920330"/>
              <a:gd name="connsiteX5" fmla="*/ 1967704 w 2740967"/>
              <a:gd name="connsiteY5" fmla="*/ 238221 h 5920330"/>
              <a:gd name="connsiteX6" fmla="*/ 2131847 w 2740967"/>
              <a:gd name="connsiteY6" fmla="*/ 16601 h 5920330"/>
              <a:gd name="connsiteX7" fmla="*/ 2740967 w 2740967"/>
              <a:gd name="connsiteY7" fmla="*/ 454271 h 5920330"/>
              <a:gd name="connsiteX8" fmla="*/ 2740967 w 2740967"/>
              <a:gd name="connsiteY8" fmla="*/ 5463610 h 5920330"/>
              <a:gd name="connsiteX9" fmla="*/ 2284247 w 2740967"/>
              <a:gd name="connsiteY9" fmla="*/ 5920330 h 5920330"/>
              <a:gd name="connsiteX10" fmla="*/ 457424 w 2740967"/>
              <a:gd name="connsiteY10" fmla="*/ 5920330 h 5920330"/>
              <a:gd name="connsiteX11" fmla="*/ 704 w 2740967"/>
              <a:gd name="connsiteY11" fmla="*/ 5463610 h 5920330"/>
              <a:gd name="connsiteX12" fmla="*/ 704 w 2740967"/>
              <a:gd name="connsiteY12" fmla="*/ 454271 h 5920330"/>
              <a:gd name="connsiteX0" fmla="*/ 704 w 2740967"/>
              <a:gd name="connsiteY0" fmla="*/ 454271 h 5920330"/>
              <a:gd name="connsiteX1" fmla="*/ 531708 w 2740967"/>
              <a:gd name="connsiteY1" fmla="*/ 1766 h 5920330"/>
              <a:gd name="connsiteX2" fmla="*/ 618763 w 2740967"/>
              <a:gd name="connsiteY2" fmla="*/ 164695 h 5920330"/>
              <a:gd name="connsiteX3" fmla="*/ 781091 w 2740967"/>
              <a:gd name="connsiteY3" fmla="*/ 240654 h 5920330"/>
              <a:gd name="connsiteX4" fmla="*/ 1507747 w 2740967"/>
              <a:gd name="connsiteY4" fmla="*/ 246642 h 5920330"/>
              <a:gd name="connsiteX5" fmla="*/ 1967704 w 2740967"/>
              <a:gd name="connsiteY5" fmla="*/ 238221 h 5920330"/>
              <a:gd name="connsiteX6" fmla="*/ 2131847 w 2740967"/>
              <a:gd name="connsiteY6" fmla="*/ 16601 h 5920330"/>
              <a:gd name="connsiteX7" fmla="*/ 2740967 w 2740967"/>
              <a:gd name="connsiteY7" fmla="*/ 454271 h 5920330"/>
              <a:gd name="connsiteX8" fmla="*/ 2740967 w 2740967"/>
              <a:gd name="connsiteY8" fmla="*/ 5463610 h 5920330"/>
              <a:gd name="connsiteX9" fmla="*/ 2284247 w 2740967"/>
              <a:gd name="connsiteY9" fmla="*/ 5920330 h 5920330"/>
              <a:gd name="connsiteX10" fmla="*/ 457424 w 2740967"/>
              <a:gd name="connsiteY10" fmla="*/ 5920330 h 5920330"/>
              <a:gd name="connsiteX11" fmla="*/ 704 w 2740967"/>
              <a:gd name="connsiteY11" fmla="*/ 5463610 h 5920330"/>
              <a:gd name="connsiteX12" fmla="*/ 704 w 2740967"/>
              <a:gd name="connsiteY12" fmla="*/ 454271 h 5920330"/>
              <a:gd name="connsiteX0" fmla="*/ 704 w 2740967"/>
              <a:gd name="connsiteY0" fmla="*/ 454271 h 5920330"/>
              <a:gd name="connsiteX1" fmla="*/ 531708 w 2740967"/>
              <a:gd name="connsiteY1" fmla="*/ 1766 h 5920330"/>
              <a:gd name="connsiteX2" fmla="*/ 645977 w 2740967"/>
              <a:gd name="connsiteY2" fmla="*/ 151211 h 5920330"/>
              <a:gd name="connsiteX3" fmla="*/ 781091 w 2740967"/>
              <a:gd name="connsiteY3" fmla="*/ 240654 h 5920330"/>
              <a:gd name="connsiteX4" fmla="*/ 1507747 w 2740967"/>
              <a:gd name="connsiteY4" fmla="*/ 246642 h 5920330"/>
              <a:gd name="connsiteX5" fmla="*/ 1967704 w 2740967"/>
              <a:gd name="connsiteY5" fmla="*/ 238221 h 5920330"/>
              <a:gd name="connsiteX6" fmla="*/ 2131847 w 2740967"/>
              <a:gd name="connsiteY6" fmla="*/ 16601 h 5920330"/>
              <a:gd name="connsiteX7" fmla="*/ 2740967 w 2740967"/>
              <a:gd name="connsiteY7" fmla="*/ 454271 h 5920330"/>
              <a:gd name="connsiteX8" fmla="*/ 2740967 w 2740967"/>
              <a:gd name="connsiteY8" fmla="*/ 5463610 h 5920330"/>
              <a:gd name="connsiteX9" fmla="*/ 2284247 w 2740967"/>
              <a:gd name="connsiteY9" fmla="*/ 5920330 h 5920330"/>
              <a:gd name="connsiteX10" fmla="*/ 457424 w 2740967"/>
              <a:gd name="connsiteY10" fmla="*/ 5920330 h 5920330"/>
              <a:gd name="connsiteX11" fmla="*/ 704 w 2740967"/>
              <a:gd name="connsiteY11" fmla="*/ 5463610 h 5920330"/>
              <a:gd name="connsiteX12" fmla="*/ 704 w 2740967"/>
              <a:gd name="connsiteY12" fmla="*/ 454271 h 5920330"/>
              <a:gd name="connsiteX0" fmla="*/ 704 w 2740967"/>
              <a:gd name="connsiteY0" fmla="*/ 452505 h 5918564"/>
              <a:gd name="connsiteX1" fmla="*/ 531708 w 2740967"/>
              <a:gd name="connsiteY1" fmla="*/ 0 h 5918564"/>
              <a:gd name="connsiteX2" fmla="*/ 645977 w 2740967"/>
              <a:gd name="connsiteY2" fmla="*/ 149445 h 5918564"/>
              <a:gd name="connsiteX3" fmla="*/ 781091 w 2740967"/>
              <a:gd name="connsiteY3" fmla="*/ 238888 h 5918564"/>
              <a:gd name="connsiteX4" fmla="*/ 1507747 w 2740967"/>
              <a:gd name="connsiteY4" fmla="*/ 244876 h 5918564"/>
              <a:gd name="connsiteX5" fmla="*/ 1967704 w 2740967"/>
              <a:gd name="connsiteY5" fmla="*/ 236455 h 5918564"/>
              <a:gd name="connsiteX6" fmla="*/ 2131847 w 2740967"/>
              <a:gd name="connsiteY6" fmla="*/ 14835 h 5918564"/>
              <a:gd name="connsiteX7" fmla="*/ 2740967 w 2740967"/>
              <a:gd name="connsiteY7" fmla="*/ 452505 h 5918564"/>
              <a:gd name="connsiteX8" fmla="*/ 2740967 w 2740967"/>
              <a:gd name="connsiteY8" fmla="*/ 5461844 h 5918564"/>
              <a:gd name="connsiteX9" fmla="*/ 2284247 w 2740967"/>
              <a:gd name="connsiteY9" fmla="*/ 5918564 h 5918564"/>
              <a:gd name="connsiteX10" fmla="*/ 457424 w 2740967"/>
              <a:gd name="connsiteY10" fmla="*/ 5918564 h 5918564"/>
              <a:gd name="connsiteX11" fmla="*/ 704 w 2740967"/>
              <a:gd name="connsiteY11" fmla="*/ 5461844 h 5918564"/>
              <a:gd name="connsiteX12" fmla="*/ 704 w 2740967"/>
              <a:gd name="connsiteY12" fmla="*/ 452505 h 5918564"/>
              <a:gd name="connsiteX0" fmla="*/ 704 w 2740967"/>
              <a:gd name="connsiteY0" fmla="*/ 452505 h 5918564"/>
              <a:gd name="connsiteX1" fmla="*/ 531708 w 2740967"/>
              <a:gd name="connsiteY1" fmla="*/ 0 h 5918564"/>
              <a:gd name="connsiteX2" fmla="*/ 645977 w 2740967"/>
              <a:gd name="connsiteY2" fmla="*/ 149445 h 5918564"/>
              <a:gd name="connsiteX3" fmla="*/ 781091 w 2740967"/>
              <a:gd name="connsiteY3" fmla="*/ 238888 h 5918564"/>
              <a:gd name="connsiteX4" fmla="*/ 1507747 w 2740967"/>
              <a:gd name="connsiteY4" fmla="*/ 244876 h 5918564"/>
              <a:gd name="connsiteX5" fmla="*/ 1967704 w 2740967"/>
              <a:gd name="connsiteY5" fmla="*/ 236455 h 5918564"/>
              <a:gd name="connsiteX6" fmla="*/ 2131847 w 2740967"/>
              <a:gd name="connsiteY6" fmla="*/ 14835 h 5918564"/>
              <a:gd name="connsiteX7" fmla="*/ 2740967 w 2740967"/>
              <a:gd name="connsiteY7" fmla="*/ 452505 h 5918564"/>
              <a:gd name="connsiteX8" fmla="*/ 2740967 w 2740967"/>
              <a:gd name="connsiteY8" fmla="*/ 5461844 h 5918564"/>
              <a:gd name="connsiteX9" fmla="*/ 2284247 w 2740967"/>
              <a:gd name="connsiteY9" fmla="*/ 5918564 h 5918564"/>
              <a:gd name="connsiteX10" fmla="*/ 457424 w 2740967"/>
              <a:gd name="connsiteY10" fmla="*/ 5918564 h 5918564"/>
              <a:gd name="connsiteX11" fmla="*/ 704 w 2740967"/>
              <a:gd name="connsiteY11" fmla="*/ 5461844 h 5918564"/>
              <a:gd name="connsiteX12" fmla="*/ 704 w 2740967"/>
              <a:gd name="connsiteY12" fmla="*/ 452505 h 5918564"/>
              <a:gd name="connsiteX0" fmla="*/ 704 w 2740967"/>
              <a:gd name="connsiteY0" fmla="*/ 452505 h 5918564"/>
              <a:gd name="connsiteX1" fmla="*/ 531708 w 2740967"/>
              <a:gd name="connsiteY1" fmla="*/ 0 h 5918564"/>
              <a:gd name="connsiteX2" fmla="*/ 645977 w 2740967"/>
              <a:gd name="connsiteY2" fmla="*/ 149445 h 5918564"/>
              <a:gd name="connsiteX3" fmla="*/ 781091 w 2740967"/>
              <a:gd name="connsiteY3" fmla="*/ 238888 h 5918564"/>
              <a:gd name="connsiteX4" fmla="*/ 1507747 w 2740967"/>
              <a:gd name="connsiteY4" fmla="*/ 244876 h 5918564"/>
              <a:gd name="connsiteX5" fmla="*/ 1967704 w 2740967"/>
              <a:gd name="connsiteY5" fmla="*/ 236455 h 5918564"/>
              <a:gd name="connsiteX6" fmla="*/ 2131847 w 2740967"/>
              <a:gd name="connsiteY6" fmla="*/ 14835 h 5918564"/>
              <a:gd name="connsiteX7" fmla="*/ 2740967 w 2740967"/>
              <a:gd name="connsiteY7" fmla="*/ 452505 h 5918564"/>
              <a:gd name="connsiteX8" fmla="*/ 2740967 w 2740967"/>
              <a:gd name="connsiteY8" fmla="*/ 5461844 h 5918564"/>
              <a:gd name="connsiteX9" fmla="*/ 2284247 w 2740967"/>
              <a:gd name="connsiteY9" fmla="*/ 5918564 h 5918564"/>
              <a:gd name="connsiteX10" fmla="*/ 457424 w 2740967"/>
              <a:gd name="connsiteY10" fmla="*/ 5918564 h 5918564"/>
              <a:gd name="connsiteX11" fmla="*/ 704 w 2740967"/>
              <a:gd name="connsiteY11" fmla="*/ 5461844 h 5918564"/>
              <a:gd name="connsiteX12" fmla="*/ 704 w 2740967"/>
              <a:gd name="connsiteY12" fmla="*/ 452505 h 5918564"/>
              <a:gd name="connsiteX0" fmla="*/ 704 w 2740967"/>
              <a:gd name="connsiteY0" fmla="*/ 452505 h 5918564"/>
              <a:gd name="connsiteX1" fmla="*/ 531708 w 2740967"/>
              <a:gd name="connsiteY1" fmla="*/ 0 h 5918564"/>
              <a:gd name="connsiteX2" fmla="*/ 645977 w 2740967"/>
              <a:gd name="connsiteY2" fmla="*/ 149445 h 5918564"/>
              <a:gd name="connsiteX3" fmla="*/ 781091 w 2740967"/>
              <a:gd name="connsiteY3" fmla="*/ 238888 h 5918564"/>
              <a:gd name="connsiteX4" fmla="*/ 1507747 w 2740967"/>
              <a:gd name="connsiteY4" fmla="*/ 244876 h 5918564"/>
              <a:gd name="connsiteX5" fmla="*/ 1967704 w 2740967"/>
              <a:gd name="connsiteY5" fmla="*/ 236455 h 5918564"/>
              <a:gd name="connsiteX6" fmla="*/ 2131847 w 2740967"/>
              <a:gd name="connsiteY6" fmla="*/ 14835 h 5918564"/>
              <a:gd name="connsiteX7" fmla="*/ 2740967 w 2740967"/>
              <a:gd name="connsiteY7" fmla="*/ 452505 h 5918564"/>
              <a:gd name="connsiteX8" fmla="*/ 2740967 w 2740967"/>
              <a:gd name="connsiteY8" fmla="*/ 5461844 h 5918564"/>
              <a:gd name="connsiteX9" fmla="*/ 2284247 w 2740967"/>
              <a:gd name="connsiteY9" fmla="*/ 5918564 h 5918564"/>
              <a:gd name="connsiteX10" fmla="*/ 457424 w 2740967"/>
              <a:gd name="connsiteY10" fmla="*/ 5918564 h 5918564"/>
              <a:gd name="connsiteX11" fmla="*/ 704 w 2740967"/>
              <a:gd name="connsiteY11" fmla="*/ 5461844 h 5918564"/>
              <a:gd name="connsiteX12" fmla="*/ 704 w 2740967"/>
              <a:gd name="connsiteY12" fmla="*/ 452505 h 5918564"/>
              <a:gd name="connsiteX0" fmla="*/ 704 w 2740967"/>
              <a:gd name="connsiteY0" fmla="*/ 443901 h 5909960"/>
              <a:gd name="connsiteX1" fmla="*/ 531708 w 2740967"/>
              <a:gd name="connsiteY1" fmla="*/ 34546 h 5909960"/>
              <a:gd name="connsiteX2" fmla="*/ 645977 w 2740967"/>
              <a:gd name="connsiteY2" fmla="*/ 140841 h 5909960"/>
              <a:gd name="connsiteX3" fmla="*/ 781091 w 2740967"/>
              <a:gd name="connsiteY3" fmla="*/ 230284 h 5909960"/>
              <a:gd name="connsiteX4" fmla="*/ 1507747 w 2740967"/>
              <a:gd name="connsiteY4" fmla="*/ 236272 h 5909960"/>
              <a:gd name="connsiteX5" fmla="*/ 1967704 w 2740967"/>
              <a:gd name="connsiteY5" fmla="*/ 227851 h 5909960"/>
              <a:gd name="connsiteX6" fmla="*/ 2131847 w 2740967"/>
              <a:gd name="connsiteY6" fmla="*/ 6231 h 5909960"/>
              <a:gd name="connsiteX7" fmla="*/ 2740967 w 2740967"/>
              <a:gd name="connsiteY7" fmla="*/ 443901 h 5909960"/>
              <a:gd name="connsiteX8" fmla="*/ 2740967 w 2740967"/>
              <a:gd name="connsiteY8" fmla="*/ 5453240 h 5909960"/>
              <a:gd name="connsiteX9" fmla="*/ 2284247 w 2740967"/>
              <a:gd name="connsiteY9" fmla="*/ 5909960 h 5909960"/>
              <a:gd name="connsiteX10" fmla="*/ 457424 w 2740967"/>
              <a:gd name="connsiteY10" fmla="*/ 5909960 h 5909960"/>
              <a:gd name="connsiteX11" fmla="*/ 704 w 2740967"/>
              <a:gd name="connsiteY11" fmla="*/ 5453240 h 5909960"/>
              <a:gd name="connsiteX12" fmla="*/ 704 w 2740967"/>
              <a:gd name="connsiteY12" fmla="*/ 443901 h 5909960"/>
              <a:gd name="connsiteX0" fmla="*/ 704 w 2740967"/>
              <a:gd name="connsiteY0" fmla="*/ 447111 h 5913170"/>
              <a:gd name="connsiteX1" fmla="*/ 531708 w 2740967"/>
              <a:gd name="connsiteY1" fmla="*/ 0 h 5913170"/>
              <a:gd name="connsiteX2" fmla="*/ 645977 w 2740967"/>
              <a:gd name="connsiteY2" fmla="*/ 144051 h 5913170"/>
              <a:gd name="connsiteX3" fmla="*/ 781091 w 2740967"/>
              <a:gd name="connsiteY3" fmla="*/ 233494 h 5913170"/>
              <a:gd name="connsiteX4" fmla="*/ 1507747 w 2740967"/>
              <a:gd name="connsiteY4" fmla="*/ 239482 h 5913170"/>
              <a:gd name="connsiteX5" fmla="*/ 1967704 w 2740967"/>
              <a:gd name="connsiteY5" fmla="*/ 231061 h 5913170"/>
              <a:gd name="connsiteX6" fmla="*/ 2131847 w 2740967"/>
              <a:gd name="connsiteY6" fmla="*/ 9441 h 5913170"/>
              <a:gd name="connsiteX7" fmla="*/ 2740967 w 2740967"/>
              <a:gd name="connsiteY7" fmla="*/ 447111 h 5913170"/>
              <a:gd name="connsiteX8" fmla="*/ 2740967 w 2740967"/>
              <a:gd name="connsiteY8" fmla="*/ 5456450 h 5913170"/>
              <a:gd name="connsiteX9" fmla="*/ 2284247 w 2740967"/>
              <a:gd name="connsiteY9" fmla="*/ 5913170 h 5913170"/>
              <a:gd name="connsiteX10" fmla="*/ 457424 w 2740967"/>
              <a:gd name="connsiteY10" fmla="*/ 5913170 h 5913170"/>
              <a:gd name="connsiteX11" fmla="*/ 704 w 2740967"/>
              <a:gd name="connsiteY11" fmla="*/ 5456450 h 5913170"/>
              <a:gd name="connsiteX12" fmla="*/ 704 w 2740967"/>
              <a:gd name="connsiteY12" fmla="*/ 447111 h 5913170"/>
              <a:gd name="connsiteX0" fmla="*/ 704 w 2740967"/>
              <a:gd name="connsiteY0" fmla="*/ 443901 h 5909960"/>
              <a:gd name="connsiteX1" fmla="*/ 564365 w 2740967"/>
              <a:gd name="connsiteY1" fmla="*/ 18365 h 5909960"/>
              <a:gd name="connsiteX2" fmla="*/ 645977 w 2740967"/>
              <a:gd name="connsiteY2" fmla="*/ 140841 h 5909960"/>
              <a:gd name="connsiteX3" fmla="*/ 781091 w 2740967"/>
              <a:gd name="connsiteY3" fmla="*/ 230284 h 5909960"/>
              <a:gd name="connsiteX4" fmla="*/ 1507747 w 2740967"/>
              <a:gd name="connsiteY4" fmla="*/ 236272 h 5909960"/>
              <a:gd name="connsiteX5" fmla="*/ 1967704 w 2740967"/>
              <a:gd name="connsiteY5" fmla="*/ 227851 h 5909960"/>
              <a:gd name="connsiteX6" fmla="*/ 2131847 w 2740967"/>
              <a:gd name="connsiteY6" fmla="*/ 6231 h 5909960"/>
              <a:gd name="connsiteX7" fmla="*/ 2740967 w 2740967"/>
              <a:gd name="connsiteY7" fmla="*/ 443901 h 5909960"/>
              <a:gd name="connsiteX8" fmla="*/ 2740967 w 2740967"/>
              <a:gd name="connsiteY8" fmla="*/ 5453240 h 5909960"/>
              <a:gd name="connsiteX9" fmla="*/ 2284247 w 2740967"/>
              <a:gd name="connsiteY9" fmla="*/ 5909960 h 5909960"/>
              <a:gd name="connsiteX10" fmla="*/ 457424 w 2740967"/>
              <a:gd name="connsiteY10" fmla="*/ 5909960 h 5909960"/>
              <a:gd name="connsiteX11" fmla="*/ 704 w 2740967"/>
              <a:gd name="connsiteY11" fmla="*/ 5453240 h 5909960"/>
              <a:gd name="connsiteX12" fmla="*/ 704 w 2740967"/>
              <a:gd name="connsiteY12" fmla="*/ 443901 h 5909960"/>
              <a:gd name="connsiteX0" fmla="*/ 704 w 2740967"/>
              <a:gd name="connsiteY0" fmla="*/ 443901 h 5909960"/>
              <a:gd name="connsiteX1" fmla="*/ 564365 w 2740967"/>
              <a:gd name="connsiteY1" fmla="*/ 18365 h 5909960"/>
              <a:gd name="connsiteX2" fmla="*/ 645977 w 2740967"/>
              <a:gd name="connsiteY2" fmla="*/ 140841 h 5909960"/>
              <a:gd name="connsiteX3" fmla="*/ 781091 w 2740967"/>
              <a:gd name="connsiteY3" fmla="*/ 230284 h 5909960"/>
              <a:gd name="connsiteX4" fmla="*/ 1507747 w 2740967"/>
              <a:gd name="connsiteY4" fmla="*/ 236272 h 5909960"/>
              <a:gd name="connsiteX5" fmla="*/ 1967704 w 2740967"/>
              <a:gd name="connsiteY5" fmla="*/ 227851 h 5909960"/>
              <a:gd name="connsiteX6" fmla="*/ 2131847 w 2740967"/>
              <a:gd name="connsiteY6" fmla="*/ 6231 h 5909960"/>
              <a:gd name="connsiteX7" fmla="*/ 2740967 w 2740967"/>
              <a:gd name="connsiteY7" fmla="*/ 443901 h 5909960"/>
              <a:gd name="connsiteX8" fmla="*/ 2740967 w 2740967"/>
              <a:gd name="connsiteY8" fmla="*/ 5453240 h 5909960"/>
              <a:gd name="connsiteX9" fmla="*/ 2284247 w 2740967"/>
              <a:gd name="connsiteY9" fmla="*/ 5909960 h 5909960"/>
              <a:gd name="connsiteX10" fmla="*/ 457424 w 2740967"/>
              <a:gd name="connsiteY10" fmla="*/ 5909960 h 5909960"/>
              <a:gd name="connsiteX11" fmla="*/ 704 w 2740967"/>
              <a:gd name="connsiteY11" fmla="*/ 5453240 h 5909960"/>
              <a:gd name="connsiteX12" fmla="*/ 704 w 2740967"/>
              <a:gd name="connsiteY12" fmla="*/ 443901 h 5909960"/>
              <a:gd name="connsiteX0" fmla="*/ 704 w 2740967"/>
              <a:gd name="connsiteY0" fmla="*/ 443901 h 5909960"/>
              <a:gd name="connsiteX1" fmla="*/ 564365 w 2740967"/>
              <a:gd name="connsiteY1" fmla="*/ 18365 h 5909960"/>
              <a:gd name="connsiteX2" fmla="*/ 645977 w 2740967"/>
              <a:gd name="connsiteY2" fmla="*/ 140841 h 5909960"/>
              <a:gd name="connsiteX3" fmla="*/ 781091 w 2740967"/>
              <a:gd name="connsiteY3" fmla="*/ 230284 h 5909960"/>
              <a:gd name="connsiteX4" fmla="*/ 1507747 w 2740967"/>
              <a:gd name="connsiteY4" fmla="*/ 236272 h 5909960"/>
              <a:gd name="connsiteX5" fmla="*/ 1967704 w 2740967"/>
              <a:gd name="connsiteY5" fmla="*/ 227851 h 5909960"/>
              <a:gd name="connsiteX6" fmla="*/ 2131847 w 2740967"/>
              <a:gd name="connsiteY6" fmla="*/ 6231 h 5909960"/>
              <a:gd name="connsiteX7" fmla="*/ 2740967 w 2740967"/>
              <a:gd name="connsiteY7" fmla="*/ 443901 h 5909960"/>
              <a:gd name="connsiteX8" fmla="*/ 2740967 w 2740967"/>
              <a:gd name="connsiteY8" fmla="*/ 5453240 h 5909960"/>
              <a:gd name="connsiteX9" fmla="*/ 2284247 w 2740967"/>
              <a:gd name="connsiteY9" fmla="*/ 5909960 h 5909960"/>
              <a:gd name="connsiteX10" fmla="*/ 457424 w 2740967"/>
              <a:gd name="connsiteY10" fmla="*/ 5909960 h 5909960"/>
              <a:gd name="connsiteX11" fmla="*/ 704 w 2740967"/>
              <a:gd name="connsiteY11" fmla="*/ 5453240 h 5909960"/>
              <a:gd name="connsiteX12" fmla="*/ 704 w 2740967"/>
              <a:gd name="connsiteY12" fmla="*/ 443901 h 5909960"/>
              <a:gd name="connsiteX0" fmla="*/ 704 w 2740967"/>
              <a:gd name="connsiteY0" fmla="*/ 443901 h 5909960"/>
              <a:gd name="connsiteX1" fmla="*/ 564365 w 2740967"/>
              <a:gd name="connsiteY1" fmla="*/ 18365 h 5909960"/>
              <a:gd name="connsiteX2" fmla="*/ 645977 w 2740967"/>
              <a:gd name="connsiteY2" fmla="*/ 140841 h 5909960"/>
              <a:gd name="connsiteX3" fmla="*/ 781091 w 2740967"/>
              <a:gd name="connsiteY3" fmla="*/ 230284 h 5909960"/>
              <a:gd name="connsiteX4" fmla="*/ 1507747 w 2740967"/>
              <a:gd name="connsiteY4" fmla="*/ 236272 h 5909960"/>
              <a:gd name="connsiteX5" fmla="*/ 1967704 w 2740967"/>
              <a:gd name="connsiteY5" fmla="*/ 227851 h 5909960"/>
              <a:gd name="connsiteX6" fmla="*/ 2131847 w 2740967"/>
              <a:gd name="connsiteY6" fmla="*/ 6231 h 5909960"/>
              <a:gd name="connsiteX7" fmla="*/ 2740967 w 2740967"/>
              <a:gd name="connsiteY7" fmla="*/ 443901 h 5909960"/>
              <a:gd name="connsiteX8" fmla="*/ 2740967 w 2740967"/>
              <a:gd name="connsiteY8" fmla="*/ 5453240 h 5909960"/>
              <a:gd name="connsiteX9" fmla="*/ 2284247 w 2740967"/>
              <a:gd name="connsiteY9" fmla="*/ 5909960 h 5909960"/>
              <a:gd name="connsiteX10" fmla="*/ 457424 w 2740967"/>
              <a:gd name="connsiteY10" fmla="*/ 5909960 h 5909960"/>
              <a:gd name="connsiteX11" fmla="*/ 704 w 2740967"/>
              <a:gd name="connsiteY11" fmla="*/ 5453240 h 5909960"/>
              <a:gd name="connsiteX12" fmla="*/ 704 w 2740967"/>
              <a:gd name="connsiteY12" fmla="*/ 443901 h 5909960"/>
              <a:gd name="connsiteX0" fmla="*/ 704 w 2740967"/>
              <a:gd name="connsiteY0" fmla="*/ 443901 h 5909960"/>
              <a:gd name="connsiteX1" fmla="*/ 564365 w 2740967"/>
              <a:gd name="connsiteY1" fmla="*/ 18365 h 5909960"/>
              <a:gd name="connsiteX2" fmla="*/ 645977 w 2740967"/>
              <a:gd name="connsiteY2" fmla="*/ 140841 h 5909960"/>
              <a:gd name="connsiteX3" fmla="*/ 781091 w 2740967"/>
              <a:gd name="connsiteY3" fmla="*/ 230284 h 5909960"/>
              <a:gd name="connsiteX4" fmla="*/ 1507747 w 2740967"/>
              <a:gd name="connsiteY4" fmla="*/ 236272 h 5909960"/>
              <a:gd name="connsiteX5" fmla="*/ 1967704 w 2740967"/>
              <a:gd name="connsiteY5" fmla="*/ 227851 h 5909960"/>
              <a:gd name="connsiteX6" fmla="*/ 2131847 w 2740967"/>
              <a:gd name="connsiteY6" fmla="*/ 6231 h 5909960"/>
              <a:gd name="connsiteX7" fmla="*/ 2740967 w 2740967"/>
              <a:gd name="connsiteY7" fmla="*/ 443901 h 5909960"/>
              <a:gd name="connsiteX8" fmla="*/ 2740967 w 2740967"/>
              <a:gd name="connsiteY8" fmla="*/ 5453240 h 5909960"/>
              <a:gd name="connsiteX9" fmla="*/ 2284247 w 2740967"/>
              <a:gd name="connsiteY9" fmla="*/ 5909960 h 5909960"/>
              <a:gd name="connsiteX10" fmla="*/ 457424 w 2740967"/>
              <a:gd name="connsiteY10" fmla="*/ 5909960 h 5909960"/>
              <a:gd name="connsiteX11" fmla="*/ 704 w 2740967"/>
              <a:gd name="connsiteY11" fmla="*/ 5453240 h 5909960"/>
              <a:gd name="connsiteX12" fmla="*/ 704 w 2740967"/>
              <a:gd name="connsiteY12" fmla="*/ 443901 h 5909960"/>
              <a:gd name="connsiteX0" fmla="*/ 704 w 2740967"/>
              <a:gd name="connsiteY0" fmla="*/ 443901 h 5909960"/>
              <a:gd name="connsiteX1" fmla="*/ 564365 w 2740967"/>
              <a:gd name="connsiteY1" fmla="*/ 18365 h 5909960"/>
              <a:gd name="connsiteX2" fmla="*/ 645977 w 2740967"/>
              <a:gd name="connsiteY2" fmla="*/ 140841 h 5909960"/>
              <a:gd name="connsiteX3" fmla="*/ 781091 w 2740967"/>
              <a:gd name="connsiteY3" fmla="*/ 230284 h 5909960"/>
              <a:gd name="connsiteX4" fmla="*/ 1507747 w 2740967"/>
              <a:gd name="connsiteY4" fmla="*/ 236272 h 5909960"/>
              <a:gd name="connsiteX5" fmla="*/ 1967704 w 2740967"/>
              <a:gd name="connsiteY5" fmla="*/ 227851 h 5909960"/>
              <a:gd name="connsiteX6" fmla="*/ 2131847 w 2740967"/>
              <a:gd name="connsiteY6" fmla="*/ 6231 h 5909960"/>
              <a:gd name="connsiteX7" fmla="*/ 2740967 w 2740967"/>
              <a:gd name="connsiteY7" fmla="*/ 443901 h 5909960"/>
              <a:gd name="connsiteX8" fmla="*/ 2740967 w 2740967"/>
              <a:gd name="connsiteY8" fmla="*/ 5453240 h 5909960"/>
              <a:gd name="connsiteX9" fmla="*/ 2284247 w 2740967"/>
              <a:gd name="connsiteY9" fmla="*/ 5909960 h 5909960"/>
              <a:gd name="connsiteX10" fmla="*/ 457424 w 2740967"/>
              <a:gd name="connsiteY10" fmla="*/ 5909960 h 5909960"/>
              <a:gd name="connsiteX11" fmla="*/ 704 w 2740967"/>
              <a:gd name="connsiteY11" fmla="*/ 5453240 h 5909960"/>
              <a:gd name="connsiteX12" fmla="*/ 704 w 2740967"/>
              <a:gd name="connsiteY12" fmla="*/ 443901 h 5909960"/>
              <a:gd name="connsiteX0" fmla="*/ 704 w 2740967"/>
              <a:gd name="connsiteY0" fmla="*/ 443901 h 5909960"/>
              <a:gd name="connsiteX1" fmla="*/ 564365 w 2740967"/>
              <a:gd name="connsiteY1" fmla="*/ 18365 h 5909960"/>
              <a:gd name="connsiteX2" fmla="*/ 645977 w 2740967"/>
              <a:gd name="connsiteY2" fmla="*/ 140841 h 5909960"/>
              <a:gd name="connsiteX3" fmla="*/ 781091 w 2740967"/>
              <a:gd name="connsiteY3" fmla="*/ 230284 h 5909960"/>
              <a:gd name="connsiteX4" fmla="*/ 1507747 w 2740967"/>
              <a:gd name="connsiteY4" fmla="*/ 236272 h 5909960"/>
              <a:gd name="connsiteX5" fmla="*/ 1967704 w 2740967"/>
              <a:gd name="connsiteY5" fmla="*/ 227851 h 5909960"/>
              <a:gd name="connsiteX6" fmla="*/ 2131847 w 2740967"/>
              <a:gd name="connsiteY6" fmla="*/ 6231 h 5909960"/>
              <a:gd name="connsiteX7" fmla="*/ 2740967 w 2740967"/>
              <a:gd name="connsiteY7" fmla="*/ 443901 h 5909960"/>
              <a:gd name="connsiteX8" fmla="*/ 2740967 w 2740967"/>
              <a:gd name="connsiteY8" fmla="*/ 5453240 h 5909960"/>
              <a:gd name="connsiteX9" fmla="*/ 2284247 w 2740967"/>
              <a:gd name="connsiteY9" fmla="*/ 5909960 h 5909960"/>
              <a:gd name="connsiteX10" fmla="*/ 457424 w 2740967"/>
              <a:gd name="connsiteY10" fmla="*/ 5909960 h 5909960"/>
              <a:gd name="connsiteX11" fmla="*/ 704 w 2740967"/>
              <a:gd name="connsiteY11" fmla="*/ 5453240 h 5909960"/>
              <a:gd name="connsiteX12" fmla="*/ 704 w 2740967"/>
              <a:gd name="connsiteY12" fmla="*/ 443901 h 5909960"/>
              <a:gd name="connsiteX0" fmla="*/ 704 w 2740967"/>
              <a:gd name="connsiteY0" fmla="*/ 443901 h 5909960"/>
              <a:gd name="connsiteX1" fmla="*/ 564365 w 2740967"/>
              <a:gd name="connsiteY1" fmla="*/ 18365 h 5909960"/>
              <a:gd name="connsiteX2" fmla="*/ 645977 w 2740967"/>
              <a:gd name="connsiteY2" fmla="*/ 140841 h 5909960"/>
              <a:gd name="connsiteX3" fmla="*/ 781091 w 2740967"/>
              <a:gd name="connsiteY3" fmla="*/ 230284 h 5909960"/>
              <a:gd name="connsiteX4" fmla="*/ 1507747 w 2740967"/>
              <a:gd name="connsiteY4" fmla="*/ 236272 h 5909960"/>
              <a:gd name="connsiteX5" fmla="*/ 1967704 w 2740967"/>
              <a:gd name="connsiteY5" fmla="*/ 227851 h 5909960"/>
              <a:gd name="connsiteX6" fmla="*/ 2131847 w 2740967"/>
              <a:gd name="connsiteY6" fmla="*/ 6231 h 5909960"/>
              <a:gd name="connsiteX7" fmla="*/ 2740967 w 2740967"/>
              <a:gd name="connsiteY7" fmla="*/ 443901 h 5909960"/>
              <a:gd name="connsiteX8" fmla="*/ 2740967 w 2740967"/>
              <a:gd name="connsiteY8" fmla="*/ 5453240 h 5909960"/>
              <a:gd name="connsiteX9" fmla="*/ 2284247 w 2740967"/>
              <a:gd name="connsiteY9" fmla="*/ 5909960 h 5909960"/>
              <a:gd name="connsiteX10" fmla="*/ 457424 w 2740967"/>
              <a:gd name="connsiteY10" fmla="*/ 5909960 h 5909960"/>
              <a:gd name="connsiteX11" fmla="*/ 704 w 2740967"/>
              <a:gd name="connsiteY11" fmla="*/ 5453240 h 5909960"/>
              <a:gd name="connsiteX12" fmla="*/ 704 w 2740967"/>
              <a:gd name="connsiteY12" fmla="*/ 443901 h 5909960"/>
              <a:gd name="connsiteX0" fmla="*/ 704 w 2740967"/>
              <a:gd name="connsiteY0" fmla="*/ 443901 h 5909960"/>
              <a:gd name="connsiteX1" fmla="*/ 564365 w 2740967"/>
              <a:gd name="connsiteY1" fmla="*/ 18365 h 5909960"/>
              <a:gd name="connsiteX2" fmla="*/ 645977 w 2740967"/>
              <a:gd name="connsiteY2" fmla="*/ 140841 h 5909960"/>
              <a:gd name="connsiteX3" fmla="*/ 781091 w 2740967"/>
              <a:gd name="connsiteY3" fmla="*/ 230284 h 5909960"/>
              <a:gd name="connsiteX4" fmla="*/ 1507747 w 2740967"/>
              <a:gd name="connsiteY4" fmla="*/ 236272 h 5909960"/>
              <a:gd name="connsiteX5" fmla="*/ 1967704 w 2740967"/>
              <a:gd name="connsiteY5" fmla="*/ 227851 h 5909960"/>
              <a:gd name="connsiteX6" fmla="*/ 2131847 w 2740967"/>
              <a:gd name="connsiteY6" fmla="*/ 6231 h 5909960"/>
              <a:gd name="connsiteX7" fmla="*/ 2740967 w 2740967"/>
              <a:gd name="connsiteY7" fmla="*/ 443901 h 5909960"/>
              <a:gd name="connsiteX8" fmla="*/ 2740967 w 2740967"/>
              <a:gd name="connsiteY8" fmla="*/ 5453240 h 5909960"/>
              <a:gd name="connsiteX9" fmla="*/ 2284247 w 2740967"/>
              <a:gd name="connsiteY9" fmla="*/ 5909960 h 5909960"/>
              <a:gd name="connsiteX10" fmla="*/ 457424 w 2740967"/>
              <a:gd name="connsiteY10" fmla="*/ 5909960 h 5909960"/>
              <a:gd name="connsiteX11" fmla="*/ 704 w 2740967"/>
              <a:gd name="connsiteY11" fmla="*/ 5453240 h 5909960"/>
              <a:gd name="connsiteX12" fmla="*/ 704 w 2740967"/>
              <a:gd name="connsiteY12" fmla="*/ 443901 h 5909960"/>
              <a:gd name="connsiteX0" fmla="*/ 704 w 2740967"/>
              <a:gd name="connsiteY0" fmla="*/ 443901 h 5909960"/>
              <a:gd name="connsiteX1" fmla="*/ 564365 w 2740967"/>
              <a:gd name="connsiteY1" fmla="*/ 18365 h 5909960"/>
              <a:gd name="connsiteX2" fmla="*/ 645977 w 2740967"/>
              <a:gd name="connsiteY2" fmla="*/ 140841 h 5909960"/>
              <a:gd name="connsiteX3" fmla="*/ 781091 w 2740967"/>
              <a:gd name="connsiteY3" fmla="*/ 230284 h 5909960"/>
              <a:gd name="connsiteX4" fmla="*/ 1507747 w 2740967"/>
              <a:gd name="connsiteY4" fmla="*/ 236272 h 5909960"/>
              <a:gd name="connsiteX5" fmla="*/ 1967704 w 2740967"/>
              <a:gd name="connsiteY5" fmla="*/ 227851 h 5909960"/>
              <a:gd name="connsiteX6" fmla="*/ 2131847 w 2740967"/>
              <a:gd name="connsiteY6" fmla="*/ 6231 h 5909960"/>
              <a:gd name="connsiteX7" fmla="*/ 2740967 w 2740967"/>
              <a:gd name="connsiteY7" fmla="*/ 443901 h 5909960"/>
              <a:gd name="connsiteX8" fmla="*/ 2740967 w 2740967"/>
              <a:gd name="connsiteY8" fmla="*/ 5453240 h 5909960"/>
              <a:gd name="connsiteX9" fmla="*/ 2284247 w 2740967"/>
              <a:gd name="connsiteY9" fmla="*/ 5909960 h 5909960"/>
              <a:gd name="connsiteX10" fmla="*/ 457424 w 2740967"/>
              <a:gd name="connsiteY10" fmla="*/ 5909960 h 5909960"/>
              <a:gd name="connsiteX11" fmla="*/ 704 w 2740967"/>
              <a:gd name="connsiteY11" fmla="*/ 5453240 h 5909960"/>
              <a:gd name="connsiteX12" fmla="*/ 704 w 2740967"/>
              <a:gd name="connsiteY12" fmla="*/ 443901 h 5909960"/>
              <a:gd name="connsiteX0" fmla="*/ 704 w 2740967"/>
              <a:gd name="connsiteY0" fmla="*/ 443901 h 5909960"/>
              <a:gd name="connsiteX1" fmla="*/ 564365 w 2740967"/>
              <a:gd name="connsiteY1" fmla="*/ 18365 h 5909960"/>
              <a:gd name="connsiteX2" fmla="*/ 645977 w 2740967"/>
              <a:gd name="connsiteY2" fmla="*/ 140841 h 5909960"/>
              <a:gd name="connsiteX3" fmla="*/ 781091 w 2740967"/>
              <a:gd name="connsiteY3" fmla="*/ 230284 h 5909960"/>
              <a:gd name="connsiteX4" fmla="*/ 1507747 w 2740967"/>
              <a:gd name="connsiteY4" fmla="*/ 236272 h 5909960"/>
              <a:gd name="connsiteX5" fmla="*/ 1967704 w 2740967"/>
              <a:gd name="connsiteY5" fmla="*/ 227851 h 5909960"/>
              <a:gd name="connsiteX6" fmla="*/ 2131847 w 2740967"/>
              <a:gd name="connsiteY6" fmla="*/ 6231 h 5909960"/>
              <a:gd name="connsiteX7" fmla="*/ 2740967 w 2740967"/>
              <a:gd name="connsiteY7" fmla="*/ 443901 h 5909960"/>
              <a:gd name="connsiteX8" fmla="*/ 2740967 w 2740967"/>
              <a:gd name="connsiteY8" fmla="*/ 5453240 h 5909960"/>
              <a:gd name="connsiteX9" fmla="*/ 2284247 w 2740967"/>
              <a:gd name="connsiteY9" fmla="*/ 5909960 h 5909960"/>
              <a:gd name="connsiteX10" fmla="*/ 457424 w 2740967"/>
              <a:gd name="connsiteY10" fmla="*/ 5909960 h 5909960"/>
              <a:gd name="connsiteX11" fmla="*/ 704 w 2740967"/>
              <a:gd name="connsiteY11" fmla="*/ 5453240 h 5909960"/>
              <a:gd name="connsiteX12" fmla="*/ 704 w 2740967"/>
              <a:gd name="connsiteY12" fmla="*/ 443901 h 5909960"/>
              <a:gd name="connsiteX0" fmla="*/ 704 w 2740967"/>
              <a:gd name="connsiteY0" fmla="*/ 443901 h 5909960"/>
              <a:gd name="connsiteX1" fmla="*/ 564365 w 2740967"/>
              <a:gd name="connsiteY1" fmla="*/ 18365 h 5909960"/>
              <a:gd name="connsiteX2" fmla="*/ 645977 w 2740967"/>
              <a:gd name="connsiteY2" fmla="*/ 140841 h 5909960"/>
              <a:gd name="connsiteX3" fmla="*/ 781091 w 2740967"/>
              <a:gd name="connsiteY3" fmla="*/ 230284 h 5909960"/>
              <a:gd name="connsiteX4" fmla="*/ 1507747 w 2740967"/>
              <a:gd name="connsiteY4" fmla="*/ 236272 h 5909960"/>
              <a:gd name="connsiteX5" fmla="*/ 1967704 w 2740967"/>
              <a:gd name="connsiteY5" fmla="*/ 227851 h 5909960"/>
              <a:gd name="connsiteX6" fmla="*/ 2131847 w 2740967"/>
              <a:gd name="connsiteY6" fmla="*/ 6231 h 5909960"/>
              <a:gd name="connsiteX7" fmla="*/ 2740967 w 2740967"/>
              <a:gd name="connsiteY7" fmla="*/ 443901 h 5909960"/>
              <a:gd name="connsiteX8" fmla="*/ 2740967 w 2740967"/>
              <a:gd name="connsiteY8" fmla="*/ 5453240 h 5909960"/>
              <a:gd name="connsiteX9" fmla="*/ 2284247 w 2740967"/>
              <a:gd name="connsiteY9" fmla="*/ 5909960 h 5909960"/>
              <a:gd name="connsiteX10" fmla="*/ 457424 w 2740967"/>
              <a:gd name="connsiteY10" fmla="*/ 5909960 h 5909960"/>
              <a:gd name="connsiteX11" fmla="*/ 704 w 2740967"/>
              <a:gd name="connsiteY11" fmla="*/ 5453240 h 5909960"/>
              <a:gd name="connsiteX12" fmla="*/ 704 w 2740967"/>
              <a:gd name="connsiteY12" fmla="*/ 443901 h 5909960"/>
              <a:gd name="connsiteX0" fmla="*/ 704 w 2740967"/>
              <a:gd name="connsiteY0" fmla="*/ 443901 h 5909960"/>
              <a:gd name="connsiteX1" fmla="*/ 564365 w 2740967"/>
              <a:gd name="connsiteY1" fmla="*/ 18365 h 5909960"/>
              <a:gd name="connsiteX2" fmla="*/ 645977 w 2740967"/>
              <a:gd name="connsiteY2" fmla="*/ 140841 h 5909960"/>
              <a:gd name="connsiteX3" fmla="*/ 781091 w 2740967"/>
              <a:gd name="connsiteY3" fmla="*/ 230284 h 5909960"/>
              <a:gd name="connsiteX4" fmla="*/ 1507747 w 2740967"/>
              <a:gd name="connsiteY4" fmla="*/ 236272 h 5909960"/>
              <a:gd name="connsiteX5" fmla="*/ 1967704 w 2740967"/>
              <a:gd name="connsiteY5" fmla="*/ 227851 h 5909960"/>
              <a:gd name="connsiteX6" fmla="*/ 2131847 w 2740967"/>
              <a:gd name="connsiteY6" fmla="*/ 6231 h 5909960"/>
              <a:gd name="connsiteX7" fmla="*/ 2740967 w 2740967"/>
              <a:gd name="connsiteY7" fmla="*/ 443901 h 5909960"/>
              <a:gd name="connsiteX8" fmla="*/ 2740967 w 2740967"/>
              <a:gd name="connsiteY8" fmla="*/ 5453240 h 5909960"/>
              <a:gd name="connsiteX9" fmla="*/ 2284247 w 2740967"/>
              <a:gd name="connsiteY9" fmla="*/ 5909960 h 5909960"/>
              <a:gd name="connsiteX10" fmla="*/ 457424 w 2740967"/>
              <a:gd name="connsiteY10" fmla="*/ 5909960 h 5909960"/>
              <a:gd name="connsiteX11" fmla="*/ 704 w 2740967"/>
              <a:gd name="connsiteY11" fmla="*/ 5453240 h 5909960"/>
              <a:gd name="connsiteX12" fmla="*/ 704 w 2740967"/>
              <a:gd name="connsiteY12" fmla="*/ 443901 h 5909960"/>
              <a:gd name="connsiteX0" fmla="*/ 704 w 2740967"/>
              <a:gd name="connsiteY0" fmla="*/ 443901 h 5909960"/>
              <a:gd name="connsiteX1" fmla="*/ 564365 w 2740967"/>
              <a:gd name="connsiteY1" fmla="*/ 18365 h 5909960"/>
              <a:gd name="connsiteX2" fmla="*/ 645977 w 2740967"/>
              <a:gd name="connsiteY2" fmla="*/ 140841 h 5909960"/>
              <a:gd name="connsiteX3" fmla="*/ 781091 w 2740967"/>
              <a:gd name="connsiteY3" fmla="*/ 230284 h 5909960"/>
              <a:gd name="connsiteX4" fmla="*/ 1507747 w 2740967"/>
              <a:gd name="connsiteY4" fmla="*/ 236272 h 5909960"/>
              <a:gd name="connsiteX5" fmla="*/ 1967704 w 2740967"/>
              <a:gd name="connsiteY5" fmla="*/ 227851 h 5909960"/>
              <a:gd name="connsiteX6" fmla="*/ 2131847 w 2740967"/>
              <a:gd name="connsiteY6" fmla="*/ 6231 h 5909960"/>
              <a:gd name="connsiteX7" fmla="*/ 2740967 w 2740967"/>
              <a:gd name="connsiteY7" fmla="*/ 443901 h 5909960"/>
              <a:gd name="connsiteX8" fmla="*/ 2740967 w 2740967"/>
              <a:gd name="connsiteY8" fmla="*/ 5453240 h 5909960"/>
              <a:gd name="connsiteX9" fmla="*/ 2284247 w 2740967"/>
              <a:gd name="connsiteY9" fmla="*/ 5909960 h 5909960"/>
              <a:gd name="connsiteX10" fmla="*/ 457424 w 2740967"/>
              <a:gd name="connsiteY10" fmla="*/ 5909960 h 5909960"/>
              <a:gd name="connsiteX11" fmla="*/ 704 w 2740967"/>
              <a:gd name="connsiteY11" fmla="*/ 5453240 h 5909960"/>
              <a:gd name="connsiteX12" fmla="*/ 704 w 2740967"/>
              <a:gd name="connsiteY12" fmla="*/ 443901 h 5909960"/>
              <a:gd name="connsiteX0" fmla="*/ 704 w 2740967"/>
              <a:gd name="connsiteY0" fmla="*/ 443901 h 5909960"/>
              <a:gd name="connsiteX1" fmla="*/ 564365 w 2740967"/>
              <a:gd name="connsiteY1" fmla="*/ 18365 h 5909960"/>
              <a:gd name="connsiteX2" fmla="*/ 645977 w 2740967"/>
              <a:gd name="connsiteY2" fmla="*/ 140841 h 5909960"/>
              <a:gd name="connsiteX3" fmla="*/ 781091 w 2740967"/>
              <a:gd name="connsiteY3" fmla="*/ 230284 h 5909960"/>
              <a:gd name="connsiteX4" fmla="*/ 1507747 w 2740967"/>
              <a:gd name="connsiteY4" fmla="*/ 236272 h 5909960"/>
              <a:gd name="connsiteX5" fmla="*/ 1967704 w 2740967"/>
              <a:gd name="connsiteY5" fmla="*/ 227851 h 5909960"/>
              <a:gd name="connsiteX6" fmla="*/ 2131847 w 2740967"/>
              <a:gd name="connsiteY6" fmla="*/ 6231 h 5909960"/>
              <a:gd name="connsiteX7" fmla="*/ 2740967 w 2740967"/>
              <a:gd name="connsiteY7" fmla="*/ 443901 h 5909960"/>
              <a:gd name="connsiteX8" fmla="*/ 2740967 w 2740967"/>
              <a:gd name="connsiteY8" fmla="*/ 5453240 h 5909960"/>
              <a:gd name="connsiteX9" fmla="*/ 2284247 w 2740967"/>
              <a:gd name="connsiteY9" fmla="*/ 5909960 h 5909960"/>
              <a:gd name="connsiteX10" fmla="*/ 457424 w 2740967"/>
              <a:gd name="connsiteY10" fmla="*/ 5909960 h 5909960"/>
              <a:gd name="connsiteX11" fmla="*/ 704 w 2740967"/>
              <a:gd name="connsiteY11" fmla="*/ 5453240 h 5909960"/>
              <a:gd name="connsiteX12" fmla="*/ 704 w 2740967"/>
              <a:gd name="connsiteY12" fmla="*/ 443901 h 5909960"/>
              <a:gd name="connsiteX0" fmla="*/ 704 w 2740967"/>
              <a:gd name="connsiteY0" fmla="*/ 443901 h 5909960"/>
              <a:gd name="connsiteX1" fmla="*/ 564365 w 2740967"/>
              <a:gd name="connsiteY1" fmla="*/ 18365 h 5909960"/>
              <a:gd name="connsiteX2" fmla="*/ 645977 w 2740967"/>
              <a:gd name="connsiteY2" fmla="*/ 140841 h 5909960"/>
              <a:gd name="connsiteX3" fmla="*/ 781091 w 2740967"/>
              <a:gd name="connsiteY3" fmla="*/ 230284 h 5909960"/>
              <a:gd name="connsiteX4" fmla="*/ 1507747 w 2740967"/>
              <a:gd name="connsiteY4" fmla="*/ 236272 h 5909960"/>
              <a:gd name="connsiteX5" fmla="*/ 1967704 w 2740967"/>
              <a:gd name="connsiteY5" fmla="*/ 227851 h 5909960"/>
              <a:gd name="connsiteX6" fmla="*/ 2131847 w 2740967"/>
              <a:gd name="connsiteY6" fmla="*/ 6231 h 5909960"/>
              <a:gd name="connsiteX7" fmla="*/ 2740967 w 2740967"/>
              <a:gd name="connsiteY7" fmla="*/ 443901 h 5909960"/>
              <a:gd name="connsiteX8" fmla="*/ 2740967 w 2740967"/>
              <a:gd name="connsiteY8" fmla="*/ 5453240 h 5909960"/>
              <a:gd name="connsiteX9" fmla="*/ 2284247 w 2740967"/>
              <a:gd name="connsiteY9" fmla="*/ 5909960 h 5909960"/>
              <a:gd name="connsiteX10" fmla="*/ 457424 w 2740967"/>
              <a:gd name="connsiteY10" fmla="*/ 5909960 h 5909960"/>
              <a:gd name="connsiteX11" fmla="*/ 704 w 2740967"/>
              <a:gd name="connsiteY11" fmla="*/ 5453240 h 5909960"/>
              <a:gd name="connsiteX12" fmla="*/ 704 w 2740967"/>
              <a:gd name="connsiteY12" fmla="*/ 443901 h 5909960"/>
              <a:gd name="connsiteX0" fmla="*/ 704 w 2740967"/>
              <a:gd name="connsiteY0" fmla="*/ 443901 h 5909960"/>
              <a:gd name="connsiteX1" fmla="*/ 564365 w 2740967"/>
              <a:gd name="connsiteY1" fmla="*/ 18365 h 5909960"/>
              <a:gd name="connsiteX2" fmla="*/ 645977 w 2740967"/>
              <a:gd name="connsiteY2" fmla="*/ 140841 h 5909960"/>
              <a:gd name="connsiteX3" fmla="*/ 781091 w 2740967"/>
              <a:gd name="connsiteY3" fmla="*/ 230284 h 5909960"/>
              <a:gd name="connsiteX4" fmla="*/ 1507747 w 2740967"/>
              <a:gd name="connsiteY4" fmla="*/ 236272 h 5909960"/>
              <a:gd name="connsiteX5" fmla="*/ 1967704 w 2740967"/>
              <a:gd name="connsiteY5" fmla="*/ 227851 h 5909960"/>
              <a:gd name="connsiteX6" fmla="*/ 2131847 w 2740967"/>
              <a:gd name="connsiteY6" fmla="*/ 6231 h 5909960"/>
              <a:gd name="connsiteX7" fmla="*/ 2740967 w 2740967"/>
              <a:gd name="connsiteY7" fmla="*/ 443901 h 5909960"/>
              <a:gd name="connsiteX8" fmla="*/ 2740967 w 2740967"/>
              <a:gd name="connsiteY8" fmla="*/ 5453240 h 5909960"/>
              <a:gd name="connsiteX9" fmla="*/ 2284247 w 2740967"/>
              <a:gd name="connsiteY9" fmla="*/ 5909960 h 5909960"/>
              <a:gd name="connsiteX10" fmla="*/ 457424 w 2740967"/>
              <a:gd name="connsiteY10" fmla="*/ 5909960 h 5909960"/>
              <a:gd name="connsiteX11" fmla="*/ 704 w 2740967"/>
              <a:gd name="connsiteY11" fmla="*/ 5453240 h 5909960"/>
              <a:gd name="connsiteX12" fmla="*/ 704 w 2740967"/>
              <a:gd name="connsiteY12" fmla="*/ 443901 h 5909960"/>
              <a:gd name="connsiteX0" fmla="*/ 704 w 2740967"/>
              <a:gd name="connsiteY0" fmla="*/ 443901 h 5909960"/>
              <a:gd name="connsiteX1" fmla="*/ 564365 w 2740967"/>
              <a:gd name="connsiteY1" fmla="*/ 18365 h 5909960"/>
              <a:gd name="connsiteX2" fmla="*/ 645977 w 2740967"/>
              <a:gd name="connsiteY2" fmla="*/ 140841 h 5909960"/>
              <a:gd name="connsiteX3" fmla="*/ 781091 w 2740967"/>
              <a:gd name="connsiteY3" fmla="*/ 230284 h 5909960"/>
              <a:gd name="connsiteX4" fmla="*/ 1507747 w 2740967"/>
              <a:gd name="connsiteY4" fmla="*/ 236272 h 5909960"/>
              <a:gd name="connsiteX5" fmla="*/ 1967704 w 2740967"/>
              <a:gd name="connsiteY5" fmla="*/ 227851 h 5909960"/>
              <a:gd name="connsiteX6" fmla="*/ 2131847 w 2740967"/>
              <a:gd name="connsiteY6" fmla="*/ 6231 h 5909960"/>
              <a:gd name="connsiteX7" fmla="*/ 2740967 w 2740967"/>
              <a:gd name="connsiteY7" fmla="*/ 443901 h 5909960"/>
              <a:gd name="connsiteX8" fmla="*/ 2740967 w 2740967"/>
              <a:gd name="connsiteY8" fmla="*/ 5453240 h 5909960"/>
              <a:gd name="connsiteX9" fmla="*/ 2284247 w 2740967"/>
              <a:gd name="connsiteY9" fmla="*/ 5909960 h 5909960"/>
              <a:gd name="connsiteX10" fmla="*/ 457424 w 2740967"/>
              <a:gd name="connsiteY10" fmla="*/ 5909960 h 5909960"/>
              <a:gd name="connsiteX11" fmla="*/ 704 w 2740967"/>
              <a:gd name="connsiteY11" fmla="*/ 5453240 h 5909960"/>
              <a:gd name="connsiteX12" fmla="*/ 704 w 2740967"/>
              <a:gd name="connsiteY12" fmla="*/ 443901 h 5909960"/>
              <a:gd name="connsiteX0" fmla="*/ 704 w 2740967"/>
              <a:gd name="connsiteY0" fmla="*/ 443901 h 5909960"/>
              <a:gd name="connsiteX1" fmla="*/ 564365 w 2740967"/>
              <a:gd name="connsiteY1" fmla="*/ 18365 h 5909960"/>
              <a:gd name="connsiteX2" fmla="*/ 621485 w 2740967"/>
              <a:gd name="connsiteY2" fmla="*/ 148931 h 5909960"/>
              <a:gd name="connsiteX3" fmla="*/ 781091 w 2740967"/>
              <a:gd name="connsiteY3" fmla="*/ 230284 h 5909960"/>
              <a:gd name="connsiteX4" fmla="*/ 1507747 w 2740967"/>
              <a:gd name="connsiteY4" fmla="*/ 236272 h 5909960"/>
              <a:gd name="connsiteX5" fmla="*/ 1967704 w 2740967"/>
              <a:gd name="connsiteY5" fmla="*/ 227851 h 5909960"/>
              <a:gd name="connsiteX6" fmla="*/ 2131847 w 2740967"/>
              <a:gd name="connsiteY6" fmla="*/ 6231 h 5909960"/>
              <a:gd name="connsiteX7" fmla="*/ 2740967 w 2740967"/>
              <a:gd name="connsiteY7" fmla="*/ 443901 h 5909960"/>
              <a:gd name="connsiteX8" fmla="*/ 2740967 w 2740967"/>
              <a:gd name="connsiteY8" fmla="*/ 5453240 h 5909960"/>
              <a:gd name="connsiteX9" fmla="*/ 2284247 w 2740967"/>
              <a:gd name="connsiteY9" fmla="*/ 5909960 h 5909960"/>
              <a:gd name="connsiteX10" fmla="*/ 457424 w 2740967"/>
              <a:gd name="connsiteY10" fmla="*/ 5909960 h 5909960"/>
              <a:gd name="connsiteX11" fmla="*/ 704 w 2740967"/>
              <a:gd name="connsiteY11" fmla="*/ 5453240 h 5909960"/>
              <a:gd name="connsiteX12" fmla="*/ 704 w 2740967"/>
              <a:gd name="connsiteY12" fmla="*/ 443901 h 5909960"/>
              <a:gd name="connsiteX0" fmla="*/ 704 w 2740967"/>
              <a:gd name="connsiteY0" fmla="*/ 443901 h 5909960"/>
              <a:gd name="connsiteX1" fmla="*/ 564365 w 2740967"/>
              <a:gd name="connsiteY1" fmla="*/ 18365 h 5909960"/>
              <a:gd name="connsiteX2" fmla="*/ 648699 w 2740967"/>
              <a:gd name="connsiteY2" fmla="*/ 146234 h 5909960"/>
              <a:gd name="connsiteX3" fmla="*/ 781091 w 2740967"/>
              <a:gd name="connsiteY3" fmla="*/ 230284 h 5909960"/>
              <a:gd name="connsiteX4" fmla="*/ 1507747 w 2740967"/>
              <a:gd name="connsiteY4" fmla="*/ 236272 h 5909960"/>
              <a:gd name="connsiteX5" fmla="*/ 1967704 w 2740967"/>
              <a:gd name="connsiteY5" fmla="*/ 227851 h 5909960"/>
              <a:gd name="connsiteX6" fmla="*/ 2131847 w 2740967"/>
              <a:gd name="connsiteY6" fmla="*/ 6231 h 5909960"/>
              <a:gd name="connsiteX7" fmla="*/ 2740967 w 2740967"/>
              <a:gd name="connsiteY7" fmla="*/ 443901 h 5909960"/>
              <a:gd name="connsiteX8" fmla="*/ 2740967 w 2740967"/>
              <a:gd name="connsiteY8" fmla="*/ 5453240 h 5909960"/>
              <a:gd name="connsiteX9" fmla="*/ 2284247 w 2740967"/>
              <a:gd name="connsiteY9" fmla="*/ 5909960 h 5909960"/>
              <a:gd name="connsiteX10" fmla="*/ 457424 w 2740967"/>
              <a:gd name="connsiteY10" fmla="*/ 5909960 h 5909960"/>
              <a:gd name="connsiteX11" fmla="*/ 704 w 2740967"/>
              <a:gd name="connsiteY11" fmla="*/ 5453240 h 5909960"/>
              <a:gd name="connsiteX12" fmla="*/ 704 w 2740967"/>
              <a:gd name="connsiteY12" fmla="*/ 443901 h 5909960"/>
              <a:gd name="connsiteX0" fmla="*/ 704 w 2740967"/>
              <a:gd name="connsiteY0" fmla="*/ 443901 h 5909960"/>
              <a:gd name="connsiteX1" fmla="*/ 564365 w 2740967"/>
              <a:gd name="connsiteY1" fmla="*/ 18365 h 5909960"/>
              <a:gd name="connsiteX2" fmla="*/ 648699 w 2740967"/>
              <a:gd name="connsiteY2" fmla="*/ 146234 h 5909960"/>
              <a:gd name="connsiteX3" fmla="*/ 781091 w 2740967"/>
              <a:gd name="connsiteY3" fmla="*/ 230284 h 5909960"/>
              <a:gd name="connsiteX4" fmla="*/ 1507747 w 2740967"/>
              <a:gd name="connsiteY4" fmla="*/ 236272 h 5909960"/>
              <a:gd name="connsiteX5" fmla="*/ 1967704 w 2740967"/>
              <a:gd name="connsiteY5" fmla="*/ 227851 h 5909960"/>
              <a:gd name="connsiteX6" fmla="*/ 2131847 w 2740967"/>
              <a:gd name="connsiteY6" fmla="*/ 6231 h 5909960"/>
              <a:gd name="connsiteX7" fmla="*/ 2740967 w 2740967"/>
              <a:gd name="connsiteY7" fmla="*/ 443901 h 5909960"/>
              <a:gd name="connsiteX8" fmla="*/ 2740967 w 2740967"/>
              <a:gd name="connsiteY8" fmla="*/ 5453240 h 5909960"/>
              <a:gd name="connsiteX9" fmla="*/ 2284247 w 2740967"/>
              <a:gd name="connsiteY9" fmla="*/ 5909960 h 5909960"/>
              <a:gd name="connsiteX10" fmla="*/ 457424 w 2740967"/>
              <a:gd name="connsiteY10" fmla="*/ 5909960 h 5909960"/>
              <a:gd name="connsiteX11" fmla="*/ 704 w 2740967"/>
              <a:gd name="connsiteY11" fmla="*/ 5453240 h 5909960"/>
              <a:gd name="connsiteX12" fmla="*/ 704 w 2740967"/>
              <a:gd name="connsiteY12" fmla="*/ 443901 h 5909960"/>
              <a:gd name="connsiteX0" fmla="*/ 704 w 2740967"/>
              <a:gd name="connsiteY0" fmla="*/ 443901 h 5909960"/>
              <a:gd name="connsiteX1" fmla="*/ 564365 w 2740967"/>
              <a:gd name="connsiteY1" fmla="*/ 18365 h 5909960"/>
              <a:gd name="connsiteX2" fmla="*/ 648699 w 2740967"/>
              <a:gd name="connsiteY2" fmla="*/ 146234 h 5909960"/>
              <a:gd name="connsiteX3" fmla="*/ 781091 w 2740967"/>
              <a:gd name="connsiteY3" fmla="*/ 230284 h 5909960"/>
              <a:gd name="connsiteX4" fmla="*/ 1507747 w 2740967"/>
              <a:gd name="connsiteY4" fmla="*/ 236272 h 5909960"/>
              <a:gd name="connsiteX5" fmla="*/ 1967704 w 2740967"/>
              <a:gd name="connsiteY5" fmla="*/ 227851 h 5909960"/>
              <a:gd name="connsiteX6" fmla="*/ 2131847 w 2740967"/>
              <a:gd name="connsiteY6" fmla="*/ 6231 h 5909960"/>
              <a:gd name="connsiteX7" fmla="*/ 2740967 w 2740967"/>
              <a:gd name="connsiteY7" fmla="*/ 443901 h 5909960"/>
              <a:gd name="connsiteX8" fmla="*/ 2740967 w 2740967"/>
              <a:gd name="connsiteY8" fmla="*/ 5453240 h 5909960"/>
              <a:gd name="connsiteX9" fmla="*/ 2284247 w 2740967"/>
              <a:gd name="connsiteY9" fmla="*/ 5909960 h 5909960"/>
              <a:gd name="connsiteX10" fmla="*/ 457424 w 2740967"/>
              <a:gd name="connsiteY10" fmla="*/ 5909960 h 5909960"/>
              <a:gd name="connsiteX11" fmla="*/ 704 w 2740967"/>
              <a:gd name="connsiteY11" fmla="*/ 5453240 h 5909960"/>
              <a:gd name="connsiteX12" fmla="*/ 704 w 2740967"/>
              <a:gd name="connsiteY12" fmla="*/ 443901 h 5909960"/>
              <a:gd name="connsiteX0" fmla="*/ 704 w 2740967"/>
              <a:gd name="connsiteY0" fmla="*/ 443901 h 5909960"/>
              <a:gd name="connsiteX1" fmla="*/ 564365 w 2740967"/>
              <a:gd name="connsiteY1" fmla="*/ 18365 h 5909960"/>
              <a:gd name="connsiteX2" fmla="*/ 648699 w 2740967"/>
              <a:gd name="connsiteY2" fmla="*/ 146234 h 5909960"/>
              <a:gd name="connsiteX3" fmla="*/ 781091 w 2740967"/>
              <a:gd name="connsiteY3" fmla="*/ 230284 h 5909960"/>
              <a:gd name="connsiteX4" fmla="*/ 1507747 w 2740967"/>
              <a:gd name="connsiteY4" fmla="*/ 236272 h 5909960"/>
              <a:gd name="connsiteX5" fmla="*/ 1967704 w 2740967"/>
              <a:gd name="connsiteY5" fmla="*/ 227851 h 5909960"/>
              <a:gd name="connsiteX6" fmla="*/ 2131847 w 2740967"/>
              <a:gd name="connsiteY6" fmla="*/ 6231 h 5909960"/>
              <a:gd name="connsiteX7" fmla="*/ 2740967 w 2740967"/>
              <a:gd name="connsiteY7" fmla="*/ 443901 h 5909960"/>
              <a:gd name="connsiteX8" fmla="*/ 2740967 w 2740967"/>
              <a:gd name="connsiteY8" fmla="*/ 5453240 h 5909960"/>
              <a:gd name="connsiteX9" fmla="*/ 2284247 w 2740967"/>
              <a:gd name="connsiteY9" fmla="*/ 5909960 h 5909960"/>
              <a:gd name="connsiteX10" fmla="*/ 457424 w 2740967"/>
              <a:gd name="connsiteY10" fmla="*/ 5909960 h 5909960"/>
              <a:gd name="connsiteX11" fmla="*/ 704 w 2740967"/>
              <a:gd name="connsiteY11" fmla="*/ 5453240 h 5909960"/>
              <a:gd name="connsiteX12" fmla="*/ 704 w 2740967"/>
              <a:gd name="connsiteY12" fmla="*/ 443901 h 5909960"/>
              <a:gd name="connsiteX0" fmla="*/ 704 w 2740967"/>
              <a:gd name="connsiteY0" fmla="*/ 443901 h 5909960"/>
              <a:gd name="connsiteX1" fmla="*/ 564365 w 2740967"/>
              <a:gd name="connsiteY1" fmla="*/ 18365 h 5909960"/>
              <a:gd name="connsiteX2" fmla="*/ 648699 w 2740967"/>
              <a:gd name="connsiteY2" fmla="*/ 146234 h 5909960"/>
              <a:gd name="connsiteX3" fmla="*/ 781091 w 2740967"/>
              <a:gd name="connsiteY3" fmla="*/ 230284 h 5909960"/>
              <a:gd name="connsiteX4" fmla="*/ 1507747 w 2740967"/>
              <a:gd name="connsiteY4" fmla="*/ 236272 h 5909960"/>
              <a:gd name="connsiteX5" fmla="*/ 1967704 w 2740967"/>
              <a:gd name="connsiteY5" fmla="*/ 227851 h 5909960"/>
              <a:gd name="connsiteX6" fmla="*/ 2131847 w 2740967"/>
              <a:gd name="connsiteY6" fmla="*/ 6231 h 5909960"/>
              <a:gd name="connsiteX7" fmla="*/ 2740967 w 2740967"/>
              <a:gd name="connsiteY7" fmla="*/ 443901 h 5909960"/>
              <a:gd name="connsiteX8" fmla="*/ 2740967 w 2740967"/>
              <a:gd name="connsiteY8" fmla="*/ 5453240 h 5909960"/>
              <a:gd name="connsiteX9" fmla="*/ 2284247 w 2740967"/>
              <a:gd name="connsiteY9" fmla="*/ 5909960 h 5909960"/>
              <a:gd name="connsiteX10" fmla="*/ 457424 w 2740967"/>
              <a:gd name="connsiteY10" fmla="*/ 5909960 h 5909960"/>
              <a:gd name="connsiteX11" fmla="*/ 704 w 2740967"/>
              <a:gd name="connsiteY11" fmla="*/ 5453240 h 5909960"/>
              <a:gd name="connsiteX12" fmla="*/ 704 w 2740967"/>
              <a:gd name="connsiteY12" fmla="*/ 443901 h 5909960"/>
              <a:gd name="connsiteX0" fmla="*/ 704 w 2740967"/>
              <a:gd name="connsiteY0" fmla="*/ 443901 h 5909960"/>
              <a:gd name="connsiteX1" fmla="*/ 564365 w 2740967"/>
              <a:gd name="connsiteY1" fmla="*/ 18365 h 5909960"/>
              <a:gd name="connsiteX2" fmla="*/ 648699 w 2740967"/>
              <a:gd name="connsiteY2" fmla="*/ 146234 h 5909960"/>
              <a:gd name="connsiteX3" fmla="*/ 781091 w 2740967"/>
              <a:gd name="connsiteY3" fmla="*/ 230284 h 5909960"/>
              <a:gd name="connsiteX4" fmla="*/ 1507747 w 2740967"/>
              <a:gd name="connsiteY4" fmla="*/ 236272 h 5909960"/>
              <a:gd name="connsiteX5" fmla="*/ 1967704 w 2740967"/>
              <a:gd name="connsiteY5" fmla="*/ 227851 h 5909960"/>
              <a:gd name="connsiteX6" fmla="*/ 2131847 w 2740967"/>
              <a:gd name="connsiteY6" fmla="*/ 6231 h 5909960"/>
              <a:gd name="connsiteX7" fmla="*/ 2740967 w 2740967"/>
              <a:gd name="connsiteY7" fmla="*/ 443901 h 5909960"/>
              <a:gd name="connsiteX8" fmla="*/ 2740967 w 2740967"/>
              <a:gd name="connsiteY8" fmla="*/ 5453240 h 5909960"/>
              <a:gd name="connsiteX9" fmla="*/ 2284247 w 2740967"/>
              <a:gd name="connsiteY9" fmla="*/ 5909960 h 5909960"/>
              <a:gd name="connsiteX10" fmla="*/ 457424 w 2740967"/>
              <a:gd name="connsiteY10" fmla="*/ 5909960 h 5909960"/>
              <a:gd name="connsiteX11" fmla="*/ 704 w 2740967"/>
              <a:gd name="connsiteY11" fmla="*/ 5453240 h 5909960"/>
              <a:gd name="connsiteX12" fmla="*/ 704 w 2740967"/>
              <a:gd name="connsiteY12" fmla="*/ 443901 h 5909960"/>
              <a:gd name="connsiteX0" fmla="*/ 704 w 2740967"/>
              <a:gd name="connsiteY0" fmla="*/ 443901 h 5909960"/>
              <a:gd name="connsiteX1" fmla="*/ 564365 w 2740967"/>
              <a:gd name="connsiteY1" fmla="*/ 18365 h 5909960"/>
              <a:gd name="connsiteX2" fmla="*/ 648699 w 2740967"/>
              <a:gd name="connsiteY2" fmla="*/ 146234 h 5909960"/>
              <a:gd name="connsiteX3" fmla="*/ 781091 w 2740967"/>
              <a:gd name="connsiteY3" fmla="*/ 230284 h 5909960"/>
              <a:gd name="connsiteX4" fmla="*/ 1507747 w 2740967"/>
              <a:gd name="connsiteY4" fmla="*/ 236272 h 5909960"/>
              <a:gd name="connsiteX5" fmla="*/ 1967704 w 2740967"/>
              <a:gd name="connsiteY5" fmla="*/ 227851 h 5909960"/>
              <a:gd name="connsiteX6" fmla="*/ 2131847 w 2740967"/>
              <a:gd name="connsiteY6" fmla="*/ 6231 h 5909960"/>
              <a:gd name="connsiteX7" fmla="*/ 2740967 w 2740967"/>
              <a:gd name="connsiteY7" fmla="*/ 443901 h 5909960"/>
              <a:gd name="connsiteX8" fmla="*/ 2740967 w 2740967"/>
              <a:gd name="connsiteY8" fmla="*/ 5453240 h 5909960"/>
              <a:gd name="connsiteX9" fmla="*/ 2284247 w 2740967"/>
              <a:gd name="connsiteY9" fmla="*/ 5909960 h 5909960"/>
              <a:gd name="connsiteX10" fmla="*/ 457424 w 2740967"/>
              <a:gd name="connsiteY10" fmla="*/ 5909960 h 5909960"/>
              <a:gd name="connsiteX11" fmla="*/ 704 w 2740967"/>
              <a:gd name="connsiteY11" fmla="*/ 5453240 h 5909960"/>
              <a:gd name="connsiteX12" fmla="*/ 704 w 2740967"/>
              <a:gd name="connsiteY12" fmla="*/ 443901 h 5909960"/>
              <a:gd name="connsiteX0" fmla="*/ 704 w 2740967"/>
              <a:gd name="connsiteY0" fmla="*/ 443901 h 5909960"/>
              <a:gd name="connsiteX1" fmla="*/ 564365 w 2740967"/>
              <a:gd name="connsiteY1" fmla="*/ 18365 h 5909960"/>
              <a:gd name="connsiteX2" fmla="*/ 648699 w 2740967"/>
              <a:gd name="connsiteY2" fmla="*/ 146234 h 5909960"/>
              <a:gd name="connsiteX3" fmla="*/ 781091 w 2740967"/>
              <a:gd name="connsiteY3" fmla="*/ 230284 h 5909960"/>
              <a:gd name="connsiteX4" fmla="*/ 1507747 w 2740967"/>
              <a:gd name="connsiteY4" fmla="*/ 236272 h 5909960"/>
              <a:gd name="connsiteX5" fmla="*/ 1967704 w 2740967"/>
              <a:gd name="connsiteY5" fmla="*/ 227851 h 5909960"/>
              <a:gd name="connsiteX6" fmla="*/ 2131847 w 2740967"/>
              <a:gd name="connsiteY6" fmla="*/ 6231 h 5909960"/>
              <a:gd name="connsiteX7" fmla="*/ 2740967 w 2740967"/>
              <a:gd name="connsiteY7" fmla="*/ 443901 h 5909960"/>
              <a:gd name="connsiteX8" fmla="*/ 2740967 w 2740967"/>
              <a:gd name="connsiteY8" fmla="*/ 5453240 h 5909960"/>
              <a:gd name="connsiteX9" fmla="*/ 2284247 w 2740967"/>
              <a:gd name="connsiteY9" fmla="*/ 5909960 h 5909960"/>
              <a:gd name="connsiteX10" fmla="*/ 457424 w 2740967"/>
              <a:gd name="connsiteY10" fmla="*/ 5909960 h 5909960"/>
              <a:gd name="connsiteX11" fmla="*/ 704 w 2740967"/>
              <a:gd name="connsiteY11" fmla="*/ 5453240 h 5909960"/>
              <a:gd name="connsiteX12" fmla="*/ 704 w 2740967"/>
              <a:gd name="connsiteY12" fmla="*/ 443901 h 5909960"/>
              <a:gd name="connsiteX0" fmla="*/ 704 w 2740967"/>
              <a:gd name="connsiteY0" fmla="*/ 443901 h 5909960"/>
              <a:gd name="connsiteX1" fmla="*/ 564365 w 2740967"/>
              <a:gd name="connsiteY1" fmla="*/ 18365 h 5909960"/>
              <a:gd name="connsiteX2" fmla="*/ 648699 w 2740967"/>
              <a:gd name="connsiteY2" fmla="*/ 146234 h 5909960"/>
              <a:gd name="connsiteX3" fmla="*/ 781091 w 2740967"/>
              <a:gd name="connsiteY3" fmla="*/ 230284 h 5909960"/>
              <a:gd name="connsiteX4" fmla="*/ 1507747 w 2740967"/>
              <a:gd name="connsiteY4" fmla="*/ 236272 h 5909960"/>
              <a:gd name="connsiteX5" fmla="*/ 1967704 w 2740967"/>
              <a:gd name="connsiteY5" fmla="*/ 227851 h 5909960"/>
              <a:gd name="connsiteX6" fmla="*/ 2131847 w 2740967"/>
              <a:gd name="connsiteY6" fmla="*/ 6231 h 5909960"/>
              <a:gd name="connsiteX7" fmla="*/ 2740967 w 2740967"/>
              <a:gd name="connsiteY7" fmla="*/ 443901 h 5909960"/>
              <a:gd name="connsiteX8" fmla="*/ 2740967 w 2740967"/>
              <a:gd name="connsiteY8" fmla="*/ 5453240 h 5909960"/>
              <a:gd name="connsiteX9" fmla="*/ 2284247 w 2740967"/>
              <a:gd name="connsiteY9" fmla="*/ 5909960 h 5909960"/>
              <a:gd name="connsiteX10" fmla="*/ 457424 w 2740967"/>
              <a:gd name="connsiteY10" fmla="*/ 5909960 h 5909960"/>
              <a:gd name="connsiteX11" fmla="*/ 704 w 2740967"/>
              <a:gd name="connsiteY11" fmla="*/ 5453240 h 5909960"/>
              <a:gd name="connsiteX12" fmla="*/ 704 w 2740967"/>
              <a:gd name="connsiteY12" fmla="*/ 443901 h 5909960"/>
              <a:gd name="connsiteX0" fmla="*/ 704 w 2740967"/>
              <a:gd name="connsiteY0" fmla="*/ 443901 h 5909960"/>
              <a:gd name="connsiteX1" fmla="*/ 564365 w 2740967"/>
              <a:gd name="connsiteY1" fmla="*/ 18365 h 5909960"/>
              <a:gd name="connsiteX2" fmla="*/ 781091 w 2740967"/>
              <a:gd name="connsiteY2" fmla="*/ 230284 h 5909960"/>
              <a:gd name="connsiteX3" fmla="*/ 1507747 w 2740967"/>
              <a:gd name="connsiteY3" fmla="*/ 236272 h 5909960"/>
              <a:gd name="connsiteX4" fmla="*/ 1967704 w 2740967"/>
              <a:gd name="connsiteY4" fmla="*/ 227851 h 5909960"/>
              <a:gd name="connsiteX5" fmla="*/ 2131847 w 2740967"/>
              <a:gd name="connsiteY5" fmla="*/ 6231 h 5909960"/>
              <a:gd name="connsiteX6" fmla="*/ 2740967 w 2740967"/>
              <a:gd name="connsiteY6" fmla="*/ 443901 h 5909960"/>
              <a:gd name="connsiteX7" fmla="*/ 2740967 w 2740967"/>
              <a:gd name="connsiteY7" fmla="*/ 5453240 h 5909960"/>
              <a:gd name="connsiteX8" fmla="*/ 2284247 w 2740967"/>
              <a:gd name="connsiteY8" fmla="*/ 5909960 h 5909960"/>
              <a:gd name="connsiteX9" fmla="*/ 457424 w 2740967"/>
              <a:gd name="connsiteY9" fmla="*/ 5909960 h 5909960"/>
              <a:gd name="connsiteX10" fmla="*/ 704 w 2740967"/>
              <a:gd name="connsiteY10" fmla="*/ 5453240 h 5909960"/>
              <a:gd name="connsiteX11" fmla="*/ 704 w 2740967"/>
              <a:gd name="connsiteY11" fmla="*/ 443901 h 5909960"/>
              <a:gd name="connsiteX0" fmla="*/ 704 w 2740967"/>
              <a:gd name="connsiteY0" fmla="*/ 443901 h 5909960"/>
              <a:gd name="connsiteX1" fmla="*/ 564365 w 2740967"/>
              <a:gd name="connsiteY1" fmla="*/ 18365 h 5909960"/>
              <a:gd name="connsiteX2" fmla="*/ 781091 w 2740967"/>
              <a:gd name="connsiteY2" fmla="*/ 230284 h 5909960"/>
              <a:gd name="connsiteX3" fmla="*/ 1507747 w 2740967"/>
              <a:gd name="connsiteY3" fmla="*/ 236272 h 5909960"/>
              <a:gd name="connsiteX4" fmla="*/ 1967704 w 2740967"/>
              <a:gd name="connsiteY4" fmla="*/ 227851 h 5909960"/>
              <a:gd name="connsiteX5" fmla="*/ 2131847 w 2740967"/>
              <a:gd name="connsiteY5" fmla="*/ 6231 h 5909960"/>
              <a:gd name="connsiteX6" fmla="*/ 2740967 w 2740967"/>
              <a:gd name="connsiteY6" fmla="*/ 443901 h 5909960"/>
              <a:gd name="connsiteX7" fmla="*/ 2740967 w 2740967"/>
              <a:gd name="connsiteY7" fmla="*/ 5453240 h 5909960"/>
              <a:gd name="connsiteX8" fmla="*/ 2284247 w 2740967"/>
              <a:gd name="connsiteY8" fmla="*/ 5909960 h 5909960"/>
              <a:gd name="connsiteX9" fmla="*/ 457424 w 2740967"/>
              <a:gd name="connsiteY9" fmla="*/ 5909960 h 5909960"/>
              <a:gd name="connsiteX10" fmla="*/ 704 w 2740967"/>
              <a:gd name="connsiteY10" fmla="*/ 5453240 h 5909960"/>
              <a:gd name="connsiteX11" fmla="*/ 704 w 2740967"/>
              <a:gd name="connsiteY11" fmla="*/ 443901 h 5909960"/>
              <a:gd name="connsiteX0" fmla="*/ 704 w 2740967"/>
              <a:gd name="connsiteY0" fmla="*/ 443901 h 5909960"/>
              <a:gd name="connsiteX1" fmla="*/ 564365 w 2740967"/>
              <a:gd name="connsiteY1" fmla="*/ 18365 h 5909960"/>
              <a:gd name="connsiteX2" fmla="*/ 781091 w 2740967"/>
              <a:gd name="connsiteY2" fmla="*/ 230284 h 5909960"/>
              <a:gd name="connsiteX3" fmla="*/ 1507747 w 2740967"/>
              <a:gd name="connsiteY3" fmla="*/ 236272 h 5909960"/>
              <a:gd name="connsiteX4" fmla="*/ 1967704 w 2740967"/>
              <a:gd name="connsiteY4" fmla="*/ 227851 h 5909960"/>
              <a:gd name="connsiteX5" fmla="*/ 2131847 w 2740967"/>
              <a:gd name="connsiteY5" fmla="*/ 6231 h 5909960"/>
              <a:gd name="connsiteX6" fmla="*/ 2740967 w 2740967"/>
              <a:gd name="connsiteY6" fmla="*/ 443901 h 5909960"/>
              <a:gd name="connsiteX7" fmla="*/ 2740967 w 2740967"/>
              <a:gd name="connsiteY7" fmla="*/ 5453240 h 5909960"/>
              <a:gd name="connsiteX8" fmla="*/ 2284247 w 2740967"/>
              <a:gd name="connsiteY8" fmla="*/ 5909960 h 5909960"/>
              <a:gd name="connsiteX9" fmla="*/ 457424 w 2740967"/>
              <a:gd name="connsiteY9" fmla="*/ 5909960 h 5909960"/>
              <a:gd name="connsiteX10" fmla="*/ 704 w 2740967"/>
              <a:gd name="connsiteY10" fmla="*/ 5453240 h 5909960"/>
              <a:gd name="connsiteX11" fmla="*/ 704 w 2740967"/>
              <a:gd name="connsiteY11" fmla="*/ 443901 h 5909960"/>
              <a:gd name="connsiteX0" fmla="*/ 704 w 2740967"/>
              <a:gd name="connsiteY0" fmla="*/ 443901 h 5909960"/>
              <a:gd name="connsiteX1" fmla="*/ 564365 w 2740967"/>
              <a:gd name="connsiteY1" fmla="*/ 18365 h 5909960"/>
              <a:gd name="connsiteX2" fmla="*/ 781091 w 2740967"/>
              <a:gd name="connsiteY2" fmla="*/ 230284 h 5909960"/>
              <a:gd name="connsiteX3" fmla="*/ 1507747 w 2740967"/>
              <a:gd name="connsiteY3" fmla="*/ 236272 h 5909960"/>
              <a:gd name="connsiteX4" fmla="*/ 1967704 w 2740967"/>
              <a:gd name="connsiteY4" fmla="*/ 227851 h 5909960"/>
              <a:gd name="connsiteX5" fmla="*/ 2131847 w 2740967"/>
              <a:gd name="connsiteY5" fmla="*/ 6231 h 5909960"/>
              <a:gd name="connsiteX6" fmla="*/ 2740967 w 2740967"/>
              <a:gd name="connsiteY6" fmla="*/ 443901 h 5909960"/>
              <a:gd name="connsiteX7" fmla="*/ 2740967 w 2740967"/>
              <a:gd name="connsiteY7" fmla="*/ 5453240 h 5909960"/>
              <a:gd name="connsiteX8" fmla="*/ 2284247 w 2740967"/>
              <a:gd name="connsiteY8" fmla="*/ 5909960 h 5909960"/>
              <a:gd name="connsiteX9" fmla="*/ 457424 w 2740967"/>
              <a:gd name="connsiteY9" fmla="*/ 5909960 h 5909960"/>
              <a:gd name="connsiteX10" fmla="*/ 704 w 2740967"/>
              <a:gd name="connsiteY10" fmla="*/ 5453240 h 5909960"/>
              <a:gd name="connsiteX11" fmla="*/ 704 w 2740967"/>
              <a:gd name="connsiteY11" fmla="*/ 443901 h 5909960"/>
              <a:gd name="connsiteX0" fmla="*/ 704 w 2740967"/>
              <a:gd name="connsiteY0" fmla="*/ 443901 h 5909960"/>
              <a:gd name="connsiteX1" fmla="*/ 564365 w 2740967"/>
              <a:gd name="connsiteY1" fmla="*/ 18365 h 5909960"/>
              <a:gd name="connsiteX2" fmla="*/ 781091 w 2740967"/>
              <a:gd name="connsiteY2" fmla="*/ 230284 h 5909960"/>
              <a:gd name="connsiteX3" fmla="*/ 1507747 w 2740967"/>
              <a:gd name="connsiteY3" fmla="*/ 236272 h 5909960"/>
              <a:gd name="connsiteX4" fmla="*/ 1967704 w 2740967"/>
              <a:gd name="connsiteY4" fmla="*/ 227851 h 5909960"/>
              <a:gd name="connsiteX5" fmla="*/ 2131847 w 2740967"/>
              <a:gd name="connsiteY5" fmla="*/ 6231 h 5909960"/>
              <a:gd name="connsiteX6" fmla="*/ 2740967 w 2740967"/>
              <a:gd name="connsiteY6" fmla="*/ 443901 h 5909960"/>
              <a:gd name="connsiteX7" fmla="*/ 2740967 w 2740967"/>
              <a:gd name="connsiteY7" fmla="*/ 5453240 h 5909960"/>
              <a:gd name="connsiteX8" fmla="*/ 2284247 w 2740967"/>
              <a:gd name="connsiteY8" fmla="*/ 5909960 h 5909960"/>
              <a:gd name="connsiteX9" fmla="*/ 457424 w 2740967"/>
              <a:gd name="connsiteY9" fmla="*/ 5909960 h 5909960"/>
              <a:gd name="connsiteX10" fmla="*/ 704 w 2740967"/>
              <a:gd name="connsiteY10" fmla="*/ 5453240 h 5909960"/>
              <a:gd name="connsiteX11" fmla="*/ 704 w 2740967"/>
              <a:gd name="connsiteY11" fmla="*/ 443901 h 5909960"/>
              <a:gd name="connsiteX0" fmla="*/ 704 w 2740967"/>
              <a:gd name="connsiteY0" fmla="*/ 443901 h 5909960"/>
              <a:gd name="connsiteX1" fmla="*/ 564365 w 2740967"/>
              <a:gd name="connsiteY1" fmla="*/ 18365 h 5909960"/>
              <a:gd name="connsiteX2" fmla="*/ 781091 w 2740967"/>
              <a:gd name="connsiteY2" fmla="*/ 230284 h 5909960"/>
              <a:gd name="connsiteX3" fmla="*/ 1507747 w 2740967"/>
              <a:gd name="connsiteY3" fmla="*/ 236272 h 5909960"/>
              <a:gd name="connsiteX4" fmla="*/ 1967704 w 2740967"/>
              <a:gd name="connsiteY4" fmla="*/ 227851 h 5909960"/>
              <a:gd name="connsiteX5" fmla="*/ 2131847 w 2740967"/>
              <a:gd name="connsiteY5" fmla="*/ 6231 h 5909960"/>
              <a:gd name="connsiteX6" fmla="*/ 2740967 w 2740967"/>
              <a:gd name="connsiteY6" fmla="*/ 443901 h 5909960"/>
              <a:gd name="connsiteX7" fmla="*/ 2740967 w 2740967"/>
              <a:gd name="connsiteY7" fmla="*/ 5453240 h 5909960"/>
              <a:gd name="connsiteX8" fmla="*/ 2284247 w 2740967"/>
              <a:gd name="connsiteY8" fmla="*/ 5909960 h 5909960"/>
              <a:gd name="connsiteX9" fmla="*/ 457424 w 2740967"/>
              <a:gd name="connsiteY9" fmla="*/ 5909960 h 5909960"/>
              <a:gd name="connsiteX10" fmla="*/ 704 w 2740967"/>
              <a:gd name="connsiteY10" fmla="*/ 5453240 h 5909960"/>
              <a:gd name="connsiteX11" fmla="*/ 704 w 2740967"/>
              <a:gd name="connsiteY11" fmla="*/ 443901 h 5909960"/>
              <a:gd name="connsiteX0" fmla="*/ 704 w 2740967"/>
              <a:gd name="connsiteY0" fmla="*/ 443901 h 5909960"/>
              <a:gd name="connsiteX1" fmla="*/ 564365 w 2740967"/>
              <a:gd name="connsiteY1" fmla="*/ 18365 h 5909960"/>
              <a:gd name="connsiteX2" fmla="*/ 781091 w 2740967"/>
              <a:gd name="connsiteY2" fmla="*/ 230284 h 5909960"/>
              <a:gd name="connsiteX3" fmla="*/ 1507747 w 2740967"/>
              <a:gd name="connsiteY3" fmla="*/ 236272 h 5909960"/>
              <a:gd name="connsiteX4" fmla="*/ 1967704 w 2740967"/>
              <a:gd name="connsiteY4" fmla="*/ 227851 h 5909960"/>
              <a:gd name="connsiteX5" fmla="*/ 2131847 w 2740967"/>
              <a:gd name="connsiteY5" fmla="*/ 6231 h 5909960"/>
              <a:gd name="connsiteX6" fmla="*/ 2740967 w 2740967"/>
              <a:gd name="connsiteY6" fmla="*/ 443901 h 5909960"/>
              <a:gd name="connsiteX7" fmla="*/ 2740967 w 2740967"/>
              <a:gd name="connsiteY7" fmla="*/ 5453240 h 5909960"/>
              <a:gd name="connsiteX8" fmla="*/ 2284247 w 2740967"/>
              <a:gd name="connsiteY8" fmla="*/ 5909960 h 5909960"/>
              <a:gd name="connsiteX9" fmla="*/ 457424 w 2740967"/>
              <a:gd name="connsiteY9" fmla="*/ 5909960 h 5909960"/>
              <a:gd name="connsiteX10" fmla="*/ 704 w 2740967"/>
              <a:gd name="connsiteY10" fmla="*/ 5453240 h 5909960"/>
              <a:gd name="connsiteX11" fmla="*/ 704 w 2740967"/>
              <a:gd name="connsiteY11" fmla="*/ 443901 h 5909960"/>
              <a:gd name="connsiteX0" fmla="*/ 704 w 2740967"/>
              <a:gd name="connsiteY0" fmla="*/ 443901 h 5909960"/>
              <a:gd name="connsiteX1" fmla="*/ 564365 w 2740967"/>
              <a:gd name="connsiteY1" fmla="*/ 18365 h 5909960"/>
              <a:gd name="connsiteX2" fmla="*/ 781091 w 2740967"/>
              <a:gd name="connsiteY2" fmla="*/ 230284 h 5909960"/>
              <a:gd name="connsiteX3" fmla="*/ 1507747 w 2740967"/>
              <a:gd name="connsiteY3" fmla="*/ 236272 h 5909960"/>
              <a:gd name="connsiteX4" fmla="*/ 1967704 w 2740967"/>
              <a:gd name="connsiteY4" fmla="*/ 227851 h 5909960"/>
              <a:gd name="connsiteX5" fmla="*/ 2131847 w 2740967"/>
              <a:gd name="connsiteY5" fmla="*/ 6231 h 5909960"/>
              <a:gd name="connsiteX6" fmla="*/ 2740967 w 2740967"/>
              <a:gd name="connsiteY6" fmla="*/ 443901 h 5909960"/>
              <a:gd name="connsiteX7" fmla="*/ 2740967 w 2740967"/>
              <a:gd name="connsiteY7" fmla="*/ 5453240 h 5909960"/>
              <a:gd name="connsiteX8" fmla="*/ 2284247 w 2740967"/>
              <a:gd name="connsiteY8" fmla="*/ 5909960 h 5909960"/>
              <a:gd name="connsiteX9" fmla="*/ 457424 w 2740967"/>
              <a:gd name="connsiteY9" fmla="*/ 5909960 h 5909960"/>
              <a:gd name="connsiteX10" fmla="*/ 704 w 2740967"/>
              <a:gd name="connsiteY10" fmla="*/ 5453240 h 5909960"/>
              <a:gd name="connsiteX11" fmla="*/ 704 w 2740967"/>
              <a:gd name="connsiteY11" fmla="*/ 443901 h 5909960"/>
              <a:gd name="connsiteX0" fmla="*/ 704 w 2740967"/>
              <a:gd name="connsiteY0" fmla="*/ 443901 h 5909960"/>
              <a:gd name="connsiteX1" fmla="*/ 564365 w 2740967"/>
              <a:gd name="connsiteY1" fmla="*/ 18365 h 5909960"/>
              <a:gd name="connsiteX2" fmla="*/ 781091 w 2740967"/>
              <a:gd name="connsiteY2" fmla="*/ 230284 h 5909960"/>
              <a:gd name="connsiteX3" fmla="*/ 1507747 w 2740967"/>
              <a:gd name="connsiteY3" fmla="*/ 236272 h 5909960"/>
              <a:gd name="connsiteX4" fmla="*/ 1967704 w 2740967"/>
              <a:gd name="connsiteY4" fmla="*/ 227851 h 5909960"/>
              <a:gd name="connsiteX5" fmla="*/ 2131847 w 2740967"/>
              <a:gd name="connsiteY5" fmla="*/ 6231 h 5909960"/>
              <a:gd name="connsiteX6" fmla="*/ 2740967 w 2740967"/>
              <a:gd name="connsiteY6" fmla="*/ 443901 h 5909960"/>
              <a:gd name="connsiteX7" fmla="*/ 2740967 w 2740967"/>
              <a:gd name="connsiteY7" fmla="*/ 5453240 h 5909960"/>
              <a:gd name="connsiteX8" fmla="*/ 2284247 w 2740967"/>
              <a:gd name="connsiteY8" fmla="*/ 5909960 h 5909960"/>
              <a:gd name="connsiteX9" fmla="*/ 457424 w 2740967"/>
              <a:gd name="connsiteY9" fmla="*/ 5909960 h 5909960"/>
              <a:gd name="connsiteX10" fmla="*/ 704 w 2740967"/>
              <a:gd name="connsiteY10" fmla="*/ 5453240 h 5909960"/>
              <a:gd name="connsiteX11" fmla="*/ 704 w 2740967"/>
              <a:gd name="connsiteY11" fmla="*/ 443901 h 5909960"/>
              <a:gd name="connsiteX0" fmla="*/ 704 w 2740967"/>
              <a:gd name="connsiteY0" fmla="*/ 443901 h 5909960"/>
              <a:gd name="connsiteX1" fmla="*/ 564365 w 2740967"/>
              <a:gd name="connsiteY1" fmla="*/ 18365 h 5909960"/>
              <a:gd name="connsiteX2" fmla="*/ 781091 w 2740967"/>
              <a:gd name="connsiteY2" fmla="*/ 230284 h 5909960"/>
              <a:gd name="connsiteX3" fmla="*/ 1507747 w 2740967"/>
              <a:gd name="connsiteY3" fmla="*/ 236272 h 5909960"/>
              <a:gd name="connsiteX4" fmla="*/ 1967704 w 2740967"/>
              <a:gd name="connsiteY4" fmla="*/ 227851 h 5909960"/>
              <a:gd name="connsiteX5" fmla="*/ 2131847 w 2740967"/>
              <a:gd name="connsiteY5" fmla="*/ 6231 h 5909960"/>
              <a:gd name="connsiteX6" fmla="*/ 2740967 w 2740967"/>
              <a:gd name="connsiteY6" fmla="*/ 443901 h 5909960"/>
              <a:gd name="connsiteX7" fmla="*/ 2740967 w 2740967"/>
              <a:gd name="connsiteY7" fmla="*/ 5453240 h 5909960"/>
              <a:gd name="connsiteX8" fmla="*/ 2284247 w 2740967"/>
              <a:gd name="connsiteY8" fmla="*/ 5909960 h 5909960"/>
              <a:gd name="connsiteX9" fmla="*/ 457424 w 2740967"/>
              <a:gd name="connsiteY9" fmla="*/ 5909960 h 5909960"/>
              <a:gd name="connsiteX10" fmla="*/ 704 w 2740967"/>
              <a:gd name="connsiteY10" fmla="*/ 5453240 h 5909960"/>
              <a:gd name="connsiteX11" fmla="*/ 704 w 2740967"/>
              <a:gd name="connsiteY11" fmla="*/ 443901 h 5909960"/>
              <a:gd name="connsiteX0" fmla="*/ 852 w 2741115"/>
              <a:gd name="connsiteY0" fmla="*/ 443901 h 5909960"/>
              <a:gd name="connsiteX1" fmla="*/ 564513 w 2741115"/>
              <a:gd name="connsiteY1" fmla="*/ 18365 h 5909960"/>
              <a:gd name="connsiteX2" fmla="*/ 781239 w 2741115"/>
              <a:gd name="connsiteY2" fmla="*/ 230284 h 5909960"/>
              <a:gd name="connsiteX3" fmla="*/ 1507895 w 2741115"/>
              <a:gd name="connsiteY3" fmla="*/ 236272 h 5909960"/>
              <a:gd name="connsiteX4" fmla="*/ 1967852 w 2741115"/>
              <a:gd name="connsiteY4" fmla="*/ 227851 h 5909960"/>
              <a:gd name="connsiteX5" fmla="*/ 2131995 w 2741115"/>
              <a:gd name="connsiteY5" fmla="*/ 6231 h 5909960"/>
              <a:gd name="connsiteX6" fmla="*/ 2741115 w 2741115"/>
              <a:gd name="connsiteY6" fmla="*/ 443901 h 5909960"/>
              <a:gd name="connsiteX7" fmla="*/ 2741115 w 2741115"/>
              <a:gd name="connsiteY7" fmla="*/ 5453240 h 5909960"/>
              <a:gd name="connsiteX8" fmla="*/ 2284395 w 2741115"/>
              <a:gd name="connsiteY8" fmla="*/ 5909960 h 5909960"/>
              <a:gd name="connsiteX9" fmla="*/ 457572 w 2741115"/>
              <a:gd name="connsiteY9" fmla="*/ 5909960 h 5909960"/>
              <a:gd name="connsiteX10" fmla="*/ 852 w 2741115"/>
              <a:gd name="connsiteY10" fmla="*/ 5453240 h 5909960"/>
              <a:gd name="connsiteX11" fmla="*/ 852 w 2741115"/>
              <a:gd name="connsiteY11" fmla="*/ 443901 h 5909960"/>
              <a:gd name="connsiteX0" fmla="*/ 852 w 2741115"/>
              <a:gd name="connsiteY0" fmla="*/ 443901 h 5909960"/>
              <a:gd name="connsiteX1" fmla="*/ 564513 w 2741115"/>
              <a:gd name="connsiteY1" fmla="*/ 18365 h 5909960"/>
              <a:gd name="connsiteX2" fmla="*/ 781239 w 2741115"/>
              <a:gd name="connsiteY2" fmla="*/ 230284 h 5909960"/>
              <a:gd name="connsiteX3" fmla="*/ 1507895 w 2741115"/>
              <a:gd name="connsiteY3" fmla="*/ 236272 h 5909960"/>
              <a:gd name="connsiteX4" fmla="*/ 1967852 w 2741115"/>
              <a:gd name="connsiteY4" fmla="*/ 227851 h 5909960"/>
              <a:gd name="connsiteX5" fmla="*/ 2131995 w 2741115"/>
              <a:gd name="connsiteY5" fmla="*/ 6231 h 5909960"/>
              <a:gd name="connsiteX6" fmla="*/ 2741115 w 2741115"/>
              <a:gd name="connsiteY6" fmla="*/ 443901 h 5909960"/>
              <a:gd name="connsiteX7" fmla="*/ 2741115 w 2741115"/>
              <a:gd name="connsiteY7" fmla="*/ 5453240 h 5909960"/>
              <a:gd name="connsiteX8" fmla="*/ 2284395 w 2741115"/>
              <a:gd name="connsiteY8" fmla="*/ 5909960 h 5909960"/>
              <a:gd name="connsiteX9" fmla="*/ 457572 w 2741115"/>
              <a:gd name="connsiteY9" fmla="*/ 5909960 h 5909960"/>
              <a:gd name="connsiteX10" fmla="*/ 852 w 2741115"/>
              <a:gd name="connsiteY10" fmla="*/ 5453240 h 5909960"/>
              <a:gd name="connsiteX11" fmla="*/ 852 w 2741115"/>
              <a:gd name="connsiteY11" fmla="*/ 443901 h 5909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41115" h="5909960">
                <a:moveTo>
                  <a:pt x="852" y="443901"/>
                </a:moveTo>
                <a:cubicBezTo>
                  <a:pt x="-19554" y="-36088"/>
                  <a:pt x="330916" y="8522"/>
                  <a:pt x="564513" y="18365"/>
                </a:cubicBezTo>
                <a:cubicBezTo>
                  <a:pt x="710905" y="20518"/>
                  <a:pt x="583188" y="237115"/>
                  <a:pt x="781239" y="230284"/>
                </a:cubicBezTo>
                <a:lnTo>
                  <a:pt x="1507895" y="236272"/>
                </a:lnTo>
                <a:cubicBezTo>
                  <a:pt x="1705664" y="235867"/>
                  <a:pt x="1812660" y="221784"/>
                  <a:pt x="1967852" y="227851"/>
                </a:cubicBezTo>
                <a:cubicBezTo>
                  <a:pt x="2123044" y="233918"/>
                  <a:pt x="1997461" y="4247"/>
                  <a:pt x="2131995" y="6231"/>
                </a:cubicBezTo>
                <a:cubicBezTo>
                  <a:pt x="2689034" y="-41394"/>
                  <a:pt x="2741115" y="191662"/>
                  <a:pt x="2741115" y="443901"/>
                </a:cubicBezTo>
                <a:lnTo>
                  <a:pt x="2741115" y="5453240"/>
                </a:lnTo>
                <a:cubicBezTo>
                  <a:pt x="2741115" y="5897208"/>
                  <a:pt x="2536634" y="5909960"/>
                  <a:pt x="2284395" y="5909960"/>
                </a:cubicBezTo>
                <a:lnTo>
                  <a:pt x="457572" y="5909960"/>
                </a:lnTo>
                <a:cubicBezTo>
                  <a:pt x="205333" y="5909960"/>
                  <a:pt x="-13897" y="5867711"/>
                  <a:pt x="852" y="5453240"/>
                </a:cubicBezTo>
                <a:lnTo>
                  <a:pt x="852" y="443901"/>
                </a:lnTo>
                <a:close/>
              </a:path>
            </a:pathLst>
          </a:custGeom>
          <a:solidFill>
            <a:schemeClr val="bg2"/>
          </a:solidFill>
        </p:spPr>
        <p:txBody>
          <a:bodyPr anchor="ctr">
            <a:normAutofit/>
          </a:bodyPr>
          <a:lstStyle>
            <a:lvl1pPr marL="0" indent="0" algn="ctr">
              <a:buNone/>
              <a:defRPr sz="1400" baseline="0"/>
            </a:lvl1pPr>
          </a:lstStyle>
          <a:p>
            <a:r>
              <a:rPr lang="en-US" dirty="0"/>
              <a:t>double-click to insert image</a:t>
            </a:r>
          </a:p>
        </p:txBody>
      </p:sp>
      <p:pic>
        <p:nvPicPr>
          <p:cNvPr id="71" name="Graphic 70">
            <a:extLst>
              <a:ext uri="{FF2B5EF4-FFF2-40B4-BE49-F238E27FC236}">
                <a16:creationId xmlns:a16="http://schemas.microsoft.com/office/drawing/2014/main" id="{93229DE9-6EAB-468C-B24C-9A58C2B6FDE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079296" y="786809"/>
            <a:ext cx="2467625" cy="4999829"/>
          </a:xfrm>
          <a:prstGeom prst="rect">
            <a:avLst/>
          </a:prstGeom>
        </p:spPr>
      </p:pic>
      <p:sp>
        <p:nvSpPr>
          <p:cNvPr id="72" name="Picture Placeholder 90">
            <a:extLst>
              <a:ext uri="{FF2B5EF4-FFF2-40B4-BE49-F238E27FC236}">
                <a16:creationId xmlns:a16="http://schemas.microsoft.com/office/drawing/2014/main" id="{108FB6A3-E3B4-4AEE-B6E4-116C18477E9C}"/>
              </a:ext>
            </a:extLst>
          </p:cNvPr>
          <p:cNvSpPr>
            <a:spLocks noGrp="1"/>
          </p:cNvSpPr>
          <p:nvPr>
            <p:ph type="pic" sz="quarter" idx="15" hasCustomPrompt="1"/>
          </p:nvPr>
        </p:nvSpPr>
        <p:spPr>
          <a:xfrm>
            <a:off x="9200222" y="859281"/>
            <a:ext cx="2198577" cy="4783439"/>
          </a:xfrm>
          <a:custGeom>
            <a:avLst/>
            <a:gdLst>
              <a:gd name="connsiteX0" fmla="*/ 0 w 2740263"/>
              <a:gd name="connsiteY0" fmla="*/ 456720 h 5922779"/>
              <a:gd name="connsiteX1" fmla="*/ 456720 w 2740263"/>
              <a:gd name="connsiteY1" fmla="*/ 0 h 5922779"/>
              <a:gd name="connsiteX2" fmla="*/ 2283543 w 2740263"/>
              <a:gd name="connsiteY2" fmla="*/ 0 h 5922779"/>
              <a:gd name="connsiteX3" fmla="*/ 2740263 w 2740263"/>
              <a:gd name="connsiteY3" fmla="*/ 456720 h 5922779"/>
              <a:gd name="connsiteX4" fmla="*/ 2740263 w 2740263"/>
              <a:gd name="connsiteY4" fmla="*/ 5466059 h 5922779"/>
              <a:gd name="connsiteX5" fmla="*/ 2283543 w 2740263"/>
              <a:gd name="connsiteY5" fmla="*/ 5922779 h 5922779"/>
              <a:gd name="connsiteX6" fmla="*/ 456720 w 2740263"/>
              <a:gd name="connsiteY6" fmla="*/ 5922779 h 5922779"/>
              <a:gd name="connsiteX7" fmla="*/ 0 w 2740263"/>
              <a:gd name="connsiteY7" fmla="*/ 5466059 h 5922779"/>
              <a:gd name="connsiteX8" fmla="*/ 0 w 2740263"/>
              <a:gd name="connsiteY8" fmla="*/ 456720 h 5922779"/>
              <a:gd name="connsiteX0" fmla="*/ 0 w 2740263"/>
              <a:gd name="connsiteY0" fmla="*/ 471257 h 5937316"/>
              <a:gd name="connsiteX1" fmla="*/ 456720 w 2740263"/>
              <a:gd name="connsiteY1" fmla="*/ 14537 h 5937316"/>
              <a:gd name="connsiteX2" fmla="*/ 1359405 w 2740263"/>
              <a:gd name="connsiteY2" fmla="*/ 0 h 5937316"/>
              <a:gd name="connsiteX3" fmla="*/ 2283543 w 2740263"/>
              <a:gd name="connsiteY3" fmla="*/ 14537 h 5937316"/>
              <a:gd name="connsiteX4" fmla="*/ 2740263 w 2740263"/>
              <a:gd name="connsiteY4" fmla="*/ 471257 h 5937316"/>
              <a:gd name="connsiteX5" fmla="*/ 2740263 w 2740263"/>
              <a:gd name="connsiteY5" fmla="*/ 5480596 h 5937316"/>
              <a:gd name="connsiteX6" fmla="*/ 2283543 w 2740263"/>
              <a:gd name="connsiteY6" fmla="*/ 5937316 h 5937316"/>
              <a:gd name="connsiteX7" fmla="*/ 456720 w 2740263"/>
              <a:gd name="connsiteY7" fmla="*/ 5937316 h 5937316"/>
              <a:gd name="connsiteX8" fmla="*/ 0 w 2740263"/>
              <a:gd name="connsiteY8" fmla="*/ 5480596 h 5937316"/>
              <a:gd name="connsiteX9" fmla="*/ 0 w 2740263"/>
              <a:gd name="connsiteY9" fmla="*/ 471257 h 5937316"/>
              <a:gd name="connsiteX0" fmla="*/ 0 w 2740263"/>
              <a:gd name="connsiteY0" fmla="*/ 471257 h 5937316"/>
              <a:gd name="connsiteX1" fmla="*/ 456720 w 2740263"/>
              <a:gd name="connsiteY1" fmla="*/ 14537 h 5937316"/>
              <a:gd name="connsiteX2" fmla="*/ 721230 w 2740263"/>
              <a:gd name="connsiteY2" fmla="*/ 19050 h 5937316"/>
              <a:gd name="connsiteX3" fmla="*/ 1359405 w 2740263"/>
              <a:gd name="connsiteY3" fmla="*/ 0 h 5937316"/>
              <a:gd name="connsiteX4" fmla="*/ 2283543 w 2740263"/>
              <a:gd name="connsiteY4" fmla="*/ 14537 h 5937316"/>
              <a:gd name="connsiteX5" fmla="*/ 2740263 w 2740263"/>
              <a:gd name="connsiteY5" fmla="*/ 471257 h 5937316"/>
              <a:gd name="connsiteX6" fmla="*/ 2740263 w 2740263"/>
              <a:gd name="connsiteY6" fmla="*/ 5480596 h 5937316"/>
              <a:gd name="connsiteX7" fmla="*/ 2283543 w 2740263"/>
              <a:gd name="connsiteY7" fmla="*/ 5937316 h 5937316"/>
              <a:gd name="connsiteX8" fmla="*/ 456720 w 2740263"/>
              <a:gd name="connsiteY8" fmla="*/ 5937316 h 5937316"/>
              <a:gd name="connsiteX9" fmla="*/ 0 w 2740263"/>
              <a:gd name="connsiteY9" fmla="*/ 5480596 h 5937316"/>
              <a:gd name="connsiteX10" fmla="*/ 0 w 2740263"/>
              <a:gd name="connsiteY10" fmla="*/ 471257 h 5937316"/>
              <a:gd name="connsiteX0" fmla="*/ 0 w 2740263"/>
              <a:gd name="connsiteY0" fmla="*/ 471257 h 5937316"/>
              <a:gd name="connsiteX1" fmla="*/ 456720 w 2740263"/>
              <a:gd name="connsiteY1" fmla="*/ 14537 h 5937316"/>
              <a:gd name="connsiteX2" fmla="*/ 721230 w 2740263"/>
              <a:gd name="connsiteY2" fmla="*/ 19050 h 5937316"/>
              <a:gd name="connsiteX3" fmla="*/ 1187955 w 2740263"/>
              <a:gd name="connsiteY3" fmla="*/ 0 h 5937316"/>
              <a:gd name="connsiteX4" fmla="*/ 1359405 w 2740263"/>
              <a:gd name="connsiteY4" fmla="*/ 0 h 5937316"/>
              <a:gd name="connsiteX5" fmla="*/ 2283543 w 2740263"/>
              <a:gd name="connsiteY5" fmla="*/ 14537 h 5937316"/>
              <a:gd name="connsiteX6" fmla="*/ 2740263 w 2740263"/>
              <a:gd name="connsiteY6" fmla="*/ 471257 h 5937316"/>
              <a:gd name="connsiteX7" fmla="*/ 2740263 w 2740263"/>
              <a:gd name="connsiteY7" fmla="*/ 5480596 h 5937316"/>
              <a:gd name="connsiteX8" fmla="*/ 2283543 w 2740263"/>
              <a:gd name="connsiteY8" fmla="*/ 5937316 h 5937316"/>
              <a:gd name="connsiteX9" fmla="*/ 456720 w 2740263"/>
              <a:gd name="connsiteY9" fmla="*/ 5937316 h 5937316"/>
              <a:gd name="connsiteX10" fmla="*/ 0 w 2740263"/>
              <a:gd name="connsiteY10" fmla="*/ 5480596 h 5937316"/>
              <a:gd name="connsiteX11" fmla="*/ 0 w 2740263"/>
              <a:gd name="connsiteY11" fmla="*/ 471257 h 5937316"/>
              <a:gd name="connsiteX0" fmla="*/ 0 w 2740263"/>
              <a:gd name="connsiteY0" fmla="*/ 471257 h 5937316"/>
              <a:gd name="connsiteX1" fmla="*/ 456720 w 2740263"/>
              <a:gd name="connsiteY1" fmla="*/ 14537 h 5937316"/>
              <a:gd name="connsiteX2" fmla="*/ 721230 w 2740263"/>
              <a:gd name="connsiteY2" fmla="*/ 19050 h 5937316"/>
              <a:gd name="connsiteX3" fmla="*/ 1264155 w 2740263"/>
              <a:gd name="connsiteY3" fmla="*/ 514350 h 5937316"/>
              <a:gd name="connsiteX4" fmla="*/ 1359405 w 2740263"/>
              <a:gd name="connsiteY4" fmla="*/ 0 h 5937316"/>
              <a:gd name="connsiteX5" fmla="*/ 2283543 w 2740263"/>
              <a:gd name="connsiteY5" fmla="*/ 14537 h 5937316"/>
              <a:gd name="connsiteX6" fmla="*/ 2740263 w 2740263"/>
              <a:gd name="connsiteY6" fmla="*/ 471257 h 5937316"/>
              <a:gd name="connsiteX7" fmla="*/ 2740263 w 2740263"/>
              <a:gd name="connsiteY7" fmla="*/ 5480596 h 5937316"/>
              <a:gd name="connsiteX8" fmla="*/ 2283543 w 2740263"/>
              <a:gd name="connsiteY8" fmla="*/ 5937316 h 5937316"/>
              <a:gd name="connsiteX9" fmla="*/ 456720 w 2740263"/>
              <a:gd name="connsiteY9" fmla="*/ 5937316 h 5937316"/>
              <a:gd name="connsiteX10" fmla="*/ 0 w 2740263"/>
              <a:gd name="connsiteY10" fmla="*/ 5480596 h 5937316"/>
              <a:gd name="connsiteX11" fmla="*/ 0 w 2740263"/>
              <a:gd name="connsiteY11" fmla="*/ 471257 h 5937316"/>
              <a:gd name="connsiteX0" fmla="*/ 0 w 2740263"/>
              <a:gd name="connsiteY0" fmla="*/ 471257 h 5937316"/>
              <a:gd name="connsiteX1" fmla="*/ 456720 w 2740263"/>
              <a:gd name="connsiteY1" fmla="*/ 14537 h 5937316"/>
              <a:gd name="connsiteX2" fmla="*/ 597405 w 2740263"/>
              <a:gd name="connsiteY2" fmla="*/ 676275 h 5937316"/>
              <a:gd name="connsiteX3" fmla="*/ 1264155 w 2740263"/>
              <a:gd name="connsiteY3" fmla="*/ 514350 h 5937316"/>
              <a:gd name="connsiteX4" fmla="*/ 1359405 w 2740263"/>
              <a:gd name="connsiteY4" fmla="*/ 0 h 5937316"/>
              <a:gd name="connsiteX5" fmla="*/ 2283543 w 2740263"/>
              <a:gd name="connsiteY5" fmla="*/ 14537 h 5937316"/>
              <a:gd name="connsiteX6" fmla="*/ 2740263 w 2740263"/>
              <a:gd name="connsiteY6" fmla="*/ 471257 h 5937316"/>
              <a:gd name="connsiteX7" fmla="*/ 2740263 w 2740263"/>
              <a:gd name="connsiteY7" fmla="*/ 5480596 h 5937316"/>
              <a:gd name="connsiteX8" fmla="*/ 2283543 w 2740263"/>
              <a:gd name="connsiteY8" fmla="*/ 5937316 h 5937316"/>
              <a:gd name="connsiteX9" fmla="*/ 456720 w 2740263"/>
              <a:gd name="connsiteY9" fmla="*/ 5937316 h 5937316"/>
              <a:gd name="connsiteX10" fmla="*/ 0 w 2740263"/>
              <a:gd name="connsiteY10" fmla="*/ 5480596 h 5937316"/>
              <a:gd name="connsiteX11" fmla="*/ 0 w 2740263"/>
              <a:gd name="connsiteY11" fmla="*/ 471257 h 5937316"/>
              <a:gd name="connsiteX0" fmla="*/ 0 w 2740263"/>
              <a:gd name="connsiteY0" fmla="*/ 471257 h 5937316"/>
              <a:gd name="connsiteX1" fmla="*/ 456720 w 2740263"/>
              <a:gd name="connsiteY1" fmla="*/ 14537 h 5937316"/>
              <a:gd name="connsiteX2" fmla="*/ 749805 w 2740263"/>
              <a:gd name="connsiteY2" fmla="*/ 266700 h 5937316"/>
              <a:gd name="connsiteX3" fmla="*/ 1264155 w 2740263"/>
              <a:gd name="connsiteY3" fmla="*/ 514350 h 5937316"/>
              <a:gd name="connsiteX4" fmla="*/ 1359405 w 2740263"/>
              <a:gd name="connsiteY4" fmla="*/ 0 h 5937316"/>
              <a:gd name="connsiteX5" fmla="*/ 2283543 w 2740263"/>
              <a:gd name="connsiteY5" fmla="*/ 14537 h 5937316"/>
              <a:gd name="connsiteX6" fmla="*/ 2740263 w 2740263"/>
              <a:gd name="connsiteY6" fmla="*/ 471257 h 5937316"/>
              <a:gd name="connsiteX7" fmla="*/ 2740263 w 2740263"/>
              <a:gd name="connsiteY7" fmla="*/ 5480596 h 5937316"/>
              <a:gd name="connsiteX8" fmla="*/ 2283543 w 2740263"/>
              <a:gd name="connsiteY8" fmla="*/ 5937316 h 5937316"/>
              <a:gd name="connsiteX9" fmla="*/ 456720 w 2740263"/>
              <a:gd name="connsiteY9" fmla="*/ 5937316 h 5937316"/>
              <a:gd name="connsiteX10" fmla="*/ 0 w 2740263"/>
              <a:gd name="connsiteY10" fmla="*/ 5480596 h 5937316"/>
              <a:gd name="connsiteX11" fmla="*/ 0 w 2740263"/>
              <a:gd name="connsiteY11" fmla="*/ 471257 h 5937316"/>
              <a:gd name="connsiteX0" fmla="*/ 0 w 2740263"/>
              <a:gd name="connsiteY0" fmla="*/ 456720 h 5922779"/>
              <a:gd name="connsiteX1" fmla="*/ 456720 w 2740263"/>
              <a:gd name="connsiteY1" fmla="*/ 0 h 5922779"/>
              <a:gd name="connsiteX2" fmla="*/ 749805 w 2740263"/>
              <a:gd name="connsiteY2" fmla="*/ 252163 h 5922779"/>
              <a:gd name="connsiteX3" fmla="*/ 1264155 w 2740263"/>
              <a:gd name="connsiteY3" fmla="*/ 499813 h 5922779"/>
              <a:gd name="connsiteX4" fmla="*/ 1807080 w 2740263"/>
              <a:gd name="connsiteY4" fmla="*/ 195013 h 5922779"/>
              <a:gd name="connsiteX5" fmla="*/ 2283543 w 2740263"/>
              <a:gd name="connsiteY5" fmla="*/ 0 h 5922779"/>
              <a:gd name="connsiteX6" fmla="*/ 2740263 w 2740263"/>
              <a:gd name="connsiteY6" fmla="*/ 456720 h 5922779"/>
              <a:gd name="connsiteX7" fmla="*/ 2740263 w 2740263"/>
              <a:gd name="connsiteY7" fmla="*/ 5466059 h 5922779"/>
              <a:gd name="connsiteX8" fmla="*/ 2283543 w 2740263"/>
              <a:gd name="connsiteY8" fmla="*/ 5922779 h 5922779"/>
              <a:gd name="connsiteX9" fmla="*/ 456720 w 2740263"/>
              <a:gd name="connsiteY9" fmla="*/ 5922779 h 5922779"/>
              <a:gd name="connsiteX10" fmla="*/ 0 w 2740263"/>
              <a:gd name="connsiteY10" fmla="*/ 5466059 h 5922779"/>
              <a:gd name="connsiteX11" fmla="*/ 0 w 2740263"/>
              <a:gd name="connsiteY11" fmla="*/ 456720 h 5922779"/>
              <a:gd name="connsiteX0" fmla="*/ 0 w 2740263"/>
              <a:gd name="connsiteY0" fmla="*/ 456720 h 5922779"/>
              <a:gd name="connsiteX1" fmla="*/ 456720 w 2740263"/>
              <a:gd name="connsiteY1" fmla="*/ 0 h 5922779"/>
              <a:gd name="connsiteX2" fmla="*/ 749805 w 2740263"/>
              <a:gd name="connsiteY2" fmla="*/ 252163 h 5922779"/>
              <a:gd name="connsiteX3" fmla="*/ 1473705 w 2740263"/>
              <a:gd name="connsiteY3" fmla="*/ 280738 h 5922779"/>
              <a:gd name="connsiteX4" fmla="*/ 1807080 w 2740263"/>
              <a:gd name="connsiteY4" fmla="*/ 195013 h 5922779"/>
              <a:gd name="connsiteX5" fmla="*/ 2283543 w 2740263"/>
              <a:gd name="connsiteY5" fmla="*/ 0 h 5922779"/>
              <a:gd name="connsiteX6" fmla="*/ 2740263 w 2740263"/>
              <a:gd name="connsiteY6" fmla="*/ 456720 h 5922779"/>
              <a:gd name="connsiteX7" fmla="*/ 2740263 w 2740263"/>
              <a:gd name="connsiteY7" fmla="*/ 5466059 h 5922779"/>
              <a:gd name="connsiteX8" fmla="*/ 2283543 w 2740263"/>
              <a:gd name="connsiteY8" fmla="*/ 5922779 h 5922779"/>
              <a:gd name="connsiteX9" fmla="*/ 456720 w 2740263"/>
              <a:gd name="connsiteY9" fmla="*/ 5922779 h 5922779"/>
              <a:gd name="connsiteX10" fmla="*/ 0 w 2740263"/>
              <a:gd name="connsiteY10" fmla="*/ 5466059 h 5922779"/>
              <a:gd name="connsiteX11" fmla="*/ 0 w 2740263"/>
              <a:gd name="connsiteY11" fmla="*/ 456720 h 5922779"/>
              <a:gd name="connsiteX0" fmla="*/ 0 w 2740263"/>
              <a:gd name="connsiteY0" fmla="*/ 456720 h 5922779"/>
              <a:gd name="connsiteX1" fmla="*/ 456720 w 2740263"/>
              <a:gd name="connsiteY1" fmla="*/ 0 h 5922779"/>
              <a:gd name="connsiteX2" fmla="*/ 749805 w 2740263"/>
              <a:gd name="connsiteY2" fmla="*/ 252163 h 5922779"/>
              <a:gd name="connsiteX3" fmla="*/ 1473705 w 2740263"/>
              <a:gd name="connsiteY3" fmla="*/ 280738 h 5922779"/>
              <a:gd name="connsiteX4" fmla="*/ 2226180 w 2740263"/>
              <a:gd name="connsiteY4" fmla="*/ 347413 h 5922779"/>
              <a:gd name="connsiteX5" fmla="*/ 2283543 w 2740263"/>
              <a:gd name="connsiteY5" fmla="*/ 0 h 5922779"/>
              <a:gd name="connsiteX6" fmla="*/ 2740263 w 2740263"/>
              <a:gd name="connsiteY6" fmla="*/ 456720 h 5922779"/>
              <a:gd name="connsiteX7" fmla="*/ 2740263 w 2740263"/>
              <a:gd name="connsiteY7" fmla="*/ 5466059 h 5922779"/>
              <a:gd name="connsiteX8" fmla="*/ 2283543 w 2740263"/>
              <a:gd name="connsiteY8" fmla="*/ 5922779 h 5922779"/>
              <a:gd name="connsiteX9" fmla="*/ 456720 w 2740263"/>
              <a:gd name="connsiteY9" fmla="*/ 5922779 h 5922779"/>
              <a:gd name="connsiteX10" fmla="*/ 0 w 2740263"/>
              <a:gd name="connsiteY10" fmla="*/ 5466059 h 5922779"/>
              <a:gd name="connsiteX11" fmla="*/ 0 w 2740263"/>
              <a:gd name="connsiteY11" fmla="*/ 456720 h 5922779"/>
              <a:gd name="connsiteX0" fmla="*/ 0 w 2740263"/>
              <a:gd name="connsiteY0" fmla="*/ 456720 h 5922779"/>
              <a:gd name="connsiteX1" fmla="*/ 456720 w 2740263"/>
              <a:gd name="connsiteY1" fmla="*/ 0 h 5922779"/>
              <a:gd name="connsiteX2" fmla="*/ 749805 w 2740263"/>
              <a:gd name="connsiteY2" fmla="*/ 252163 h 5922779"/>
              <a:gd name="connsiteX3" fmla="*/ 1473705 w 2740263"/>
              <a:gd name="connsiteY3" fmla="*/ 280738 h 5922779"/>
              <a:gd name="connsiteX4" fmla="*/ 2026155 w 2740263"/>
              <a:gd name="connsiteY4" fmla="*/ 252163 h 5922779"/>
              <a:gd name="connsiteX5" fmla="*/ 2283543 w 2740263"/>
              <a:gd name="connsiteY5" fmla="*/ 0 h 5922779"/>
              <a:gd name="connsiteX6" fmla="*/ 2740263 w 2740263"/>
              <a:gd name="connsiteY6" fmla="*/ 456720 h 5922779"/>
              <a:gd name="connsiteX7" fmla="*/ 2740263 w 2740263"/>
              <a:gd name="connsiteY7" fmla="*/ 5466059 h 5922779"/>
              <a:gd name="connsiteX8" fmla="*/ 2283543 w 2740263"/>
              <a:gd name="connsiteY8" fmla="*/ 5922779 h 5922779"/>
              <a:gd name="connsiteX9" fmla="*/ 456720 w 2740263"/>
              <a:gd name="connsiteY9" fmla="*/ 5922779 h 5922779"/>
              <a:gd name="connsiteX10" fmla="*/ 0 w 2740263"/>
              <a:gd name="connsiteY10" fmla="*/ 5466059 h 5922779"/>
              <a:gd name="connsiteX11" fmla="*/ 0 w 2740263"/>
              <a:gd name="connsiteY11" fmla="*/ 456720 h 5922779"/>
              <a:gd name="connsiteX0" fmla="*/ 0 w 2740263"/>
              <a:gd name="connsiteY0" fmla="*/ 456720 h 5922779"/>
              <a:gd name="connsiteX1" fmla="*/ 456720 w 2740263"/>
              <a:gd name="connsiteY1" fmla="*/ 0 h 5922779"/>
              <a:gd name="connsiteX2" fmla="*/ 749805 w 2740263"/>
              <a:gd name="connsiteY2" fmla="*/ 252163 h 5922779"/>
              <a:gd name="connsiteX3" fmla="*/ 1473705 w 2740263"/>
              <a:gd name="connsiteY3" fmla="*/ 280738 h 5922779"/>
              <a:gd name="connsiteX4" fmla="*/ 2026155 w 2740263"/>
              <a:gd name="connsiteY4" fmla="*/ 252163 h 5922779"/>
              <a:gd name="connsiteX5" fmla="*/ 2140668 w 2740263"/>
              <a:gd name="connsiteY5" fmla="*/ 19050 h 5922779"/>
              <a:gd name="connsiteX6" fmla="*/ 2740263 w 2740263"/>
              <a:gd name="connsiteY6" fmla="*/ 456720 h 5922779"/>
              <a:gd name="connsiteX7" fmla="*/ 2740263 w 2740263"/>
              <a:gd name="connsiteY7" fmla="*/ 5466059 h 5922779"/>
              <a:gd name="connsiteX8" fmla="*/ 2283543 w 2740263"/>
              <a:gd name="connsiteY8" fmla="*/ 5922779 h 5922779"/>
              <a:gd name="connsiteX9" fmla="*/ 456720 w 2740263"/>
              <a:gd name="connsiteY9" fmla="*/ 5922779 h 5922779"/>
              <a:gd name="connsiteX10" fmla="*/ 0 w 2740263"/>
              <a:gd name="connsiteY10" fmla="*/ 5466059 h 5922779"/>
              <a:gd name="connsiteX11" fmla="*/ 0 w 2740263"/>
              <a:gd name="connsiteY11" fmla="*/ 456720 h 5922779"/>
              <a:gd name="connsiteX0" fmla="*/ 0 w 2740263"/>
              <a:gd name="connsiteY0" fmla="*/ 456720 h 5922779"/>
              <a:gd name="connsiteX1" fmla="*/ 456720 w 2740263"/>
              <a:gd name="connsiteY1" fmla="*/ 0 h 5922779"/>
              <a:gd name="connsiteX2" fmla="*/ 749805 w 2740263"/>
              <a:gd name="connsiteY2" fmla="*/ 252163 h 5922779"/>
              <a:gd name="connsiteX3" fmla="*/ 1473705 w 2740263"/>
              <a:gd name="connsiteY3" fmla="*/ 280738 h 5922779"/>
              <a:gd name="connsiteX4" fmla="*/ 2026155 w 2740263"/>
              <a:gd name="connsiteY4" fmla="*/ 252163 h 5922779"/>
              <a:gd name="connsiteX5" fmla="*/ 2140668 w 2740263"/>
              <a:gd name="connsiteY5" fmla="*/ 19050 h 5922779"/>
              <a:gd name="connsiteX6" fmla="*/ 2740263 w 2740263"/>
              <a:gd name="connsiteY6" fmla="*/ 456720 h 5922779"/>
              <a:gd name="connsiteX7" fmla="*/ 2740263 w 2740263"/>
              <a:gd name="connsiteY7" fmla="*/ 5466059 h 5922779"/>
              <a:gd name="connsiteX8" fmla="*/ 2283543 w 2740263"/>
              <a:gd name="connsiteY8" fmla="*/ 5922779 h 5922779"/>
              <a:gd name="connsiteX9" fmla="*/ 456720 w 2740263"/>
              <a:gd name="connsiteY9" fmla="*/ 5922779 h 5922779"/>
              <a:gd name="connsiteX10" fmla="*/ 0 w 2740263"/>
              <a:gd name="connsiteY10" fmla="*/ 5466059 h 5922779"/>
              <a:gd name="connsiteX11" fmla="*/ 0 w 2740263"/>
              <a:gd name="connsiteY11" fmla="*/ 456720 h 5922779"/>
              <a:gd name="connsiteX0" fmla="*/ 0 w 2740263"/>
              <a:gd name="connsiteY0" fmla="*/ 456720 h 5922779"/>
              <a:gd name="connsiteX1" fmla="*/ 456720 w 2740263"/>
              <a:gd name="connsiteY1" fmla="*/ 0 h 5922779"/>
              <a:gd name="connsiteX2" fmla="*/ 749805 w 2740263"/>
              <a:gd name="connsiteY2" fmla="*/ 252163 h 5922779"/>
              <a:gd name="connsiteX3" fmla="*/ 1473705 w 2740263"/>
              <a:gd name="connsiteY3" fmla="*/ 280738 h 5922779"/>
              <a:gd name="connsiteX4" fmla="*/ 2026155 w 2740263"/>
              <a:gd name="connsiteY4" fmla="*/ 252163 h 5922779"/>
              <a:gd name="connsiteX5" fmla="*/ 2140668 w 2740263"/>
              <a:gd name="connsiteY5" fmla="*/ 19050 h 5922779"/>
              <a:gd name="connsiteX6" fmla="*/ 2740263 w 2740263"/>
              <a:gd name="connsiteY6" fmla="*/ 456720 h 5922779"/>
              <a:gd name="connsiteX7" fmla="*/ 2740263 w 2740263"/>
              <a:gd name="connsiteY7" fmla="*/ 5466059 h 5922779"/>
              <a:gd name="connsiteX8" fmla="*/ 2283543 w 2740263"/>
              <a:gd name="connsiteY8" fmla="*/ 5922779 h 5922779"/>
              <a:gd name="connsiteX9" fmla="*/ 456720 w 2740263"/>
              <a:gd name="connsiteY9" fmla="*/ 5922779 h 5922779"/>
              <a:gd name="connsiteX10" fmla="*/ 0 w 2740263"/>
              <a:gd name="connsiteY10" fmla="*/ 5466059 h 5922779"/>
              <a:gd name="connsiteX11" fmla="*/ 0 w 2740263"/>
              <a:gd name="connsiteY11" fmla="*/ 456720 h 5922779"/>
              <a:gd name="connsiteX0" fmla="*/ 703 w 2740966"/>
              <a:gd name="connsiteY0" fmla="*/ 456720 h 5922779"/>
              <a:gd name="connsiteX1" fmla="*/ 457423 w 2740966"/>
              <a:gd name="connsiteY1" fmla="*/ 0 h 5922779"/>
              <a:gd name="connsiteX2" fmla="*/ 750508 w 2740966"/>
              <a:gd name="connsiteY2" fmla="*/ 252163 h 5922779"/>
              <a:gd name="connsiteX3" fmla="*/ 1474408 w 2740966"/>
              <a:gd name="connsiteY3" fmla="*/ 280738 h 5922779"/>
              <a:gd name="connsiteX4" fmla="*/ 2026858 w 2740966"/>
              <a:gd name="connsiteY4" fmla="*/ 252163 h 5922779"/>
              <a:gd name="connsiteX5" fmla="*/ 2141371 w 2740966"/>
              <a:gd name="connsiteY5" fmla="*/ 19050 h 5922779"/>
              <a:gd name="connsiteX6" fmla="*/ 2740966 w 2740966"/>
              <a:gd name="connsiteY6" fmla="*/ 456720 h 5922779"/>
              <a:gd name="connsiteX7" fmla="*/ 2740966 w 2740966"/>
              <a:gd name="connsiteY7" fmla="*/ 5466059 h 5922779"/>
              <a:gd name="connsiteX8" fmla="*/ 2284246 w 2740966"/>
              <a:gd name="connsiteY8" fmla="*/ 5922779 h 5922779"/>
              <a:gd name="connsiteX9" fmla="*/ 457423 w 2740966"/>
              <a:gd name="connsiteY9" fmla="*/ 5922779 h 5922779"/>
              <a:gd name="connsiteX10" fmla="*/ 703 w 2740966"/>
              <a:gd name="connsiteY10" fmla="*/ 5466059 h 5922779"/>
              <a:gd name="connsiteX11" fmla="*/ 703 w 2740966"/>
              <a:gd name="connsiteY11" fmla="*/ 456720 h 5922779"/>
              <a:gd name="connsiteX0" fmla="*/ 703 w 2740966"/>
              <a:gd name="connsiteY0" fmla="*/ 456720 h 5922779"/>
              <a:gd name="connsiteX1" fmla="*/ 457423 w 2740966"/>
              <a:gd name="connsiteY1" fmla="*/ 0 h 5922779"/>
              <a:gd name="connsiteX2" fmla="*/ 750508 w 2740966"/>
              <a:gd name="connsiteY2" fmla="*/ 252163 h 5922779"/>
              <a:gd name="connsiteX3" fmla="*/ 1474408 w 2740966"/>
              <a:gd name="connsiteY3" fmla="*/ 280738 h 5922779"/>
              <a:gd name="connsiteX4" fmla="*/ 2026858 w 2740966"/>
              <a:gd name="connsiteY4" fmla="*/ 252163 h 5922779"/>
              <a:gd name="connsiteX5" fmla="*/ 2141371 w 2740966"/>
              <a:gd name="connsiteY5" fmla="*/ 19050 h 5922779"/>
              <a:gd name="connsiteX6" fmla="*/ 2740966 w 2740966"/>
              <a:gd name="connsiteY6" fmla="*/ 456720 h 5922779"/>
              <a:gd name="connsiteX7" fmla="*/ 2740966 w 2740966"/>
              <a:gd name="connsiteY7" fmla="*/ 5466059 h 5922779"/>
              <a:gd name="connsiteX8" fmla="*/ 2284246 w 2740966"/>
              <a:gd name="connsiteY8" fmla="*/ 5922779 h 5922779"/>
              <a:gd name="connsiteX9" fmla="*/ 457423 w 2740966"/>
              <a:gd name="connsiteY9" fmla="*/ 5922779 h 5922779"/>
              <a:gd name="connsiteX10" fmla="*/ 703 w 2740966"/>
              <a:gd name="connsiteY10" fmla="*/ 5466059 h 5922779"/>
              <a:gd name="connsiteX11" fmla="*/ 703 w 2740966"/>
              <a:gd name="connsiteY11" fmla="*/ 456720 h 5922779"/>
              <a:gd name="connsiteX0" fmla="*/ 703 w 2740966"/>
              <a:gd name="connsiteY0" fmla="*/ 443901 h 5909960"/>
              <a:gd name="connsiteX1" fmla="*/ 612281 w 2740966"/>
              <a:gd name="connsiteY1" fmla="*/ 1929 h 5909960"/>
              <a:gd name="connsiteX2" fmla="*/ 750508 w 2740966"/>
              <a:gd name="connsiteY2" fmla="*/ 239344 h 5909960"/>
              <a:gd name="connsiteX3" fmla="*/ 1474408 w 2740966"/>
              <a:gd name="connsiteY3" fmla="*/ 267919 h 5909960"/>
              <a:gd name="connsiteX4" fmla="*/ 2026858 w 2740966"/>
              <a:gd name="connsiteY4" fmla="*/ 239344 h 5909960"/>
              <a:gd name="connsiteX5" fmla="*/ 2141371 w 2740966"/>
              <a:gd name="connsiteY5" fmla="*/ 6231 h 5909960"/>
              <a:gd name="connsiteX6" fmla="*/ 2740966 w 2740966"/>
              <a:gd name="connsiteY6" fmla="*/ 443901 h 5909960"/>
              <a:gd name="connsiteX7" fmla="*/ 2740966 w 2740966"/>
              <a:gd name="connsiteY7" fmla="*/ 5453240 h 5909960"/>
              <a:gd name="connsiteX8" fmla="*/ 2284246 w 2740966"/>
              <a:gd name="connsiteY8" fmla="*/ 5909960 h 5909960"/>
              <a:gd name="connsiteX9" fmla="*/ 457423 w 2740966"/>
              <a:gd name="connsiteY9" fmla="*/ 5909960 h 5909960"/>
              <a:gd name="connsiteX10" fmla="*/ 703 w 2740966"/>
              <a:gd name="connsiteY10" fmla="*/ 5453240 h 5909960"/>
              <a:gd name="connsiteX11" fmla="*/ 703 w 2740966"/>
              <a:gd name="connsiteY11" fmla="*/ 443901 h 5909960"/>
              <a:gd name="connsiteX0" fmla="*/ 703 w 2740966"/>
              <a:gd name="connsiteY0" fmla="*/ 447387 h 5913446"/>
              <a:gd name="connsiteX1" fmla="*/ 612281 w 2740966"/>
              <a:gd name="connsiteY1" fmla="*/ 5415 h 5913446"/>
              <a:gd name="connsiteX2" fmla="*/ 750508 w 2740966"/>
              <a:gd name="connsiteY2" fmla="*/ 242830 h 5913446"/>
              <a:gd name="connsiteX3" fmla="*/ 1474408 w 2740966"/>
              <a:gd name="connsiteY3" fmla="*/ 271405 h 5913446"/>
              <a:gd name="connsiteX4" fmla="*/ 2026858 w 2740966"/>
              <a:gd name="connsiteY4" fmla="*/ 242830 h 5913446"/>
              <a:gd name="connsiteX5" fmla="*/ 2141371 w 2740966"/>
              <a:gd name="connsiteY5" fmla="*/ 9717 h 5913446"/>
              <a:gd name="connsiteX6" fmla="*/ 2740966 w 2740966"/>
              <a:gd name="connsiteY6" fmla="*/ 447387 h 5913446"/>
              <a:gd name="connsiteX7" fmla="*/ 2740966 w 2740966"/>
              <a:gd name="connsiteY7" fmla="*/ 5456726 h 5913446"/>
              <a:gd name="connsiteX8" fmla="*/ 2284246 w 2740966"/>
              <a:gd name="connsiteY8" fmla="*/ 5913446 h 5913446"/>
              <a:gd name="connsiteX9" fmla="*/ 457423 w 2740966"/>
              <a:gd name="connsiteY9" fmla="*/ 5913446 h 5913446"/>
              <a:gd name="connsiteX10" fmla="*/ 703 w 2740966"/>
              <a:gd name="connsiteY10" fmla="*/ 5456726 h 5913446"/>
              <a:gd name="connsiteX11" fmla="*/ 703 w 2740966"/>
              <a:gd name="connsiteY11" fmla="*/ 447387 h 5913446"/>
              <a:gd name="connsiteX0" fmla="*/ 703 w 2740966"/>
              <a:gd name="connsiteY0" fmla="*/ 447387 h 5913446"/>
              <a:gd name="connsiteX1" fmla="*/ 612281 w 2740966"/>
              <a:gd name="connsiteY1" fmla="*/ 5415 h 5913446"/>
              <a:gd name="connsiteX2" fmla="*/ 750508 w 2740966"/>
              <a:gd name="connsiteY2" fmla="*/ 242830 h 5913446"/>
              <a:gd name="connsiteX3" fmla="*/ 1474408 w 2740966"/>
              <a:gd name="connsiteY3" fmla="*/ 271405 h 5913446"/>
              <a:gd name="connsiteX4" fmla="*/ 2026858 w 2740966"/>
              <a:gd name="connsiteY4" fmla="*/ 242830 h 5913446"/>
              <a:gd name="connsiteX5" fmla="*/ 2141371 w 2740966"/>
              <a:gd name="connsiteY5" fmla="*/ 9717 h 5913446"/>
              <a:gd name="connsiteX6" fmla="*/ 2740966 w 2740966"/>
              <a:gd name="connsiteY6" fmla="*/ 447387 h 5913446"/>
              <a:gd name="connsiteX7" fmla="*/ 2740966 w 2740966"/>
              <a:gd name="connsiteY7" fmla="*/ 5456726 h 5913446"/>
              <a:gd name="connsiteX8" fmla="*/ 2284246 w 2740966"/>
              <a:gd name="connsiteY8" fmla="*/ 5913446 h 5913446"/>
              <a:gd name="connsiteX9" fmla="*/ 457423 w 2740966"/>
              <a:gd name="connsiteY9" fmla="*/ 5913446 h 5913446"/>
              <a:gd name="connsiteX10" fmla="*/ 703 w 2740966"/>
              <a:gd name="connsiteY10" fmla="*/ 5456726 h 5913446"/>
              <a:gd name="connsiteX11" fmla="*/ 703 w 2740966"/>
              <a:gd name="connsiteY11" fmla="*/ 447387 h 5913446"/>
              <a:gd name="connsiteX0" fmla="*/ 703 w 2740966"/>
              <a:gd name="connsiteY0" fmla="*/ 447387 h 5913446"/>
              <a:gd name="connsiteX1" fmla="*/ 612281 w 2740966"/>
              <a:gd name="connsiteY1" fmla="*/ 5415 h 5913446"/>
              <a:gd name="connsiteX2" fmla="*/ 750508 w 2740966"/>
              <a:gd name="connsiteY2" fmla="*/ 242830 h 5913446"/>
              <a:gd name="connsiteX3" fmla="*/ 1474408 w 2740966"/>
              <a:gd name="connsiteY3" fmla="*/ 271405 h 5913446"/>
              <a:gd name="connsiteX4" fmla="*/ 2026858 w 2740966"/>
              <a:gd name="connsiteY4" fmla="*/ 242830 h 5913446"/>
              <a:gd name="connsiteX5" fmla="*/ 2141371 w 2740966"/>
              <a:gd name="connsiteY5" fmla="*/ 9717 h 5913446"/>
              <a:gd name="connsiteX6" fmla="*/ 2740966 w 2740966"/>
              <a:gd name="connsiteY6" fmla="*/ 447387 h 5913446"/>
              <a:gd name="connsiteX7" fmla="*/ 2740966 w 2740966"/>
              <a:gd name="connsiteY7" fmla="*/ 5456726 h 5913446"/>
              <a:gd name="connsiteX8" fmla="*/ 2284246 w 2740966"/>
              <a:gd name="connsiteY8" fmla="*/ 5913446 h 5913446"/>
              <a:gd name="connsiteX9" fmla="*/ 457423 w 2740966"/>
              <a:gd name="connsiteY9" fmla="*/ 5913446 h 5913446"/>
              <a:gd name="connsiteX10" fmla="*/ 703 w 2740966"/>
              <a:gd name="connsiteY10" fmla="*/ 5456726 h 5913446"/>
              <a:gd name="connsiteX11" fmla="*/ 703 w 2740966"/>
              <a:gd name="connsiteY11" fmla="*/ 447387 h 5913446"/>
              <a:gd name="connsiteX0" fmla="*/ 703 w 2740966"/>
              <a:gd name="connsiteY0" fmla="*/ 447387 h 5913446"/>
              <a:gd name="connsiteX1" fmla="*/ 612281 w 2740966"/>
              <a:gd name="connsiteY1" fmla="*/ 5415 h 5913446"/>
              <a:gd name="connsiteX2" fmla="*/ 750508 w 2740966"/>
              <a:gd name="connsiteY2" fmla="*/ 242830 h 5913446"/>
              <a:gd name="connsiteX3" fmla="*/ 1474408 w 2740966"/>
              <a:gd name="connsiteY3" fmla="*/ 249283 h 5913446"/>
              <a:gd name="connsiteX4" fmla="*/ 2026858 w 2740966"/>
              <a:gd name="connsiteY4" fmla="*/ 242830 h 5913446"/>
              <a:gd name="connsiteX5" fmla="*/ 2141371 w 2740966"/>
              <a:gd name="connsiteY5" fmla="*/ 9717 h 5913446"/>
              <a:gd name="connsiteX6" fmla="*/ 2740966 w 2740966"/>
              <a:gd name="connsiteY6" fmla="*/ 447387 h 5913446"/>
              <a:gd name="connsiteX7" fmla="*/ 2740966 w 2740966"/>
              <a:gd name="connsiteY7" fmla="*/ 5456726 h 5913446"/>
              <a:gd name="connsiteX8" fmla="*/ 2284246 w 2740966"/>
              <a:gd name="connsiteY8" fmla="*/ 5913446 h 5913446"/>
              <a:gd name="connsiteX9" fmla="*/ 457423 w 2740966"/>
              <a:gd name="connsiteY9" fmla="*/ 5913446 h 5913446"/>
              <a:gd name="connsiteX10" fmla="*/ 703 w 2740966"/>
              <a:gd name="connsiteY10" fmla="*/ 5456726 h 5913446"/>
              <a:gd name="connsiteX11" fmla="*/ 703 w 2740966"/>
              <a:gd name="connsiteY11" fmla="*/ 447387 h 5913446"/>
              <a:gd name="connsiteX0" fmla="*/ 703 w 2740966"/>
              <a:gd name="connsiteY0" fmla="*/ 447387 h 5913446"/>
              <a:gd name="connsiteX1" fmla="*/ 612281 w 2740966"/>
              <a:gd name="connsiteY1" fmla="*/ 5415 h 5913446"/>
              <a:gd name="connsiteX2" fmla="*/ 750508 w 2740966"/>
              <a:gd name="connsiteY2" fmla="*/ 242830 h 5913446"/>
              <a:gd name="connsiteX3" fmla="*/ 1474408 w 2740966"/>
              <a:gd name="connsiteY3" fmla="*/ 249283 h 5913446"/>
              <a:gd name="connsiteX4" fmla="*/ 2262832 w 2740966"/>
              <a:gd name="connsiteY4" fmla="*/ 301824 h 5913446"/>
              <a:gd name="connsiteX5" fmla="*/ 2141371 w 2740966"/>
              <a:gd name="connsiteY5" fmla="*/ 9717 h 5913446"/>
              <a:gd name="connsiteX6" fmla="*/ 2740966 w 2740966"/>
              <a:gd name="connsiteY6" fmla="*/ 447387 h 5913446"/>
              <a:gd name="connsiteX7" fmla="*/ 2740966 w 2740966"/>
              <a:gd name="connsiteY7" fmla="*/ 5456726 h 5913446"/>
              <a:gd name="connsiteX8" fmla="*/ 2284246 w 2740966"/>
              <a:gd name="connsiteY8" fmla="*/ 5913446 h 5913446"/>
              <a:gd name="connsiteX9" fmla="*/ 457423 w 2740966"/>
              <a:gd name="connsiteY9" fmla="*/ 5913446 h 5913446"/>
              <a:gd name="connsiteX10" fmla="*/ 703 w 2740966"/>
              <a:gd name="connsiteY10" fmla="*/ 5456726 h 5913446"/>
              <a:gd name="connsiteX11" fmla="*/ 703 w 2740966"/>
              <a:gd name="connsiteY11" fmla="*/ 447387 h 5913446"/>
              <a:gd name="connsiteX0" fmla="*/ 703 w 2740966"/>
              <a:gd name="connsiteY0" fmla="*/ 447387 h 5913446"/>
              <a:gd name="connsiteX1" fmla="*/ 612281 w 2740966"/>
              <a:gd name="connsiteY1" fmla="*/ 5415 h 5913446"/>
              <a:gd name="connsiteX2" fmla="*/ 750508 w 2740966"/>
              <a:gd name="connsiteY2" fmla="*/ 242830 h 5913446"/>
              <a:gd name="connsiteX3" fmla="*/ 1474408 w 2740966"/>
              <a:gd name="connsiteY3" fmla="*/ 249283 h 5913446"/>
              <a:gd name="connsiteX4" fmla="*/ 2019484 w 2740966"/>
              <a:gd name="connsiteY4" fmla="*/ 235456 h 5913446"/>
              <a:gd name="connsiteX5" fmla="*/ 2141371 w 2740966"/>
              <a:gd name="connsiteY5" fmla="*/ 9717 h 5913446"/>
              <a:gd name="connsiteX6" fmla="*/ 2740966 w 2740966"/>
              <a:gd name="connsiteY6" fmla="*/ 447387 h 5913446"/>
              <a:gd name="connsiteX7" fmla="*/ 2740966 w 2740966"/>
              <a:gd name="connsiteY7" fmla="*/ 5456726 h 5913446"/>
              <a:gd name="connsiteX8" fmla="*/ 2284246 w 2740966"/>
              <a:gd name="connsiteY8" fmla="*/ 5913446 h 5913446"/>
              <a:gd name="connsiteX9" fmla="*/ 457423 w 2740966"/>
              <a:gd name="connsiteY9" fmla="*/ 5913446 h 5913446"/>
              <a:gd name="connsiteX10" fmla="*/ 703 w 2740966"/>
              <a:gd name="connsiteY10" fmla="*/ 5456726 h 5913446"/>
              <a:gd name="connsiteX11" fmla="*/ 703 w 2740966"/>
              <a:gd name="connsiteY11" fmla="*/ 447387 h 5913446"/>
              <a:gd name="connsiteX0" fmla="*/ 703 w 2740966"/>
              <a:gd name="connsiteY0" fmla="*/ 447387 h 5913446"/>
              <a:gd name="connsiteX1" fmla="*/ 612281 w 2740966"/>
              <a:gd name="connsiteY1" fmla="*/ 5415 h 5913446"/>
              <a:gd name="connsiteX2" fmla="*/ 750508 w 2740966"/>
              <a:gd name="connsiteY2" fmla="*/ 242830 h 5913446"/>
              <a:gd name="connsiteX3" fmla="*/ 1474408 w 2740966"/>
              <a:gd name="connsiteY3" fmla="*/ 249283 h 5913446"/>
              <a:gd name="connsiteX4" fmla="*/ 2019484 w 2740966"/>
              <a:gd name="connsiteY4" fmla="*/ 235456 h 5913446"/>
              <a:gd name="connsiteX5" fmla="*/ 2141371 w 2740966"/>
              <a:gd name="connsiteY5" fmla="*/ 9717 h 5913446"/>
              <a:gd name="connsiteX6" fmla="*/ 2740966 w 2740966"/>
              <a:gd name="connsiteY6" fmla="*/ 447387 h 5913446"/>
              <a:gd name="connsiteX7" fmla="*/ 2740966 w 2740966"/>
              <a:gd name="connsiteY7" fmla="*/ 5456726 h 5913446"/>
              <a:gd name="connsiteX8" fmla="*/ 2284246 w 2740966"/>
              <a:gd name="connsiteY8" fmla="*/ 5913446 h 5913446"/>
              <a:gd name="connsiteX9" fmla="*/ 457423 w 2740966"/>
              <a:gd name="connsiteY9" fmla="*/ 5913446 h 5913446"/>
              <a:gd name="connsiteX10" fmla="*/ 703 w 2740966"/>
              <a:gd name="connsiteY10" fmla="*/ 5456726 h 5913446"/>
              <a:gd name="connsiteX11" fmla="*/ 703 w 2740966"/>
              <a:gd name="connsiteY11" fmla="*/ 447387 h 5913446"/>
              <a:gd name="connsiteX0" fmla="*/ 703 w 2740966"/>
              <a:gd name="connsiteY0" fmla="*/ 447387 h 5913446"/>
              <a:gd name="connsiteX1" fmla="*/ 612281 w 2740966"/>
              <a:gd name="connsiteY1" fmla="*/ 5415 h 5913446"/>
              <a:gd name="connsiteX2" fmla="*/ 750508 w 2740966"/>
              <a:gd name="connsiteY2" fmla="*/ 242830 h 5913446"/>
              <a:gd name="connsiteX3" fmla="*/ 1474408 w 2740966"/>
              <a:gd name="connsiteY3" fmla="*/ 249283 h 5913446"/>
              <a:gd name="connsiteX4" fmla="*/ 2019484 w 2740966"/>
              <a:gd name="connsiteY4" fmla="*/ 235456 h 5913446"/>
              <a:gd name="connsiteX5" fmla="*/ 2141371 w 2740966"/>
              <a:gd name="connsiteY5" fmla="*/ 9717 h 5913446"/>
              <a:gd name="connsiteX6" fmla="*/ 2740966 w 2740966"/>
              <a:gd name="connsiteY6" fmla="*/ 447387 h 5913446"/>
              <a:gd name="connsiteX7" fmla="*/ 2740966 w 2740966"/>
              <a:gd name="connsiteY7" fmla="*/ 5456726 h 5913446"/>
              <a:gd name="connsiteX8" fmla="*/ 2284246 w 2740966"/>
              <a:gd name="connsiteY8" fmla="*/ 5913446 h 5913446"/>
              <a:gd name="connsiteX9" fmla="*/ 457423 w 2740966"/>
              <a:gd name="connsiteY9" fmla="*/ 5913446 h 5913446"/>
              <a:gd name="connsiteX10" fmla="*/ 703 w 2740966"/>
              <a:gd name="connsiteY10" fmla="*/ 5456726 h 5913446"/>
              <a:gd name="connsiteX11" fmla="*/ 703 w 2740966"/>
              <a:gd name="connsiteY11" fmla="*/ 447387 h 5913446"/>
              <a:gd name="connsiteX0" fmla="*/ 703 w 2740966"/>
              <a:gd name="connsiteY0" fmla="*/ 447387 h 5913446"/>
              <a:gd name="connsiteX1" fmla="*/ 612281 w 2740966"/>
              <a:gd name="connsiteY1" fmla="*/ 5415 h 5913446"/>
              <a:gd name="connsiteX2" fmla="*/ 750508 w 2740966"/>
              <a:gd name="connsiteY2" fmla="*/ 242830 h 5913446"/>
              <a:gd name="connsiteX3" fmla="*/ 1474408 w 2740966"/>
              <a:gd name="connsiteY3" fmla="*/ 249283 h 5913446"/>
              <a:gd name="connsiteX4" fmla="*/ 2019484 w 2740966"/>
              <a:gd name="connsiteY4" fmla="*/ 235456 h 5913446"/>
              <a:gd name="connsiteX5" fmla="*/ 2141371 w 2740966"/>
              <a:gd name="connsiteY5" fmla="*/ 9717 h 5913446"/>
              <a:gd name="connsiteX6" fmla="*/ 2740966 w 2740966"/>
              <a:gd name="connsiteY6" fmla="*/ 447387 h 5913446"/>
              <a:gd name="connsiteX7" fmla="*/ 2740966 w 2740966"/>
              <a:gd name="connsiteY7" fmla="*/ 5456726 h 5913446"/>
              <a:gd name="connsiteX8" fmla="*/ 2284246 w 2740966"/>
              <a:gd name="connsiteY8" fmla="*/ 5913446 h 5913446"/>
              <a:gd name="connsiteX9" fmla="*/ 457423 w 2740966"/>
              <a:gd name="connsiteY9" fmla="*/ 5913446 h 5913446"/>
              <a:gd name="connsiteX10" fmla="*/ 703 w 2740966"/>
              <a:gd name="connsiteY10" fmla="*/ 5456726 h 5913446"/>
              <a:gd name="connsiteX11" fmla="*/ 703 w 2740966"/>
              <a:gd name="connsiteY11" fmla="*/ 447387 h 5913446"/>
              <a:gd name="connsiteX0" fmla="*/ 703 w 2740966"/>
              <a:gd name="connsiteY0" fmla="*/ 447387 h 5913446"/>
              <a:gd name="connsiteX1" fmla="*/ 612281 w 2740966"/>
              <a:gd name="connsiteY1" fmla="*/ 5415 h 5913446"/>
              <a:gd name="connsiteX2" fmla="*/ 750508 w 2740966"/>
              <a:gd name="connsiteY2" fmla="*/ 242830 h 5913446"/>
              <a:gd name="connsiteX3" fmla="*/ 1474408 w 2740966"/>
              <a:gd name="connsiteY3" fmla="*/ 249283 h 5913446"/>
              <a:gd name="connsiteX4" fmla="*/ 2019484 w 2740966"/>
              <a:gd name="connsiteY4" fmla="*/ 235456 h 5913446"/>
              <a:gd name="connsiteX5" fmla="*/ 2141371 w 2740966"/>
              <a:gd name="connsiteY5" fmla="*/ 9717 h 5913446"/>
              <a:gd name="connsiteX6" fmla="*/ 2740966 w 2740966"/>
              <a:gd name="connsiteY6" fmla="*/ 447387 h 5913446"/>
              <a:gd name="connsiteX7" fmla="*/ 2740966 w 2740966"/>
              <a:gd name="connsiteY7" fmla="*/ 5456726 h 5913446"/>
              <a:gd name="connsiteX8" fmla="*/ 2284246 w 2740966"/>
              <a:gd name="connsiteY8" fmla="*/ 5913446 h 5913446"/>
              <a:gd name="connsiteX9" fmla="*/ 457423 w 2740966"/>
              <a:gd name="connsiteY9" fmla="*/ 5913446 h 5913446"/>
              <a:gd name="connsiteX10" fmla="*/ 703 w 2740966"/>
              <a:gd name="connsiteY10" fmla="*/ 5456726 h 5913446"/>
              <a:gd name="connsiteX11" fmla="*/ 703 w 2740966"/>
              <a:gd name="connsiteY11" fmla="*/ 447387 h 5913446"/>
              <a:gd name="connsiteX0" fmla="*/ 703 w 2740966"/>
              <a:gd name="connsiteY0" fmla="*/ 447387 h 5913446"/>
              <a:gd name="connsiteX1" fmla="*/ 612281 w 2740966"/>
              <a:gd name="connsiteY1" fmla="*/ 5415 h 5913446"/>
              <a:gd name="connsiteX2" fmla="*/ 750508 w 2740966"/>
              <a:gd name="connsiteY2" fmla="*/ 242830 h 5913446"/>
              <a:gd name="connsiteX3" fmla="*/ 1474408 w 2740966"/>
              <a:gd name="connsiteY3" fmla="*/ 249283 h 5913446"/>
              <a:gd name="connsiteX4" fmla="*/ 2019484 w 2740966"/>
              <a:gd name="connsiteY4" fmla="*/ 235456 h 5913446"/>
              <a:gd name="connsiteX5" fmla="*/ 2155659 w 2740966"/>
              <a:gd name="connsiteY5" fmla="*/ 9717 h 5913446"/>
              <a:gd name="connsiteX6" fmla="*/ 2740966 w 2740966"/>
              <a:gd name="connsiteY6" fmla="*/ 447387 h 5913446"/>
              <a:gd name="connsiteX7" fmla="*/ 2740966 w 2740966"/>
              <a:gd name="connsiteY7" fmla="*/ 5456726 h 5913446"/>
              <a:gd name="connsiteX8" fmla="*/ 2284246 w 2740966"/>
              <a:gd name="connsiteY8" fmla="*/ 5913446 h 5913446"/>
              <a:gd name="connsiteX9" fmla="*/ 457423 w 2740966"/>
              <a:gd name="connsiteY9" fmla="*/ 5913446 h 5913446"/>
              <a:gd name="connsiteX10" fmla="*/ 703 w 2740966"/>
              <a:gd name="connsiteY10" fmla="*/ 5456726 h 5913446"/>
              <a:gd name="connsiteX11" fmla="*/ 703 w 2740966"/>
              <a:gd name="connsiteY11" fmla="*/ 447387 h 5913446"/>
              <a:gd name="connsiteX0" fmla="*/ 703 w 2740966"/>
              <a:gd name="connsiteY0" fmla="*/ 447387 h 5913446"/>
              <a:gd name="connsiteX1" fmla="*/ 612281 w 2740966"/>
              <a:gd name="connsiteY1" fmla="*/ 5415 h 5913446"/>
              <a:gd name="connsiteX2" fmla="*/ 750508 w 2740966"/>
              <a:gd name="connsiteY2" fmla="*/ 242830 h 5913446"/>
              <a:gd name="connsiteX3" fmla="*/ 1474408 w 2740966"/>
              <a:gd name="connsiteY3" fmla="*/ 249283 h 5913446"/>
              <a:gd name="connsiteX4" fmla="*/ 2019484 w 2740966"/>
              <a:gd name="connsiteY4" fmla="*/ 235456 h 5913446"/>
              <a:gd name="connsiteX5" fmla="*/ 2131846 w 2740966"/>
              <a:gd name="connsiteY5" fmla="*/ 9717 h 5913446"/>
              <a:gd name="connsiteX6" fmla="*/ 2740966 w 2740966"/>
              <a:gd name="connsiteY6" fmla="*/ 447387 h 5913446"/>
              <a:gd name="connsiteX7" fmla="*/ 2740966 w 2740966"/>
              <a:gd name="connsiteY7" fmla="*/ 5456726 h 5913446"/>
              <a:gd name="connsiteX8" fmla="*/ 2284246 w 2740966"/>
              <a:gd name="connsiteY8" fmla="*/ 5913446 h 5913446"/>
              <a:gd name="connsiteX9" fmla="*/ 457423 w 2740966"/>
              <a:gd name="connsiteY9" fmla="*/ 5913446 h 5913446"/>
              <a:gd name="connsiteX10" fmla="*/ 703 w 2740966"/>
              <a:gd name="connsiteY10" fmla="*/ 5456726 h 5913446"/>
              <a:gd name="connsiteX11" fmla="*/ 703 w 2740966"/>
              <a:gd name="connsiteY11" fmla="*/ 447387 h 5913446"/>
              <a:gd name="connsiteX0" fmla="*/ 703 w 2740966"/>
              <a:gd name="connsiteY0" fmla="*/ 447387 h 5913446"/>
              <a:gd name="connsiteX1" fmla="*/ 612281 w 2740966"/>
              <a:gd name="connsiteY1" fmla="*/ 5415 h 5913446"/>
              <a:gd name="connsiteX2" fmla="*/ 750508 w 2740966"/>
              <a:gd name="connsiteY2" fmla="*/ 242830 h 5913446"/>
              <a:gd name="connsiteX3" fmla="*/ 1474408 w 2740966"/>
              <a:gd name="connsiteY3" fmla="*/ 249283 h 5913446"/>
              <a:gd name="connsiteX4" fmla="*/ 1990909 w 2740966"/>
              <a:gd name="connsiteY4" fmla="*/ 235456 h 5913446"/>
              <a:gd name="connsiteX5" fmla="*/ 2131846 w 2740966"/>
              <a:gd name="connsiteY5" fmla="*/ 9717 h 5913446"/>
              <a:gd name="connsiteX6" fmla="*/ 2740966 w 2740966"/>
              <a:gd name="connsiteY6" fmla="*/ 447387 h 5913446"/>
              <a:gd name="connsiteX7" fmla="*/ 2740966 w 2740966"/>
              <a:gd name="connsiteY7" fmla="*/ 5456726 h 5913446"/>
              <a:gd name="connsiteX8" fmla="*/ 2284246 w 2740966"/>
              <a:gd name="connsiteY8" fmla="*/ 5913446 h 5913446"/>
              <a:gd name="connsiteX9" fmla="*/ 457423 w 2740966"/>
              <a:gd name="connsiteY9" fmla="*/ 5913446 h 5913446"/>
              <a:gd name="connsiteX10" fmla="*/ 703 w 2740966"/>
              <a:gd name="connsiteY10" fmla="*/ 5456726 h 5913446"/>
              <a:gd name="connsiteX11" fmla="*/ 703 w 2740966"/>
              <a:gd name="connsiteY11" fmla="*/ 447387 h 5913446"/>
              <a:gd name="connsiteX0" fmla="*/ 703 w 2740966"/>
              <a:gd name="connsiteY0" fmla="*/ 447387 h 5913446"/>
              <a:gd name="connsiteX1" fmla="*/ 612281 w 2740966"/>
              <a:gd name="connsiteY1" fmla="*/ 5415 h 5913446"/>
              <a:gd name="connsiteX2" fmla="*/ 750508 w 2740966"/>
              <a:gd name="connsiteY2" fmla="*/ 242830 h 5913446"/>
              <a:gd name="connsiteX3" fmla="*/ 1474408 w 2740966"/>
              <a:gd name="connsiteY3" fmla="*/ 249283 h 5913446"/>
              <a:gd name="connsiteX4" fmla="*/ 1990909 w 2740966"/>
              <a:gd name="connsiteY4" fmla="*/ 235456 h 5913446"/>
              <a:gd name="connsiteX5" fmla="*/ 2131846 w 2740966"/>
              <a:gd name="connsiteY5" fmla="*/ 9717 h 5913446"/>
              <a:gd name="connsiteX6" fmla="*/ 2740966 w 2740966"/>
              <a:gd name="connsiteY6" fmla="*/ 447387 h 5913446"/>
              <a:gd name="connsiteX7" fmla="*/ 2740966 w 2740966"/>
              <a:gd name="connsiteY7" fmla="*/ 5456726 h 5913446"/>
              <a:gd name="connsiteX8" fmla="*/ 2284246 w 2740966"/>
              <a:gd name="connsiteY8" fmla="*/ 5913446 h 5913446"/>
              <a:gd name="connsiteX9" fmla="*/ 457423 w 2740966"/>
              <a:gd name="connsiteY9" fmla="*/ 5913446 h 5913446"/>
              <a:gd name="connsiteX10" fmla="*/ 703 w 2740966"/>
              <a:gd name="connsiteY10" fmla="*/ 5456726 h 5913446"/>
              <a:gd name="connsiteX11" fmla="*/ 703 w 2740966"/>
              <a:gd name="connsiteY11" fmla="*/ 447387 h 5913446"/>
              <a:gd name="connsiteX0" fmla="*/ 703 w 2740966"/>
              <a:gd name="connsiteY0" fmla="*/ 447387 h 5913446"/>
              <a:gd name="connsiteX1" fmla="*/ 612281 w 2740966"/>
              <a:gd name="connsiteY1" fmla="*/ 5415 h 5913446"/>
              <a:gd name="connsiteX2" fmla="*/ 750508 w 2740966"/>
              <a:gd name="connsiteY2" fmla="*/ 242830 h 5913446"/>
              <a:gd name="connsiteX3" fmla="*/ 1474408 w 2740966"/>
              <a:gd name="connsiteY3" fmla="*/ 249283 h 5913446"/>
              <a:gd name="connsiteX4" fmla="*/ 1990909 w 2740966"/>
              <a:gd name="connsiteY4" fmla="*/ 235456 h 5913446"/>
              <a:gd name="connsiteX5" fmla="*/ 2131846 w 2740966"/>
              <a:gd name="connsiteY5" fmla="*/ 9717 h 5913446"/>
              <a:gd name="connsiteX6" fmla="*/ 2740966 w 2740966"/>
              <a:gd name="connsiteY6" fmla="*/ 447387 h 5913446"/>
              <a:gd name="connsiteX7" fmla="*/ 2740966 w 2740966"/>
              <a:gd name="connsiteY7" fmla="*/ 5456726 h 5913446"/>
              <a:gd name="connsiteX8" fmla="*/ 2284246 w 2740966"/>
              <a:gd name="connsiteY8" fmla="*/ 5913446 h 5913446"/>
              <a:gd name="connsiteX9" fmla="*/ 457423 w 2740966"/>
              <a:gd name="connsiteY9" fmla="*/ 5913446 h 5913446"/>
              <a:gd name="connsiteX10" fmla="*/ 703 w 2740966"/>
              <a:gd name="connsiteY10" fmla="*/ 5456726 h 5913446"/>
              <a:gd name="connsiteX11" fmla="*/ 703 w 2740966"/>
              <a:gd name="connsiteY11" fmla="*/ 447387 h 5913446"/>
              <a:gd name="connsiteX0" fmla="*/ 703 w 2740966"/>
              <a:gd name="connsiteY0" fmla="*/ 447387 h 5913446"/>
              <a:gd name="connsiteX1" fmla="*/ 612281 w 2740966"/>
              <a:gd name="connsiteY1" fmla="*/ 5415 h 5913446"/>
              <a:gd name="connsiteX2" fmla="*/ 750508 w 2740966"/>
              <a:gd name="connsiteY2" fmla="*/ 242830 h 5913446"/>
              <a:gd name="connsiteX3" fmla="*/ 1474408 w 2740966"/>
              <a:gd name="connsiteY3" fmla="*/ 249283 h 5913446"/>
              <a:gd name="connsiteX4" fmla="*/ 1990909 w 2740966"/>
              <a:gd name="connsiteY4" fmla="*/ 235456 h 5913446"/>
              <a:gd name="connsiteX5" fmla="*/ 2131846 w 2740966"/>
              <a:gd name="connsiteY5" fmla="*/ 9717 h 5913446"/>
              <a:gd name="connsiteX6" fmla="*/ 2740966 w 2740966"/>
              <a:gd name="connsiteY6" fmla="*/ 447387 h 5913446"/>
              <a:gd name="connsiteX7" fmla="*/ 2740966 w 2740966"/>
              <a:gd name="connsiteY7" fmla="*/ 5456726 h 5913446"/>
              <a:gd name="connsiteX8" fmla="*/ 2284246 w 2740966"/>
              <a:gd name="connsiteY8" fmla="*/ 5913446 h 5913446"/>
              <a:gd name="connsiteX9" fmla="*/ 457423 w 2740966"/>
              <a:gd name="connsiteY9" fmla="*/ 5913446 h 5913446"/>
              <a:gd name="connsiteX10" fmla="*/ 703 w 2740966"/>
              <a:gd name="connsiteY10" fmla="*/ 5456726 h 5913446"/>
              <a:gd name="connsiteX11" fmla="*/ 703 w 2740966"/>
              <a:gd name="connsiteY11" fmla="*/ 447387 h 5913446"/>
              <a:gd name="connsiteX0" fmla="*/ 703 w 2740966"/>
              <a:gd name="connsiteY0" fmla="*/ 447387 h 5913446"/>
              <a:gd name="connsiteX1" fmla="*/ 612281 w 2740966"/>
              <a:gd name="connsiteY1" fmla="*/ 5415 h 5913446"/>
              <a:gd name="connsiteX2" fmla="*/ 750508 w 2740966"/>
              <a:gd name="connsiteY2" fmla="*/ 242830 h 5913446"/>
              <a:gd name="connsiteX3" fmla="*/ 1507746 w 2740966"/>
              <a:gd name="connsiteY3" fmla="*/ 239758 h 5913446"/>
              <a:gd name="connsiteX4" fmla="*/ 1990909 w 2740966"/>
              <a:gd name="connsiteY4" fmla="*/ 235456 h 5913446"/>
              <a:gd name="connsiteX5" fmla="*/ 2131846 w 2740966"/>
              <a:gd name="connsiteY5" fmla="*/ 9717 h 5913446"/>
              <a:gd name="connsiteX6" fmla="*/ 2740966 w 2740966"/>
              <a:gd name="connsiteY6" fmla="*/ 447387 h 5913446"/>
              <a:gd name="connsiteX7" fmla="*/ 2740966 w 2740966"/>
              <a:gd name="connsiteY7" fmla="*/ 5456726 h 5913446"/>
              <a:gd name="connsiteX8" fmla="*/ 2284246 w 2740966"/>
              <a:gd name="connsiteY8" fmla="*/ 5913446 h 5913446"/>
              <a:gd name="connsiteX9" fmla="*/ 457423 w 2740966"/>
              <a:gd name="connsiteY9" fmla="*/ 5913446 h 5913446"/>
              <a:gd name="connsiteX10" fmla="*/ 703 w 2740966"/>
              <a:gd name="connsiteY10" fmla="*/ 5456726 h 5913446"/>
              <a:gd name="connsiteX11" fmla="*/ 703 w 2740966"/>
              <a:gd name="connsiteY11" fmla="*/ 447387 h 5913446"/>
              <a:gd name="connsiteX0" fmla="*/ 703 w 2740966"/>
              <a:gd name="connsiteY0" fmla="*/ 447387 h 5913446"/>
              <a:gd name="connsiteX1" fmla="*/ 612281 w 2740966"/>
              <a:gd name="connsiteY1" fmla="*/ 5415 h 5913446"/>
              <a:gd name="connsiteX2" fmla="*/ 750508 w 2740966"/>
              <a:gd name="connsiteY2" fmla="*/ 242830 h 5913446"/>
              <a:gd name="connsiteX3" fmla="*/ 1507746 w 2740966"/>
              <a:gd name="connsiteY3" fmla="*/ 239758 h 5913446"/>
              <a:gd name="connsiteX4" fmla="*/ 1990909 w 2740966"/>
              <a:gd name="connsiteY4" fmla="*/ 235456 h 5913446"/>
              <a:gd name="connsiteX5" fmla="*/ 2131846 w 2740966"/>
              <a:gd name="connsiteY5" fmla="*/ 9717 h 5913446"/>
              <a:gd name="connsiteX6" fmla="*/ 2740966 w 2740966"/>
              <a:gd name="connsiteY6" fmla="*/ 447387 h 5913446"/>
              <a:gd name="connsiteX7" fmla="*/ 2740966 w 2740966"/>
              <a:gd name="connsiteY7" fmla="*/ 5456726 h 5913446"/>
              <a:gd name="connsiteX8" fmla="*/ 2284246 w 2740966"/>
              <a:gd name="connsiteY8" fmla="*/ 5913446 h 5913446"/>
              <a:gd name="connsiteX9" fmla="*/ 457423 w 2740966"/>
              <a:gd name="connsiteY9" fmla="*/ 5913446 h 5913446"/>
              <a:gd name="connsiteX10" fmla="*/ 703 w 2740966"/>
              <a:gd name="connsiteY10" fmla="*/ 5456726 h 5913446"/>
              <a:gd name="connsiteX11" fmla="*/ 703 w 2740966"/>
              <a:gd name="connsiteY11" fmla="*/ 447387 h 5913446"/>
              <a:gd name="connsiteX0" fmla="*/ 703 w 2740966"/>
              <a:gd name="connsiteY0" fmla="*/ 447387 h 5913446"/>
              <a:gd name="connsiteX1" fmla="*/ 612281 w 2740966"/>
              <a:gd name="connsiteY1" fmla="*/ 5415 h 5913446"/>
              <a:gd name="connsiteX2" fmla="*/ 750508 w 2740966"/>
              <a:gd name="connsiteY2" fmla="*/ 242830 h 5913446"/>
              <a:gd name="connsiteX3" fmla="*/ 1507746 w 2740966"/>
              <a:gd name="connsiteY3" fmla="*/ 239758 h 5913446"/>
              <a:gd name="connsiteX4" fmla="*/ 1990909 w 2740966"/>
              <a:gd name="connsiteY4" fmla="*/ 235456 h 5913446"/>
              <a:gd name="connsiteX5" fmla="*/ 2131846 w 2740966"/>
              <a:gd name="connsiteY5" fmla="*/ 9717 h 5913446"/>
              <a:gd name="connsiteX6" fmla="*/ 2740966 w 2740966"/>
              <a:gd name="connsiteY6" fmla="*/ 447387 h 5913446"/>
              <a:gd name="connsiteX7" fmla="*/ 2740966 w 2740966"/>
              <a:gd name="connsiteY7" fmla="*/ 5456726 h 5913446"/>
              <a:gd name="connsiteX8" fmla="*/ 2284246 w 2740966"/>
              <a:gd name="connsiteY8" fmla="*/ 5913446 h 5913446"/>
              <a:gd name="connsiteX9" fmla="*/ 457423 w 2740966"/>
              <a:gd name="connsiteY9" fmla="*/ 5913446 h 5913446"/>
              <a:gd name="connsiteX10" fmla="*/ 703 w 2740966"/>
              <a:gd name="connsiteY10" fmla="*/ 5456726 h 5913446"/>
              <a:gd name="connsiteX11" fmla="*/ 703 w 2740966"/>
              <a:gd name="connsiteY11" fmla="*/ 447387 h 5913446"/>
              <a:gd name="connsiteX0" fmla="*/ 703 w 2740966"/>
              <a:gd name="connsiteY0" fmla="*/ 447387 h 5913446"/>
              <a:gd name="connsiteX1" fmla="*/ 612281 w 2740966"/>
              <a:gd name="connsiteY1" fmla="*/ 5415 h 5913446"/>
              <a:gd name="connsiteX2" fmla="*/ 750508 w 2740966"/>
              <a:gd name="connsiteY2" fmla="*/ 242830 h 5913446"/>
              <a:gd name="connsiteX3" fmla="*/ 1507746 w 2740966"/>
              <a:gd name="connsiteY3" fmla="*/ 239758 h 5913446"/>
              <a:gd name="connsiteX4" fmla="*/ 1990909 w 2740966"/>
              <a:gd name="connsiteY4" fmla="*/ 235456 h 5913446"/>
              <a:gd name="connsiteX5" fmla="*/ 2131846 w 2740966"/>
              <a:gd name="connsiteY5" fmla="*/ 9717 h 5913446"/>
              <a:gd name="connsiteX6" fmla="*/ 2740966 w 2740966"/>
              <a:gd name="connsiteY6" fmla="*/ 447387 h 5913446"/>
              <a:gd name="connsiteX7" fmla="*/ 2740966 w 2740966"/>
              <a:gd name="connsiteY7" fmla="*/ 5456726 h 5913446"/>
              <a:gd name="connsiteX8" fmla="*/ 2284246 w 2740966"/>
              <a:gd name="connsiteY8" fmla="*/ 5913446 h 5913446"/>
              <a:gd name="connsiteX9" fmla="*/ 457423 w 2740966"/>
              <a:gd name="connsiteY9" fmla="*/ 5913446 h 5913446"/>
              <a:gd name="connsiteX10" fmla="*/ 703 w 2740966"/>
              <a:gd name="connsiteY10" fmla="*/ 5456726 h 5913446"/>
              <a:gd name="connsiteX11" fmla="*/ 703 w 2740966"/>
              <a:gd name="connsiteY11" fmla="*/ 447387 h 5913446"/>
              <a:gd name="connsiteX0" fmla="*/ 703 w 2740966"/>
              <a:gd name="connsiteY0" fmla="*/ 447387 h 5913446"/>
              <a:gd name="connsiteX1" fmla="*/ 612281 w 2740966"/>
              <a:gd name="connsiteY1" fmla="*/ 5415 h 5913446"/>
              <a:gd name="connsiteX2" fmla="*/ 750508 w 2740966"/>
              <a:gd name="connsiteY2" fmla="*/ 242830 h 5913446"/>
              <a:gd name="connsiteX3" fmla="*/ 1507746 w 2740966"/>
              <a:gd name="connsiteY3" fmla="*/ 239758 h 5913446"/>
              <a:gd name="connsiteX4" fmla="*/ 1990909 w 2740966"/>
              <a:gd name="connsiteY4" fmla="*/ 235456 h 5913446"/>
              <a:gd name="connsiteX5" fmla="*/ 2131846 w 2740966"/>
              <a:gd name="connsiteY5" fmla="*/ 9717 h 5913446"/>
              <a:gd name="connsiteX6" fmla="*/ 2740966 w 2740966"/>
              <a:gd name="connsiteY6" fmla="*/ 447387 h 5913446"/>
              <a:gd name="connsiteX7" fmla="*/ 2740966 w 2740966"/>
              <a:gd name="connsiteY7" fmla="*/ 5456726 h 5913446"/>
              <a:gd name="connsiteX8" fmla="*/ 2284246 w 2740966"/>
              <a:gd name="connsiteY8" fmla="*/ 5913446 h 5913446"/>
              <a:gd name="connsiteX9" fmla="*/ 457423 w 2740966"/>
              <a:gd name="connsiteY9" fmla="*/ 5913446 h 5913446"/>
              <a:gd name="connsiteX10" fmla="*/ 703 w 2740966"/>
              <a:gd name="connsiteY10" fmla="*/ 5456726 h 5913446"/>
              <a:gd name="connsiteX11" fmla="*/ 703 w 2740966"/>
              <a:gd name="connsiteY11" fmla="*/ 447387 h 5913446"/>
              <a:gd name="connsiteX0" fmla="*/ 703 w 2740966"/>
              <a:gd name="connsiteY0" fmla="*/ 447387 h 5913446"/>
              <a:gd name="connsiteX1" fmla="*/ 612281 w 2740966"/>
              <a:gd name="connsiteY1" fmla="*/ 5415 h 5913446"/>
              <a:gd name="connsiteX2" fmla="*/ 750508 w 2740966"/>
              <a:gd name="connsiteY2" fmla="*/ 242830 h 5913446"/>
              <a:gd name="connsiteX3" fmla="*/ 1507746 w 2740966"/>
              <a:gd name="connsiteY3" fmla="*/ 239758 h 5913446"/>
              <a:gd name="connsiteX4" fmla="*/ 1990909 w 2740966"/>
              <a:gd name="connsiteY4" fmla="*/ 235456 h 5913446"/>
              <a:gd name="connsiteX5" fmla="*/ 2131846 w 2740966"/>
              <a:gd name="connsiteY5" fmla="*/ 9717 h 5913446"/>
              <a:gd name="connsiteX6" fmla="*/ 2740966 w 2740966"/>
              <a:gd name="connsiteY6" fmla="*/ 447387 h 5913446"/>
              <a:gd name="connsiteX7" fmla="*/ 2740966 w 2740966"/>
              <a:gd name="connsiteY7" fmla="*/ 5456726 h 5913446"/>
              <a:gd name="connsiteX8" fmla="*/ 2284246 w 2740966"/>
              <a:gd name="connsiteY8" fmla="*/ 5913446 h 5913446"/>
              <a:gd name="connsiteX9" fmla="*/ 457423 w 2740966"/>
              <a:gd name="connsiteY9" fmla="*/ 5913446 h 5913446"/>
              <a:gd name="connsiteX10" fmla="*/ 703 w 2740966"/>
              <a:gd name="connsiteY10" fmla="*/ 5456726 h 5913446"/>
              <a:gd name="connsiteX11" fmla="*/ 703 w 2740966"/>
              <a:gd name="connsiteY11" fmla="*/ 447387 h 5913446"/>
              <a:gd name="connsiteX0" fmla="*/ 703 w 2740966"/>
              <a:gd name="connsiteY0" fmla="*/ 447387 h 5913446"/>
              <a:gd name="connsiteX1" fmla="*/ 612281 w 2740966"/>
              <a:gd name="connsiteY1" fmla="*/ 5415 h 5913446"/>
              <a:gd name="connsiteX2" fmla="*/ 750508 w 2740966"/>
              <a:gd name="connsiteY2" fmla="*/ 242830 h 5913446"/>
              <a:gd name="connsiteX3" fmla="*/ 1507746 w 2740966"/>
              <a:gd name="connsiteY3" fmla="*/ 239758 h 5913446"/>
              <a:gd name="connsiteX4" fmla="*/ 1990909 w 2740966"/>
              <a:gd name="connsiteY4" fmla="*/ 235456 h 5913446"/>
              <a:gd name="connsiteX5" fmla="*/ 2131846 w 2740966"/>
              <a:gd name="connsiteY5" fmla="*/ 9717 h 5913446"/>
              <a:gd name="connsiteX6" fmla="*/ 2740966 w 2740966"/>
              <a:gd name="connsiteY6" fmla="*/ 447387 h 5913446"/>
              <a:gd name="connsiteX7" fmla="*/ 2740966 w 2740966"/>
              <a:gd name="connsiteY7" fmla="*/ 5456726 h 5913446"/>
              <a:gd name="connsiteX8" fmla="*/ 2284246 w 2740966"/>
              <a:gd name="connsiteY8" fmla="*/ 5913446 h 5913446"/>
              <a:gd name="connsiteX9" fmla="*/ 457423 w 2740966"/>
              <a:gd name="connsiteY9" fmla="*/ 5913446 h 5913446"/>
              <a:gd name="connsiteX10" fmla="*/ 703 w 2740966"/>
              <a:gd name="connsiteY10" fmla="*/ 5456726 h 5913446"/>
              <a:gd name="connsiteX11" fmla="*/ 703 w 2740966"/>
              <a:gd name="connsiteY11" fmla="*/ 447387 h 5913446"/>
              <a:gd name="connsiteX0" fmla="*/ 703 w 2740966"/>
              <a:gd name="connsiteY0" fmla="*/ 447387 h 5913446"/>
              <a:gd name="connsiteX1" fmla="*/ 612281 w 2740966"/>
              <a:gd name="connsiteY1" fmla="*/ 5415 h 5913446"/>
              <a:gd name="connsiteX2" fmla="*/ 941008 w 2740966"/>
              <a:gd name="connsiteY2" fmla="*/ 242830 h 5913446"/>
              <a:gd name="connsiteX3" fmla="*/ 1507746 w 2740966"/>
              <a:gd name="connsiteY3" fmla="*/ 239758 h 5913446"/>
              <a:gd name="connsiteX4" fmla="*/ 1990909 w 2740966"/>
              <a:gd name="connsiteY4" fmla="*/ 235456 h 5913446"/>
              <a:gd name="connsiteX5" fmla="*/ 2131846 w 2740966"/>
              <a:gd name="connsiteY5" fmla="*/ 9717 h 5913446"/>
              <a:gd name="connsiteX6" fmla="*/ 2740966 w 2740966"/>
              <a:gd name="connsiteY6" fmla="*/ 447387 h 5913446"/>
              <a:gd name="connsiteX7" fmla="*/ 2740966 w 2740966"/>
              <a:gd name="connsiteY7" fmla="*/ 5456726 h 5913446"/>
              <a:gd name="connsiteX8" fmla="*/ 2284246 w 2740966"/>
              <a:gd name="connsiteY8" fmla="*/ 5913446 h 5913446"/>
              <a:gd name="connsiteX9" fmla="*/ 457423 w 2740966"/>
              <a:gd name="connsiteY9" fmla="*/ 5913446 h 5913446"/>
              <a:gd name="connsiteX10" fmla="*/ 703 w 2740966"/>
              <a:gd name="connsiteY10" fmla="*/ 5456726 h 5913446"/>
              <a:gd name="connsiteX11" fmla="*/ 703 w 2740966"/>
              <a:gd name="connsiteY11" fmla="*/ 447387 h 5913446"/>
              <a:gd name="connsiteX0" fmla="*/ 703 w 2740966"/>
              <a:gd name="connsiteY0" fmla="*/ 447387 h 5913446"/>
              <a:gd name="connsiteX1" fmla="*/ 612281 w 2740966"/>
              <a:gd name="connsiteY1" fmla="*/ 5415 h 5913446"/>
              <a:gd name="connsiteX2" fmla="*/ 941008 w 2740966"/>
              <a:gd name="connsiteY2" fmla="*/ 242830 h 5913446"/>
              <a:gd name="connsiteX3" fmla="*/ 1507746 w 2740966"/>
              <a:gd name="connsiteY3" fmla="*/ 239758 h 5913446"/>
              <a:gd name="connsiteX4" fmla="*/ 1990909 w 2740966"/>
              <a:gd name="connsiteY4" fmla="*/ 235456 h 5913446"/>
              <a:gd name="connsiteX5" fmla="*/ 2131846 w 2740966"/>
              <a:gd name="connsiteY5" fmla="*/ 9717 h 5913446"/>
              <a:gd name="connsiteX6" fmla="*/ 2740966 w 2740966"/>
              <a:gd name="connsiteY6" fmla="*/ 447387 h 5913446"/>
              <a:gd name="connsiteX7" fmla="*/ 2740966 w 2740966"/>
              <a:gd name="connsiteY7" fmla="*/ 5456726 h 5913446"/>
              <a:gd name="connsiteX8" fmla="*/ 2284246 w 2740966"/>
              <a:gd name="connsiteY8" fmla="*/ 5913446 h 5913446"/>
              <a:gd name="connsiteX9" fmla="*/ 457423 w 2740966"/>
              <a:gd name="connsiteY9" fmla="*/ 5913446 h 5913446"/>
              <a:gd name="connsiteX10" fmla="*/ 703 w 2740966"/>
              <a:gd name="connsiteY10" fmla="*/ 5456726 h 5913446"/>
              <a:gd name="connsiteX11" fmla="*/ 703 w 2740966"/>
              <a:gd name="connsiteY11" fmla="*/ 447387 h 5913446"/>
              <a:gd name="connsiteX0" fmla="*/ 703 w 2740966"/>
              <a:gd name="connsiteY0" fmla="*/ 447387 h 5913446"/>
              <a:gd name="connsiteX1" fmla="*/ 612281 w 2740966"/>
              <a:gd name="connsiteY1" fmla="*/ 5415 h 5913446"/>
              <a:gd name="connsiteX2" fmla="*/ 941008 w 2740966"/>
              <a:gd name="connsiteY2" fmla="*/ 242830 h 5913446"/>
              <a:gd name="connsiteX3" fmla="*/ 1507746 w 2740966"/>
              <a:gd name="connsiteY3" fmla="*/ 239758 h 5913446"/>
              <a:gd name="connsiteX4" fmla="*/ 1990909 w 2740966"/>
              <a:gd name="connsiteY4" fmla="*/ 235456 h 5913446"/>
              <a:gd name="connsiteX5" fmla="*/ 2131846 w 2740966"/>
              <a:gd name="connsiteY5" fmla="*/ 9717 h 5913446"/>
              <a:gd name="connsiteX6" fmla="*/ 2740966 w 2740966"/>
              <a:gd name="connsiteY6" fmla="*/ 447387 h 5913446"/>
              <a:gd name="connsiteX7" fmla="*/ 2740966 w 2740966"/>
              <a:gd name="connsiteY7" fmla="*/ 5456726 h 5913446"/>
              <a:gd name="connsiteX8" fmla="*/ 2284246 w 2740966"/>
              <a:gd name="connsiteY8" fmla="*/ 5913446 h 5913446"/>
              <a:gd name="connsiteX9" fmla="*/ 457423 w 2740966"/>
              <a:gd name="connsiteY9" fmla="*/ 5913446 h 5913446"/>
              <a:gd name="connsiteX10" fmla="*/ 703 w 2740966"/>
              <a:gd name="connsiteY10" fmla="*/ 5456726 h 5913446"/>
              <a:gd name="connsiteX11" fmla="*/ 703 w 2740966"/>
              <a:gd name="connsiteY11" fmla="*/ 447387 h 5913446"/>
              <a:gd name="connsiteX0" fmla="*/ 703 w 2740966"/>
              <a:gd name="connsiteY0" fmla="*/ 447387 h 5913446"/>
              <a:gd name="connsiteX1" fmla="*/ 612281 w 2740966"/>
              <a:gd name="connsiteY1" fmla="*/ 5415 h 5913446"/>
              <a:gd name="connsiteX2" fmla="*/ 941008 w 2740966"/>
              <a:gd name="connsiteY2" fmla="*/ 242830 h 5913446"/>
              <a:gd name="connsiteX3" fmla="*/ 1507746 w 2740966"/>
              <a:gd name="connsiteY3" fmla="*/ 239758 h 5913446"/>
              <a:gd name="connsiteX4" fmla="*/ 1990909 w 2740966"/>
              <a:gd name="connsiteY4" fmla="*/ 235456 h 5913446"/>
              <a:gd name="connsiteX5" fmla="*/ 2131846 w 2740966"/>
              <a:gd name="connsiteY5" fmla="*/ 9717 h 5913446"/>
              <a:gd name="connsiteX6" fmla="*/ 2740966 w 2740966"/>
              <a:gd name="connsiteY6" fmla="*/ 447387 h 5913446"/>
              <a:gd name="connsiteX7" fmla="*/ 2740966 w 2740966"/>
              <a:gd name="connsiteY7" fmla="*/ 5456726 h 5913446"/>
              <a:gd name="connsiteX8" fmla="*/ 2284246 w 2740966"/>
              <a:gd name="connsiteY8" fmla="*/ 5913446 h 5913446"/>
              <a:gd name="connsiteX9" fmla="*/ 457423 w 2740966"/>
              <a:gd name="connsiteY9" fmla="*/ 5913446 h 5913446"/>
              <a:gd name="connsiteX10" fmla="*/ 703 w 2740966"/>
              <a:gd name="connsiteY10" fmla="*/ 5456726 h 5913446"/>
              <a:gd name="connsiteX11" fmla="*/ 703 w 2740966"/>
              <a:gd name="connsiteY11" fmla="*/ 447387 h 5913446"/>
              <a:gd name="connsiteX0" fmla="*/ 703 w 2740966"/>
              <a:gd name="connsiteY0" fmla="*/ 447387 h 5913446"/>
              <a:gd name="connsiteX1" fmla="*/ 612281 w 2740966"/>
              <a:gd name="connsiteY1" fmla="*/ 5415 h 5913446"/>
              <a:gd name="connsiteX2" fmla="*/ 941008 w 2740966"/>
              <a:gd name="connsiteY2" fmla="*/ 242830 h 5913446"/>
              <a:gd name="connsiteX3" fmla="*/ 1507746 w 2740966"/>
              <a:gd name="connsiteY3" fmla="*/ 239758 h 5913446"/>
              <a:gd name="connsiteX4" fmla="*/ 1971859 w 2740966"/>
              <a:gd name="connsiteY4" fmla="*/ 235456 h 5913446"/>
              <a:gd name="connsiteX5" fmla="*/ 2131846 w 2740966"/>
              <a:gd name="connsiteY5" fmla="*/ 9717 h 5913446"/>
              <a:gd name="connsiteX6" fmla="*/ 2740966 w 2740966"/>
              <a:gd name="connsiteY6" fmla="*/ 447387 h 5913446"/>
              <a:gd name="connsiteX7" fmla="*/ 2740966 w 2740966"/>
              <a:gd name="connsiteY7" fmla="*/ 5456726 h 5913446"/>
              <a:gd name="connsiteX8" fmla="*/ 2284246 w 2740966"/>
              <a:gd name="connsiteY8" fmla="*/ 5913446 h 5913446"/>
              <a:gd name="connsiteX9" fmla="*/ 457423 w 2740966"/>
              <a:gd name="connsiteY9" fmla="*/ 5913446 h 5913446"/>
              <a:gd name="connsiteX10" fmla="*/ 703 w 2740966"/>
              <a:gd name="connsiteY10" fmla="*/ 5456726 h 5913446"/>
              <a:gd name="connsiteX11" fmla="*/ 703 w 2740966"/>
              <a:gd name="connsiteY11" fmla="*/ 447387 h 5913446"/>
              <a:gd name="connsiteX0" fmla="*/ 703 w 2740966"/>
              <a:gd name="connsiteY0" fmla="*/ 447387 h 5913446"/>
              <a:gd name="connsiteX1" fmla="*/ 612281 w 2740966"/>
              <a:gd name="connsiteY1" fmla="*/ 5415 h 5913446"/>
              <a:gd name="connsiteX2" fmla="*/ 941008 w 2740966"/>
              <a:gd name="connsiteY2" fmla="*/ 242830 h 5913446"/>
              <a:gd name="connsiteX3" fmla="*/ 1507746 w 2740966"/>
              <a:gd name="connsiteY3" fmla="*/ 239758 h 5913446"/>
              <a:gd name="connsiteX4" fmla="*/ 1971859 w 2740966"/>
              <a:gd name="connsiteY4" fmla="*/ 235456 h 5913446"/>
              <a:gd name="connsiteX5" fmla="*/ 2131846 w 2740966"/>
              <a:gd name="connsiteY5" fmla="*/ 9717 h 5913446"/>
              <a:gd name="connsiteX6" fmla="*/ 2740966 w 2740966"/>
              <a:gd name="connsiteY6" fmla="*/ 447387 h 5913446"/>
              <a:gd name="connsiteX7" fmla="*/ 2740966 w 2740966"/>
              <a:gd name="connsiteY7" fmla="*/ 5456726 h 5913446"/>
              <a:gd name="connsiteX8" fmla="*/ 2284246 w 2740966"/>
              <a:gd name="connsiteY8" fmla="*/ 5913446 h 5913446"/>
              <a:gd name="connsiteX9" fmla="*/ 457423 w 2740966"/>
              <a:gd name="connsiteY9" fmla="*/ 5913446 h 5913446"/>
              <a:gd name="connsiteX10" fmla="*/ 703 w 2740966"/>
              <a:gd name="connsiteY10" fmla="*/ 5456726 h 5913446"/>
              <a:gd name="connsiteX11" fmla="*/ 703 w 2740966"/>
              <a:gd name="connsiteY11" fmla="*/ 447387 h 5913446"/>
              <a:gd name="connsiteX0" fmla="*/ 703 w 2740966"/>
              <a:gd name="connsiteY0" fmla="*/ 447387 h 5913446"/>
              <a:gd name="connsiteX1" fmla="*/ 612281 w 2740966"/>
              <a:gd name="connsiteY1" fmla="*/ 5415 h 5913446"/>
              <a:gd name="connsiteX2" fmla="*/ 941008 w 2740966"/>
              <a:gd name="connsiteY2" fmla="*/ 242830 h 5913446"/>
              <a:gd name="connsiteX3" fmla="*/ 1507746 w 2740966"/>
              <a:gd name="connsiteY3" fmla="*/ 239758 h 5913446"/>
              <a:gd name="connsiteX4" fmla="*/ 1971859 w 2740966"/>
              <a:gd name="connsiteY4" fmla="*/ 235456 h 5913446"/>
              <a:gd name="connsiteX5" fmla="*/ 2131846 w 2740966"/>
              <a:gd name="connsiteY5" fmla="*/ 9717 h 5913446"/>
              <a:gd name="connsiteX6" fmla="*/ 2740966 w 2740966"/>
              <a:gd name="connsiteY6" fmla="*/ 447387 h 5913446"/>
              <a:gd name="connsiteX7" fmla="*/ 2740966 w 2740966"/>
              <a:gd name="connsiteY7" fmla="*/ 5456726 h 5913446"/>
              <a:gd name="connsiteX8" fmla="*/ 2284246 w 2740966"/>
              <a:gd name="connsiteY8" fmla="*/ 5913446 h 5913446"/>
              <a:gd name="connsiteX9" fmla="*/ 457423 w 2740966"/>
              <a:gd name="connsiteY9" fmla="*/ 5913446 h 5913446"/>
              <a:gd name="connsiteX10" fmla="*/ 703 w 2740966"/>
              <a:gd name="connsiteY10" fmla="*/ 5456726 h 5913446"/>
              <a:gd name="connsiteX11" fmla="*/ 703 w 2740966"/>
              <a:gd name="connsiteY11" fmla="*/ 447387 h 5913446"/>
              <a:gd name="connsiteX0" fmla="*/ 703 w 2740966"/>
              <a:gd name="connsiteY0" fmla="*/ 447387 h 5913446"/>
              <a:gd name="connsiteX1" fmla="*/ 612281 w 2740966"/>
              <a:gd name="connsiteY1" fmla="*/ 5415 h 5913446"/>
              <a:gd name="connsiteX2" fmla="*/ 941008 w 2740966"/>
              <a:gd name="connsiteY2" fmla="*/ 242830 h 5913446"/>
              <a:gd name="connsiteX3" fmla="*/ 1507746 w 2740966"/>
              <a:gd name="connsiteY3" fmla="*/ 239758 h 5913446"/>
              <a:gd name="connsiteX4" fmla="*/ 1971859 w 2740966"/>
              <a:gd name="connsiteY4" fmla="*/ 235456 h 5913446"/>
              <a:gd name="connsiteX5" fmla="*/ 2131846 w 2740966"/>
              <a:gd name="connsiteY5" fmla="*/ 9717 h 5913446"/>
              <a:gd name="connsiteX6" fmla="*/ 2740966 w 2740966"/>
              <a:gd name="connsiteY6" fmla="*/ 447387 h 5913446"/>
              <a:gd name="connsiteX7" fmla="*/ 2740966 w 2740966"/>
              <a:gd name="connsiteY7" fmla="*/ 5456726 h 5913446"/>
              <a:gd name="connsiteX8" fmla="*/ 2284246 w 2740966"/>
              <a:gd name="connsiteY8" fmla="*/ 5913446 h 5913446"/>
              <a:gd name="connsiteX9" fmla="*/ 457423 w 2740966"/>
              <a:gd name="connsiteY9" fmla="*/ 5913446 h 5913446"/>
              <a:gd name="connsiteX10" fmla="*/ 703 w 2740966"/>
              <a:gd name="connsiteY10" fmla="*/ 5456726 h 5913446"/>
              <a:gd name="connsiteX11" fmla="*/ 703 w 2740966"/>
              <a:gd name="connsiteY11" fmla="*/ 447387 h 5913446"/>
              <a:gd name="connsiteX0" fmla="*/ 703 w 2740966"/>
              <a:gd name="connsiteY0" fmla="*/ 447387 h 5913446"/>
              <a:gd name="connsiteX1" fmla="*/ 612281 w 2740966"/>
              <a:gd name="connsiteY1" fmla="*/ 5415 h 5913446"/>
              <a:gd name="connsiteX2" fmla="*/ 941008 w 2740966"/>
              <a:gd name="connsiteY2" fmla="*/ 242830 h 5913446"/>
              <a:gd name="connsiteX3" fmla="*/ 1507746 w 2740966"/>
              <a:gd name="connsiteY3" fmla="*/ 239758 h 5913446"/>
              <a:gd name="connsiteX4" fmla="*/ 1971859 w 2740966"/>
              <a:gd name="connsiteY4" fmla="*/ 235456 h 5913446"/>
              <a:gd name="connsiteX5" fmla="*/ 2131846 w 2740966"/>
              <a:gd name="connsiteY5" fmla="*/ 9717 h 5913446"/>
              <a:gd name="connsiteX6" fmla="*/ 2740966 w 2740966"/>
              <a:gd name="connsiteY6" fmla="*/ 447387 h 5913446"/>
              <a:gd name="connsiteX7" fmla="*/ 2740966 w 2740966"/>
              <a:gd name="connsiteY7" fmla="*/ 5456726 h 5913446"/>
              <a:gd name="connsiteX8" fmla="*/ 2284246 w 2740966"/>
              <a:gd name="connsiteY8" fmla="*/ 5913446 h 5913446"/>
              <a:gd name="connsiteX9" fmla="*/ 457423 w 2740966"/>
              <a:gd name="connsiteY9" fmla="*/ 5913446 h 5913446"/>
              <a:gd name="connsiteX10" fmla="*/ 703 w 2740966"/>
              <a:gd name="connsiteY10" fmla="*/ 5456726 h 5913446"/>
              <a:gd name="connsiteX11" fmla="*/ 703 w 2740966"/>
              <a:gd name="connsiteY11" fmla="*/ 447387 h 5913446"/>
              <a:gd name="connsiteX0" fmla="*/ 703 w 2740966"/>
              <a:gd name="connsiteY0" fmla="*/ 540668 h 6006727"/>
              <a:gd name="connsiteX1" fmla="*/ 531707 w 2740966"/>
              <a:gd name="connsiteY1" fmla="*/ 88163 h 6006727"/>
              <a:gd name="connsiteX2" fmla="*/ 612281 w 2740966"/>
              <a:gd name="connsiteY2" fmla="*/ 98696 h 6006727"/>
              <a:gd name="connsiteX3" fmla="*/ 941008 w 2740966"/>
              <a:gd name="connsiteY3" fmla="*/ 336111 h 6006727"/>
              <a:gd name="connsiteX4" fmla="*/ 1507746 w 2740966"/>
              <a:gd name="connsiteY4" fmla="*/ 333039 h 6006727"/>
              <a:gd name="connsiteX5" fmla="*/ 1971859 w 2740966"/>
              <a:gd name="connsiteY5" fmla="*/ 328737 h 6006727"/>
              <a:gd name="connsiteX6" fmla="*/ 2131846 w 2740966"/>
              <a:gd name="connsiteY6" fmla="*/ 102998 h 6006727"/>
              <a:gd name="connsiteX7" fmla="*/ 2740966 w 2740966"/>
              <a:gd name="connsiteY7" fmla="*/ 540668 h 6006727"/>
              <a:gd name="connsiteX8" fmla="*/ 2740966 w 2740966"/>
              <a:gd name="connsiteY8" fmla="*/ 5550007 h 6006727"/>
              <a:gd name="connsiteX9" fmla="*/ 2284246 w 2740966"/>
              <a:gd name="connsiteY9" fmla="*/ 6006727 h 6006727"/>
              <a:gd name="connsiteX10" fmla="*/ 457423 w 2740966"/>
              <a:gd name="connsiteY10" fmla="*/ 6006727 h 6006727"/>
              <a:gd name="connsiteX11" fmla="*/ 703 w 2740966"/>
              <a:gd name="connsiteY11" fmla="*/ 5550007 h 6006727"/>
              <a:gd name="connsiteX12" fmla="*/ 703 w 2740966"/>
              <a:gd name="connsiteY12" fmla="*/ 540668 h 6006727"/>
              <a:gd name="connsiteX0" fmla="*/ 703 w 2740966"/>
              <a:gd name="connsiteY0" fmla="*/ 561665 h 6027724"/>
              <a:gd name="connsiteX1" fmla="*/ 531707 w 2740966"/>
              <a:gd name="connsiteY1" fmla="*/ 109160 h 6027724"/>
              <a:gd name="connsiteX2" fmla="*/ 612281 w 2740966"/>
              <a:gd name="connsiteY2" fmla="*/ 119693 h 6027724"/>
              <a:gd name="connsiteX3" fmla="*/ 941008 w 2740966"/>
              <a:gd name="connsiteY3" fmla="*/ 357108 h 6027724"/>
              <a:gd name="connsiteX4" fmla="*/ 1507746 w 2740966"/>
              <a:gd name="connsiteY4" fmla="*/ 354036 h 6027724"/>
              <a:gd name="connsiteX5" fmla="*/ 1971859 w 2740966"/>
              <a:gd name="connsiteY5" fmla="*/ 349734 h 6027724"/>
              <a:gd name="connsiteX6" fmla="*/ 2131846 w 2740966"/>
              <a:gd name="connsiteY6" fmla="*/ 123995 h 6027724"/>
              <a:gd name="connsiteX7" fmla="*/ 2740966 w 2740966"/>
              <a:gd name="connsiteY7" fmla="*/ 561665 h 6027724"/>
              <a:gd name="connsiteX8" fmla="*/ 2740966 w 2740966"/>
              <a:gd name="connsiteY8" fmla="*/ 5571004 h 6027724"/>
              <a:gd name="connsiteX9" fmla="*/ 2284246 w 2740966"/>
              <a:gd name="connsiteY9" fmla="*/ 6027724 h 6027724"/>
              <a:gd name="connsiteX10" fmla="*/ 457423 w 2740966"/>
              <a:gd name="connsiteY10" fmla="*/ 6027724 h 6027724"/>
              <a:gd name="connsiteX11" fmla="*/ 703 w 2740966"/>
              <a:gd name="connsiteY11" fmla="*/ 5571004 h 6027724"/>
              <a:gd name="connsiteX12" fmla="*/ 703 w 2740966"/>
              <a:gd name="connsiteY12" fmla="*/ 561665 h 6027724"/>
              <a:gd name="connsiteX0" fmla="*/ 703 w 2740966"/>
              <a:gd name="connsiteY0" fmla="*/ 561665 h 6027724"/>
              <a:gd name="connsiteX1" fmla="*/ 531707 w 2740966"/>
              <a:gd name="connsiteY1" fmla="*/ 109160 h 6027724"/>
              <a:gd name="connsiteX2" fmla="*/ 612281 w 2740966"/>
              <a:gd name="connsiteY2" fmla="*/ 119693 h 6027724"/>
              <a:gd name="connsiteX3" fmla="*/ 941008 w 2740966"/>
              <a:gd name="connsiteY3" fmla="*/ 357108 h 6027724"/>
              <a:gd name="connsiteX4" fmla="*/ 1507746 w 2740966"/>
              <a:gd name="connsiteY4" fmla="*/ 354036 h 6027724"/>
              <a:gd name="connsiteX5" fmla="*/ 1971859 w 2740966"/>
              <a:gd name="connsiteY5" fmla="*/ 349734 h 6027724"/>
              <a:gd name="connsiteX6" fmla="*/ 2131846 w 2740966"/>
              <a:gd name="connsiteY6" fmla="*/ 123995 h 6027724"/>
              <a:gd name="connsiteX7" fmla="*/ 2740966 w 2740966"/>
              <a:gd name="connsiteY7" fmla="*/ 561665 h 6027724"/>
              <a:gd name="connsiteX8" fmla="*/ 2740966 w 2740966"/>
              <a:gd name="connsiteY8" fmla="*/ 5571004 h 6027724"/>
              <a:gd name="connsiteX9" fmla="*/ 2284246 w 2740966"/>
              <a:gd name="connsiteY9" fmla="*/ 6027724 h 6027724"/>
              <a:gd name="connsiteX10" fmla="*/ 457423 w 2740966"/>
              <a:gd name="connsiteY10" fmla="*/ 6027724 h 6027724"/>
              <a:gd name="connsiteX11" fmla="*/ 703 w 2740966"/>
              <a:gd name="connsiteY11" fmla="*/ 5571004 h 6027724"/>
              <a:gd name="connsiteX12" fmla="*/ 703 w 2740966"/>
              <a:gd name="connsiteY12" fmla="*/ 561665 h 6027724"/>
              <a:gd name="connsiteX0" fmla="*/ 703 w 2740966"/>
              <a:gd name="connsiteY0" fmla="*/ 552575 h 6018634"/>
              <a:gd name="connsiteX1" fmla="*/ 531707 w 2740966"/>
              <a:gd name="connsiteY1" fmla="*/ 100070 h 6018634"/>
              <a:gd name="connsiteX2" fmla="*/ 612281 w 2740966"/>
              <a:gd name="connsiteY2" fmla="*/ 110603 h 6018634"/>
              <a:gd name="connsiteX3" fmla="*/ 941008 w 2740966"/>
              <a:gd name="connsiteY3" fmla="*/ 348018 h 6018634"/>
              <a:gd name="connsiteX4" fmla="*/ 1507746 w 2740966"/>
              <a:gd name="connsiteY4" fmla="*/ 344946 h 6018634"/>
              <a:gd name="connsiteX5" fmla="*/ 1971859 w 2740966"/>
              <a:gd name="connsiteY5" fmla="*/ 340644 h 6018634"/>
              <a:gd name="connsiteX6" fmla="*/ 2131846 w 2740966"/>
              <a:gd name="connsiteY6" fmla="*/ 114905 h 6018634"/>
              <a:gd name="connsiteX7" fmla="*/ 2740966 w 2740966"/>
              <a:gd name="connsiteY7" fmla="*/ 552575 h 6018634"/>
              <a:gd name="connsiteX8" fmla="*/ 2740966 w 2740966"/>
              <a:gd name="connsiteY8" fmla="*/ 5561914 h 6018634"/>
              <a:gd name="connsiteX9" fmla="*/ 2284246 w 2740966"/>
              <a:gd name="connsiteY9" fmla="*/ 6018634 h 6018634"/>
              <a:gd name="connsiteX10" fmla="*/ 457423 w 2740966"/>
              <a:gd name="connsiteY10" fmla="*/ 6018634 h 6018634"/>
              <a:gd name="connsiteX11" fmla="*/ 703 w 2740966"/>
              <a:gd name="connsiteY11" fmla="*/ 5561914 h 6018634"/>
              <a:gd name="connsiteX12" fmla="*/ 703 w 2740966"/>
              <a:gd name="connsiteY12" fmla="*/ 552575 h 6018634"/>
              <a:gd name="connsiteX0" fmla="*/ 2376 w 2742639"/>
              <a:gd name="connsiteY0" fmla="*/ 480193 h 5946252"/>
              <a:gd name="connsiteX1" fmla="*/ 533380 w 2742639"/>
              <a:gd name="connsiteY1" fmla="*/ 27688 h 5946252"/>
              <a:gd name="connsiteX2" fmla="*/ 613954 w 2742639"/>
              <a:gd name="connsiteY2" fmla="*/ 38221 h 5946252"/>
              <a:gd name="connsiteX3" fmla="*/ 942681 w 2742639"/>
              <a:gd name="connsiteY3" fmla="*/ 275636 h 5946252"/>
              <a:gd name="connsiteX4" fmla="*/ 1509419 w 2742639"/>
              <a:gd name="connsiteY4" fmla="*/ 272564 h 5946252"/>
              <a:gd name="connsiteX5" fmla="*/ 1973532 w 2742639"/>
              <a:gd name="connsiteY5" fmla="*/ 268262 h 5946252"/>
              <a:gd name="connsiteX6" fmla="*/ 2133519 w 2742639"/>
              <a:gd name="connsiteY6" fmla="*/ 42523 h 5946252"/>
              <a:gd name="connsiteX7" fmla="*/ 2742639 w 2742639"/>
              <a:gd name="connsiteY7" fmla="*/ 480193 h 5946252"/>
              <a:gd name="connsiteX8" fmla="*/ 2742639 w 2742639"/>
              <a:gd name="connsiteY8" fmla="*/ 5489532 h 5946252"/>
              <a:gd name="connsiteX9" fmla="*/ 2285919 w 2742639"/>
              <a:gd name="connsiteY9" fmla="*/ 5946252 h 5946252"/>
              <a:gd name="connsiteX10" fmla="*/ 459096 w 2742639"/>
              <a:gd name="connsiteY10" fmla="*/ 5946252 h 5946252"/>
              <a:gd name="connsiteX11" fmla="*/ 2376 w 2742639"/>
              <a:gd name="connsiteY11" fmla="*/ 5489532 h 5946252"/>
              <a:gd name="connsiteX12" fmla="*/ 2376 w 2742639"/>
              <a:gd name="connsiteY12" fmla="*/ 480193 h 5946252"/>
              <a:gd name="connsiteX0" fmla="*/ 704 w 2740967"/>
              <a:gd name="connsiteY0" fmla="*/ 480193 h 5946252"/>
              <a:gd name="connsiteX1" fmla="*/ 531708 w 2740967"/>
              <a:gd name="connsiteY1" fmla="*/ 27688 h 5946252"/>
              <a:gd name="connsiteX2" fmla="*/ 612282 w 2740967"/>
              <a:gd name="connsiteY2" fmla="*/ 38221 h 5946252"/>
              <a:gd name="connsiteX3" fmla="*/ 941009 w 2740967"/>
              <a:gd name="connsiteY3" fmla="*/ 275636 h 5946252"/>
              <a:gd name="connsiteX4" fmla="*/ 1507747 w 2740967"/>
              <a:gd name="connsiteY4" fmla="*/ 272564 h 5946252"/>
              <a:gd name="connsiteX5" fmla="*/ 1971860 w 2740967"/>
              <a:gd name="connsiteY5" fmla="*/ 268262 h 5946252"/>
              <a:gd name="connsiteX6" fmla="*/ 2131847 w 2740967"/>
              <a:gd name="connsiteY6" fmla="*/ 42523 h 5946252"/>
              <a:gd name="connsiteX7" fmla="*/ 2740967 w 2740967"/>
              <a:gd name="connsiteY7" fmla="*/ 480193 h 5946252"/>
              <a:gd name="connsiteX8" fmla="*/ 2740967 w 2740967"/>
              <a:gd name="connsiteY8" fmla="*/ 5489532 h 5946252"/>
              <a:gd name="connsiteX9" fmla="*/ 2284247 w 2740967"/>
              <a:gd name="connsiteY9" fmla="*/ 5946252 h 5946252"/>
              <a:gd name="connsiteX10" fmla="*/ 457424 w 2740967"/>
              <a:gd name="connsiteY10" fmla="*/ 5946252 h 5946252"/>
              <a:gd name="connsiteX11" fmla="*/ 704 w 2740967"/>
              <a:gd name="connsiteY11" fmla="*/ 5489532 h 5946252"/>
              <a:gd name="connsiteX12" fmla="*/ 704 w 2740967"/>
              <a:gd name="connsiteY12" fmla="*/ 480193 h 5946252"/>
              <a:gd name="connsiteX0" fmla="*/ 704 w 2740967"/>
              <a:gd name="connsiteY0" fmla="*/ 484321 h 5950380"/>
              <a:gd name="connsiteX1" fmla="*/ 531708 w 2740967"/>
              <a:gd name="connsiteY1" fmla="*/ 31816 h 5950380"/>
              <a:gd name="connsiteX2" fmla="*/ 612282 w 2740967"/>
              <a:gd name="connsiteY2" fmla="*/ 42349 h 5950380"/>
              <a:gd name="connsiteX3" fmla="*/ 941009 w 2740967"/>
              <a:gd name="connsiteY3" fmla="*/ 279764 h 5950380"/>
              <a:gd name="connsiteX4" fmla="*/ 1507747 w 2740967"/>
              <a:gd name="connsiteY4" fmla="*/ 276692 h 5950380"/>
              <a:gd name="connsiteX5" fmla="*/ 1971860 w 2740967"/>
              <a:gd name="connsiteY5" fmla="*/ 272390 h 5950380"/>
              <a:gd name="connsiteX6" fmla="*/ 2131847 w 2740967"/>
              <a:gd name="connsiteY6" fmla="*/ 46651 h 5950380"/>
              <a:gd name="connsiteX7" fmla="*/ 2740967 w 2740967"/>
              <a:gd name="connsiteY7" fmla="*/ 484321 h 5950380"/>
              <a:gd name="connsiteX8" fmla="*/ 2740967 w 2740967"/>
              <a:gd name="connsiteY8" fmla="*/ 5493660 h 5950380"/>
              <a:gd name="connsiteX9" fmla="*/ 2284247 w 2740967"/>
              <a:gd name="connsiteY9" fmla="*/ 5950380 h 5950380"/>
              <a:gd name="connsiteX10" fmla="*/ 457424 w 2740967"/>
              <a:gd name="connsiteY10" fmla="*/ 5950380 h 5950380"/>
              <a:gd name="connsiteX11" fmla="*/ 704 w 2740967"/>
              <a:gd name="connsiteY11" fmla="*/ 5493660 h 5950380"/>
              <a:gd name="connsiteX12" fmla="*/ 704 w 2740967"/>
              <a:gd name="connsiteY12" fmla="*/ 484321 h 5950380"/>
              <a:gd name="connsiteX0" fmla="*/ 704 w 2740967"/>
              <a:gd name="connsiteY0" fmla="*/ 467135 h 5933194"/>
              <a:gd name="connsiteX1" fmla="*/ 531708 w 2740967"/>
              <a:gd name="connsiteY1" fmla="*/ 14630 h 5933194"/>
              <a:gd name="connsiteX2" fmla="*/ 674627 w 2740967"/>
              <a:gd name="connsiteY2" fmla="*/ 91064 h 5933194"/>
              <a:gd name="connsiteX3" fmla="*/ 941009 w 2740967"/>
              <a:gd name="connsiteY3" fmla="*/ 262578 h 5933194"/>
              <a:gd name="connsiteX4" fmla="*/ 1507747 w 2740967"/>
              <a:gd name="connsiteY4" fmla="*/ 259506 h 5933194"/>
              <a:gd name="connsiteX5" fmla="*/ 1971860 w 2740967"/>
              <a:gd name="connsiteY5" fmla="*/ 255204 h 5933194"/>
              <a:gd name="connsiteX6" fmla="*/ 2131847 w 2740967"/>
              <a:gd name="connsiteY6" fmla="*/ 29465 h 5933194"/>
              <a:gd name="connsiteX7" fmla="*/ 2740967 w 2740967"/>
              <a:gd name="connsiteY7" fmla="*/ 467135 h 5933194"/>
              <a:gd name="connsiteX8" fmla="*/ 2740967 w 2740967"/>
              <a:gd name="connsiteY8" fmla="*/ 5476474 h 5933194"/>
              <a:gd name="connsiteX9" fmla="*/ 2284247 w 2740967"/>
              <a:gd name="connsiteY9" fmla="*/ 5933194 h 5933194"/>
              <a:gd name="connsiteX10" fmla="*/ 457424 w 2740967"/>
              <a:gd name="connsiteY10" fmla="*/ 5933194 h 5933194"/>
              <a:gd name="connsiteX11" fmla="*/ 704 w 2740967"/>
              <a:gd name="connsiteY11" fmla="*/ 5476474 h 5933194"/>
              <a:gd name="connsiteX12" fmla="*/ 704 w 2740967"/>
              <a:gd name="connsiteY12" fmla="*/ 467135 h 5933194"/>
              <a:gd name="connsiteX0" fmla="*/ 704 w 2740967"/>
              <a:gd name="connsiteY0" fmla="*/ 462459 h 5928518"/>
              <a:gd name="connsiteX1" fmla="*/ 531708 w 2740967"/>
              <a:gd name="connsiteY1" fmla="*/ 9954 h 5928518"/>
              <a:gd name="connsiteX2" fmla="*/ 674627 w 2740967"/>
              <a:gd name="connsiteY2" fmla="*/ 86388 h 5928518"/>
              <a:gd name="connsiteX3" fmla="*/ 941009 w 2740967"/>
              <a:gd name="connsiteY3" fmla="*/ 257902 h 5928518"/>
              <a:gd name="connsiteX4" fmla="*/ 1507747 w 2740967"/>
              <a:gd name="connsiteY4" fmla="*/ 254830 h 5928518"/>
              <a:gd name="connsiteX5" fmla="*/ 1971860 w 2740967"/>
              <a:gd name="connsiteY5" fmla="*/ 250528 h 5928518"/>
              <a:gd name="connsiteX6" fmla="*/ 2131847 w 2740967"/>
              <a:gd name="connsiteY6" fmla="*/ 24789 h 5928518"/>
              <a:gd name="connsiteX7" fmla="*/ 2740967 w 2740967"/>
              <a:gd name="connsiteY7" fmla="*/ 462459 h 5928518"/>
              <a:gd name="connsiteX8" fmla="*/ 2740967 w 2740967"/>
              <a:gd name="connsiteY8" fmla="*/ 5471798 h 5928518"/>
              <a:gd name="connsiteX9" fmla="*/ 2284247 w 2740967"/>
              <a:gd name="connsiteY9" fmla="*/ 5928518 h 5928518"/>
              <a:gd name="connsiteX10" fmla="*/ 457424 w 2740967"/>
              <a:gd name="connsiteY10" fmla="*/ 5928518 h 5928518"/>
              <a:gd name="connsiteX11" fmla="*/ 704 w 2740967"/>
              <a:gd name="connsiteY11" fmla="*/ 5471798 h 5928518"/>
              <a:gd name="connsiteX12" fmla="*/ 704 w 2740967"/>
              <a:gd name="connsiteY12" fmla="*/ 462459 h 5928518"/>
              <a:gd name="connsiteX0" fmla="*/ 704 w 2740967"/>
              <a:gd name="connsiteY0" fmla="*/ 459579 h 5925638"/>
              <a:gd name="connsiteX1" fmla="*/ 531708 w 2740967"/>
              <a:gd name="connsiteY1" fmla="*/ 7074 h 5925638"/>
              <a:gd name="connsiteX2" fmla="*/ 687096 w 2740967"/>
              <a:gd name="connsiteY2" fmla="*/ 145291 h 5925638"/>
              <a:gd name="connsiteX3" fmla="*/ 941009 w 2740967"/>
              <a:gd name="connsiteY3" fmla="*/ 255022 h 5925638"/>
              <a:gd name="connsiteX4" fmla="*/ 1507747 w 2740967"/>
              <a:gd name="connsiteY4" fmla="*/ 251950 h 5925638"/>
              <a:gd name="connsiteX5" fmla="*/ 1971860 w 2740967"/>
              <a:gd name="connsiteY5" fmla="*/ 247648 h 5925638"/>
              <a:gd name="connsiteX6" fmla="*/ 2131847 w 2740967"/>
              <a:gd name="connsiteY6" fmla="*/ 21909 h 5925638"/>
              <a:gd name="connsiteX7" fmla="*/ 2740967 w 2740967"/>
              <a:gd name="connsiteY7" fmla="*/ 459579 h 5925638"/>
              <a:gd name="connsiteX8" fmla="*/ 2740967 w 2740967"/>
              <a:gd name="connsiteY8" fmla="*/ 5468918 h 5925638"/>
              <a:gd name="connsiteX9" fmla="*/ 2284247 w 2740967"/>
              <a:gd name="connsiteY9" fmla="*/ 5925638 h 5925638"/>
              <a:gd name="connsiteX10" fmla="*/ 457424 w 2740967"/>
              <a:gd name="connsiteY10" fmla="*/ 5925638 h 5925638"/>
              <a:gd name="connsiteX11" fmla="*/ 704 w 2740967"/>
              <a:gd name="connsiteY11" fmla="*/ 5468918 h 5925638"/>
              <a:gd name="connsiteX12" fmla="*/ 704 w 2740967"/>
              <a:gd name="connsiteY12" fmla="*/ 459579 h 5925638"/>
              <a:gd name="connsiteX0" fmla="*/ 704 w 2740967"/>
              <a:gd name="connsiteY0" fmla="*/ 452505 h 5918564"/>
              <a:gd name="connsiteX1" fmla="*/ 531708 w 2740967"/>
              <a:gd name="connsiteY1" fmla="*/ 0 h 5918564"/>
              <a:gd name="connsiteX2" fmla="*/ 687096 w 2740967"/>
              <a:gd name="connsiteY2" fmla="*/ 138217 h 5918564"/>
              <a:gd name="connsiteX3" fmla="*/ 941009 w 2740967"/>
              <a:gd name="connsiteY3" fmla="*/ 247948 h 5918564"/>
              <a:gd name="connsiteX4" fmla="*/ 1507747 w 2740967"/>
              <a:gd name="connsiteY4" fmla="*/ 244876 h 5918564"/>
              <a:gd name="connsiteX5" fmla="*/ 1971860 w 2740967"/>
              <a:gd name="connsiteY5" fmla="*/ 240574 h 5918564"/>
              <a:gd name="connsiteX6" fmla="*/ 2131847 w 2740967"/>
              <a:gd name="connsiteY6" fmla="*/ 14835 h 5918564"/>
              <a:gd name="connsiteX7" fmla="*/ 2740967 w 2740967"/>
              <a:gd name="connsiteY7" fmla="*/ 452505 h 5918564"/>
              <a:gd name="connsiteX8" fmla="*/ 2740967 w 2740967"/>
              <a:gd name="connsiteY8" fmla="*/ 5461844 h 5918564"/>
              <a:gd name="connsiteX9" fmla="*/ 2284247 w 2740967"/>
              <a:gd name="connsiteY9" fmla="*/ 5918564 h 5918564"/>
              <a:gd name="connsiteX10" fmla="*/ 457424 w 2740967"/>
              <a:gd name="connsiteY10" fmla="*/ 5918564 h 5918564"/>
              <a:gd name="connsiteX11" fmla="*/ 704 w 2740967"/>
              <a:gd name="connsiteY11" fmla="*/ 5461844 h 5918564"/>
              <a:gd name="connsiteX12" fmla="*/ 704 w 2740967"/>
              <a:gd name="connsiteY12" fmla="*/ 452505 h 5918564"/>
              <a:gd name="connsiteX0" fmla="*/ 704 w 2740967"/>
              <a:gd name="connsiteY0" fmla="*/ 452505 h 5918564"/>
              <a:gd name="connsiteX1" fmla="*/ 531708 w 2740967"/>
              <a:gd name="connsiteY1" fmla="*/ 0 h 5918564"/>
              <a:gd name="connsiteX2" fmla="*/ 687096 w 2740967"/>
              <a:gd name="connsiteY2" fmla="*/ 138217 h 5918564"/>
              <a:gd name="connsiteX3" fmla="*/ 941009 w 2740967"/>
              <a:gd name="connsiteY3" fmla="*/ 247948 h 5918564"/>
              <a:gd name="connsiteX4" fmla="*/ 1507747 w 2740967"/>
              <a:gd name="connsiteY4" fmla="*/ 244876 h 5918564"/>
              <a:gd name="connsiteX5" fmla="*/ 1971860 w 2740967"/>
              <a:gd name="connsiteY5" fmla="*/ 240574 h 5918564"/>
              <a:gd name="connsiteX6" fmla="*/ 2131847 w 2740967"/>
              <a:gd name="connsiteY6" fmla="*/ 14835 h 5918564"/>
              <a:gd name="connsiteX7" fmla="*/ 2740967 w 2740967"/>
              <a:gd name="connsiteY7" fmla="*/ 452505 h 5918564"/>
              <a:gd name="connsiteX8" fmla="*/ 2740967 w 2740967"/>
              <a:gd name="connsiteY8" fmla="*/ 5461844 h 5918564"/>
              <a:gd name="connsiteX9" fmla="*/ 2284247 w 2740967"/>
              <a:gd name="connsiteY9" fmla="*/ 5918564 h 5918564"/>
              <a:gd name="connsiteX10" fmla="*/ 457424 w 2740967"/>
              <a:gd name="connsiteY10" fmla="*/ 5918564 h 5918564"/>
              <a:gd name="connsiteX11" fmla="*/ 704 w 2740967"/>
              <a:gd name="connsiteY11" fmla="*/ 5461844 h 5918564"/>
              <a:gd name="connsiteX12" fmla="*/ 704 w 2740967"/>
              <a:gd name="connsiteY12" fmla="*/ 452505 h 5918564"/>
              <a:gd name="connsiteX0" fmla="*/ 704 w 2740967"/>
              <a:gd name="connsiteY0" fmla="*/ 452505 h 5918564"/>
              <a:gd name="connsiteX1" fmla="*/ 531708 w 2740967"/>
              <a:gd name="connsiteY1" fmla="*/ 0 h 5918564"/>
              <a:gd name="connsiteX2" fmla="*/ 687096 w 2740967"/>
              <a:gd name="connsiteY2" fmla="*/ 138217 h 5918564"/>
              <a:gd name="connsiteX3" fmla="*/ 941009 w 2740967"/>
              <a:gd name="connsiteY3" fmla="*/ 247948 h 5918564"/>
              <a:gd name="connsiteX4" fmla="*/ 1507747 w 2740967"/>
              <a:gd name="connsiteY4" fmla="*/ 244876 h 5918564"/>
              <a:gd name="connsiteX5" fmla="*/ 1971860 w 2740967"/>
              <a:gd name="connsiteY5" fmla="*/ 240574 h 5918564"/>
              <a:gd name="connsiteX6" fmla="*/ 2131847 w 2740967"/>
              <a:gd name="connsiteY6" fmla="*/ 14835 h 5918564"/>
              <a:gd name="connsiteX7" fmla="*/ 2740967 w 2740967"/>
              <a:gd name="connsiteY7" fmla="*/ 452505 h 5918564"/>
              <a:gd name="connsiteX8" fmla="*/ 2740967 w 2740967"/>
              <a:gd name="connsiteY8" fmla="*/ 5461844 h 5918564"/>
              <a:gd name="connsiteX9" fmla="*/ 2284247 w 2740967"/>
              <a:gd name="connsiteY9" fmla="*/ 5918564 h 5918564"/>
              <a:gd name="connsiteX10" fmla="*/ 457424 w 2740967"/>
              <a:gd name="connsiteY10" fmla="*/ 5918564 h 5918564"/>
              <a:gd name="connsiteX11" fmla="*/ 704 w 2740967"/>
              <a:gd name="connsiteY11" fmla="*/ 5461844 h 5918564"/>
              <a:gd name="connsiteX12" fmla="*/ 704 w 2740967"/>
              <a:gd name="connsiteY12" fmla="*/ 452505 h 5918564"/>
              <a:gd name="connsiteX0" fmla="*/ 704 w 2740967"/>
              <a:gd name="connsiteY0" fmla="*/ 452505 h 5918564"/>
              <a:gd name="connsiteX1" fmla="*/ 531708 w 2740967"/>
              <a:gd name="connsiteY1" fmla="*/ 0 h 5918564"/>
              <a:gd name="connsiteX2" fmla="*/ 687096 w 2740967"/>
              <a:gd name="connsiteY2" fmla="*/ 138217 h 5918564"/>
              <a:gd name="connsiteX3" fmla="*/ 1136358 w 2740967"/>
              <a:gd name="connsiteY3" fmla="*/ 252067 h 5918564"/>
              <a:gd name="connsiteX4" fmla="*/ 1507747 w 2740967"/>
              <a:gd name="connsiteY4" fmla="*/ 244876 h 5918564"/>
              <a:gd name="connsiteX5" fmla="*/ 1971860 w 2740967"/>
              <a:gd name="connsiteY5" fmla="*/ 240574 h 5918564"/>
              <a:gd name="connsiteX6" fmla="*/ 2131847 w 2740967"/>
              <a:gd name="connsiteY6" fmla="*/ 14835 h 5918564"/>
              <a:gd name="connsiteX7" fmla="*/ 2740967 w 2740967"/>
              <a:gd name="connsiteY7" fmla="*/ 452505 h 5918564"/>
              <a:gd name="connsiteX8" fmla="*/ 2740967 w 2740967"/>
              <a:gd name="connsiteY8" fmla="*/ 5461844 h 5918564"/>
              <a:gd name="connsiteX9" fmla="*/ 2284247 w 2740967"/>
              <a:gd name="connsiteY9" fmla="*/ 5918564 h 5918564"/>
              <a:gd name="connsiteX10" fmla="*/ 457424 w 2740967"/>
              <a:gd name="connsiteY10" fmla="*/ 5918564 h 5918564"/>
              <a:gd name="connsiteX11" fmla="*/ 704 w 2740967"/>
              <a:gd name="connsiteY11" fmla="*/ 5461844 h 5918564"/>
              <a:gd name="connsiteX12" fmla="*/ 704 w 2740967"/>
              <a:gd name="connsiteY12" fmla="*/ 452505 h 5918564"/>
              <a:gd name="connsiteX0" fmla="*/ 704 w 2740967"/>
              <a:gd name="connsiteY0" fmla="*/ 452505 h 5918564"/>
              <a:gd name="connsiteX1" fmla="*/ 531708 w 2740967"/>
              <a:gd name="connsiteY1" fmla="*/ 0 h 5918564"/>
              <a:gd name="connsiteX2" fmla="*/ 687096 w 2740967"/>
              <a:gd name="connsiteY2" fmla="*/ 138217 h 5918564"/>
              <a:gd name="connsiteX3" fmla="*/ 1136358 w 2740967"/>
              <a:gd name="connsiteY3" fmla="*/ 252067 h 5918564"/>
              <a:gd name="connsiteX4" fmla="*/ 1507747 w 2740967"/>
              <a:gd name="connsiteY4" fmla="*/ 244876 h 5918564"/>
              <a:gd name="connsiteX5" fmla="*/ 1971860 w 2740967"/>
              <a:gd name="connsiteY5" fmla="*/ 240574 h 5918564"/>
              <a:gd name="connsiteX6" fmla="*/ 2131847 w 2740967"/>
              <a:gd name="connsiteY6" fmla="*/ 14835 h 5918564"/>
              <a:gd name="connsiteX7" fmla="*/ 2740967 w 2740967"/>
              <a:gd name="connsiteY7" fmla="*/ 452505 h 5918564"/>
              <a:gd name="connsiteX8" fmla="*/ 2740967 w 2740967"/>
              <a:gd name="connsiteY8" fmla="*/ 5461844 h 5918564"/>
              <a:gd name="connsiteX9" fmla="*/ 2284247 w 2740967"/>
              <a:gd name="connsiteY9" fmla="*/ 5918564 h 5918564"/>
              <a:gd name="connsiteX10" fmla="*/ 457424 w 2740967"/>
              <a:gd name="connsiteY10" fmla="*/ 5918564 h 5918564"/>
              <a:gd name="connsiteX11" fmla="*/ 704 w 2740967"/>
              <a:gd name="connsiteY11" fmla="*/ 5461844 h 5918564"/>
              <a:gd name="connsiteX12" fmla="*/ 704 w 2740967"/>
              <a:gd name="connsiteY12" fmla="*/ 452505 h 5918564"/>
              <a:gd name="connsiteX0" fmla="*/ 704 w 2740967"/>
              <a:gd name="connsiteY0" fmla="*/ 452505 h 5918564"/>
              <a:gd name="connsiteX1" fmla="*/ 531708 w 2740967"/>
              <a:gd name="connsiteY1" fmla="*/ 0 h 5918564"/>
              <a:gd name="connsiteX2" fmla="*/ 687096 w 2740967"/>
              <a:gd name="connsiteY2" fmla="*/ 138217 h 5918564"/>
              <a:gd name="connsiteX3" fmla="*/ 1136358 w 2740967"/>
              <a:gd name="connsiteY3" fmla="*/ 252067 h 5918564"/>
              <a:gd name="connsiteX4" fmla="*/ 1507747 w 2740967"/>
              <a:gd name="connsiteY4" fmla="*/ 244876 h 5918564"/>
              <a:gd name="connsiteX5" fmla="*/ 1971860 w 2740967"/>
              <a:gd name="connsiteY5" fmla="*/ 240574 h 5918564"/>
              <a:gd name="connsiteX6" fmla="*/ 2131847 w 2740967"/>
              <a:gd name="connsiteY6" fmla="*/ 14835 h 5918564"/>
              <a:gd name="connsiteX7" fmla="*/ 2740967 w 2740967"/>
              <a:gd name="connsiteY7" fmla="*/ 452505 h 5918564"/>
              <a:gd name="connsiteX8" fmla="*/ 2740967 w 2740967"/>
              <a:gd name="connsiteY8" fmla="*/ 5461844 h 5918564"/>
              <a:gd name="connsiteX9" fmla="*/ 2284247 w 2740967"/>
              <a:gd name="connsiteY9" fmla="*/ 5918564 h 5918564"/>
              <a:gd name="connsiteX10" fmla="*/ 457424 w 2740967"/>
              <a:gd name="connsiteY10" fmla="*/ 5918564 h 5918564"/>
              <a:gd name="connsiteX11" fmla="*/ 704 w 2740967"/>
              <a:gd name="connsiteY11" fmla="*/ 5461844 h 5918564"/>
              <a:gd name="connsiteX12" fmla="*/ 704 w 2740967"/>
              <a:gd name="connsiteY12" fmla="*/ 452505 h 5918564"/>
              <a:gd name="connsiteX0" fmla="*/ 704 w 2740967"/>
              <a:gd name="connsiteY0" fmla="*/ 452505 h 5918564"/>
              <a:gd name="connsiteX1" fmla="*/ 531708 w 2740967"/>
              <a:gd name="connsiteY1" fmla="*/ 0 h 5918564"/>
              <a:gd name="connsiteX2" fmla="*/ 687096 w 2740967"/>
              <a:gd name="connsiteY2" fmla="*/ 138217 h 5918564"/>
              <a:gd name="connsiteX3" fmla="*/ 1136358 w 2740967"/>
              <a:gd name="connsiteY3" fmla="*/ 252067 h 5918564"/>
              <a:gd name="connsiteX4" fmla="*/ 1507747 w 2740967"/>
              <a:gd name="connsiteY4" fmla="*/ 244876 h 5918564"/>
              <a:gd name="connsiteX5" fmla="*/ 1971860 w 2740967"/>
              <a:gd name="connsiteY5" fmla="*/ 240574 h 5918564"/>
              <a:gd name="connsiteX6" fmla="*/ 2131847 w 2740967"/>
              <a:gd name="connsiteY6" fmla="*/ 14835 h 5918564"/>
              <a:gd name="connsiteX7" fmla="*/ 2740967 w 2740967"/>
              <a:gd name="connsiteY7" fmla="*/ 452505 h 5918564"/>
              <a:gd name="connsiteX8" fmla="*/ 2740967 w 2740967"/>
              <a:gd name="connsiteY8" fmla="*/ 5461844 h 5918564"/>
              <a:gd name="connsiteX9" fmla="*/ 2284247 w 2740967"/>
              <a:gd name="connsiteY9" fmla="*/ 5918564 h 5918564"/>
              <a:gd name="connsiteX10" fmla="*/ 457424 w 2740967"/>
              <a:gd name="connsiteY10" fmla="*/ 5918564 h 5918564"/>
              <a:gd name="connsiteX11" fmla="*/ 704 w 2740967"/>
              <a:gd name="connsiteY11" fmla="*/ 5461844 h 5918564"/>
              <a:gd name="connsiteX12" fmla="*/ 704 w 2740967"/>
              <a:gd name="connsiteY12" fmla="*/ 452505 h 5918564"/>
              <a:gd name="connsiteX0" fmla="*/ 704 w 2740967"/>
              <a:gd name="connsiteY0" fmla="*/ 452505 h 5918564"/>
              <a:gd name="connsiteX1" fmla="*/ 531708 w 2740967"/>
              <a:gd name="connsiteY1" fmla="*/ 0 h 5918564"/>
              <a:gd name="connsiteX2" fmla="*/ 687096 w 2740967"/>
              <a:gd name="connsiteY2" fmla="*/ 138217 h 5918564"/>
              <a:gd name="connsiteX3" fmla="*/ 1136358 w 2740967"/>
              <a:gd name="connsiteY3" fmla="*/ 252067 h 5918564"/>
              <a:gd name="connsiteX4" fmla="*/ 1507747 w 2740967"/>
              <a:gd name="connsiteY4" fmla="*/ 244876 h 5918564"/>
              <a:gd name="connsiteX5" fmla="*/ 1971860 w 2740967"/>
              <a:gd name="connsiteY5" fmla="*/ 240574 h 5918564"/>
              <a:gd name="connsiteX6" fmla="*/ 2131847 w 2740967"/>
              <a:gd name="connsiteY6" fmla="*/ 14835 h 5918564"/>
              <a:gd name="connsiteX7" fmla="*/ 2740967 w 2740967"/>
              <a:gd name="connsiteY7" fmla="*/ 452505 h 5918564"/>
              <a:gd name="connsiteX8" fmla="*/ 2740967 w 2740967"/>
              <a:gd name="connsiteY8" fmla="*/ 5461844 h 5918564"/>
              <a:gd name="connsiteX9" fmla="*/ 2284247 w 2740967"/>
              <a:gd name="connsiteY9" fmla="*/ 5918564 h 5918564"/>
              <a:gd name="connsiteX10" fmla="*/ 457424 w 2740967"/>
              <a:gd name="connsiteY10" fmla="*/ 5918564 h 5918564"/>
              <a:gd name="connsiteX11" fmla="*/ 704 w 2740967"/>
              <a:gd name="connsiteY11" fmla="*/ 5461844 h 5918564"/>
              <a:gd name="connsiteX12" fmla="*/ 704 w 2740967"/>
              <a:gd name="connsiteY12" fmla="*/ 452505 h 5918564"/>
              <a:gd name="connsiteX0" fmla="*/ 704 w 2740967"/>
              <a:gd name="connsiteY0" fmla="*/ 452505 h 5918564"/>
              <a:gd name="connsiteX1" fmla="*/ 531708 w 2740967"/>
              <a:gd name="connsiteY1" fmla="*/ 0 h 5918564"/>
              <a:gd name="connsiteX2" fmla="*/ 687096 w 2740967"/>
              <a:gd name="connsiteY2" fmla="*/ 138217 h 5918564"/>
              <a:gd name="connsiteX3" fmla="*/ 1136358 w 2740967"/>
              <a:gd name="connsiteY3" fmla="*/ 252067 h 5918564"/>
              <a:gd name="connsiteX4" fmla="*/ 1507747 w 2740967"/>
              <a:gd name="connsiteY4" fmla="*/ 244876 h 5918564"/>
              <a:gd name="connsiteX5" fmla="*/ 1971860 w 2740967"/>
              <a:gd name="connsiteY5" fmla="*/ 240574 h 5918564"/>
              <a:gd name="connsiteX6" fmla="*/ 2131847 w 2740967"/>
              <a:gd name="connsiteY6" fmla="*/ 14835 h 5918564"/>
              <a:gd name="connsiteX7" fmla="*/ 2740967 w 2740967"/>
              <a:gd name="connsiteY7" fmla="*/ 452505 h 5918564"/>
              <a:gd name="connsiteX8" fmla="*/ 2740967 w 2740967"/>
              <a:gd name="connsiteY8" fmla="*/ 5461844 h 5918564"/>
              <a:gd name="connsiteX9" fmla="*/ 2284247 w 2740967"/>
              <a:gd name="connsiteY9" fmla="*/ 5918564 h 5918564"/>
              <a:gd name="connsiteX10" fmla="*/ 457424 w 2740967"/>
              <a:gd name="connsiteY10" fmla="*/ 5918564 h 5918564"/>
              <a:gd name="connsiteX11" fmla="*/ 704 w 2740967"/>
              <a:gd name="connsiteY11" fmla="*/ 5461844 h 5918564"/>
              <a:gd name="connsiteX12" fmla="*/ 704 w 2740967"/>
              <a:gd name="connsiteY12" fmla="*/ 452505 h 5918564"/>
              <a:gd name="connsiteX0" fmla="*/ 704 w 2740967"/>
              <a:gd name="connsiteY0" fmla="*/ 452505 h 5918564"/>
              <a:gd name="connsiteX1" fmla="*/ 531708 w 2740967"/>
              <a:gd name="connsiteY1" fmla="*/ 0 h 5918564"/>
              <a:gd name="connsiteX2" fmla="*/ 687096 w 2740967"/>
              <a:gd name="connsiteY2" fmla="*/ 138217 h 5918564"/>
              <a:gd name="connsiteX3" fmla="*/ 1136358 w 2740967"/>
              <a:gd name="connsiteY3" fmla="*/ 252067 h 5918564"/>
              <a:gd name="connsiteX4" fmla="*/ 1507747 w 2740967"/>
              <a:gd name="connsiteY4" fmla="*/ 244876 h 5918564"/>
              <a:gd name="connsiteX5" fmla="*/ 1971860 w 2740967"/>
              <a:gd name="connsiteY5" fmla="*/ 240574 h 5918564"/>
              <a:gd name="connsiteX6" fmla="*/ 2131847 w 2740967"/>
              <a:gd name="connsiteY6" fmla="*/ 14835 h 5918564"/>
              <a:gd name="connsiteX7" fmla="*/ 2740967 w 2740967"/>
              <a:gd name="connsiteY7" fmla="*/ 452505 h 5918564"/>
              <a:gd name="connsiteX8" fmla="*/ 2740967 w 2740967"/>
              <a:gd name="connsiteY8" fmla="*/ 5461844 h 5918564"/>
              <a:gd name="connsiteX9" fmla="*/ 2284247 w 2740967"/>
              <a:gd name="connsiteY9" fmla="*/ 5918564 h 5918564"/>
              <a:gd name="connsiteX10" fmla="*/ 457424 w 2740967"/>
              <a:gd name="connsiteY10" fmla="*/ 5918564 h 5918564"/>
              <a:gd name="connsiteX11" fmla="*/ 704 w 2740967"/>
              <a:gd name="connsiteY11" fmla="*/ 5461844 h 5918564"/>
              <a:gd name="connsiteX12" fmla="*/ 704 w 2740967"/>
              <a:gd name="connsiteY12" fmla="*/ 452505 h 5918564"/>
              <a:gd name="connsiteX0" fmla="*/ 704 w 2740967"/>
              <a:gd name="connsiteY0" fmla="*/ 452505 h 5918564"/>
              <a:gd name="connsiteX1" fmla="*/ 531708 w 2740967"/>
              <a:gd name="connsiteY1" fmla="*/ 0 h 5918564"/>
              <a:gd name="connsiteX2" fmla="*/ 687096 w 2740967"/>
              <a:gd name="connsiteY2" fmla="*/ 138217 h 5918564"/>
              <a:gd name="connsiteX3" fmla="*/ 1136358 w 2740967"/>
              <a:gd name="connsiteY3" fmla="*/ 252067 h 5918564"/>
              <a:gd name="connsiteX4" fmla="*/ 1507747 w 2740967"/>
              <a:gd name="connsiteY4" fmla="*/ 244876 h 5918564"/>
              <a:gd name="connsiteX5" fmla="*/ 1971860 w 2740967"/>
              <a:gd name="connsiteY5" fmla="*/ 240574 h 5918564"/>
              <a:gd name="connsiteX6" fmla="*/ 2131847 w 2740967"/>
              <a:gd name="connsiteY6" fmla="*/ 14835 h 5918564"/>
              <a:gd name="connsiteX7" fmla="*/ 2740967 w 2740967"/>
              <a:gd name="connsiteY7" fmla="*/ 452505 h 5918564"/>
              <a:gd name="connsiteX8" fmla="*/ 2740967 w 2740967"/>
              <a:gd name="connsiteY8" fmla="*/ 5461844 h 5918564"/>
              <a:gd name="connsiteX9" fmla="*/ 2284247 w 2740967"/>
              <a:gd name="connsiteY9" fmla="*/ 5918564 h 5918564"/>
              <a:gd name="connsiteX10" fmla="*/ 457424 w 2740967"/>
              <a:gd name="connsiteY10" fmla="*/ 5918564 h 5918564"/>
              <a:gd name="connsiteX11" fmla="*/ 704 w 2740967"/>
              <a:gd name="connsiteY11" fmla="*/ 5461844 h 5918564"/>
              <a:gd name="connsiteX12" fmla="*/ 704 w 2740967"/>
              <a:gd name="connsiteY12" fmla="*/ 452505 h 5918564"/>
              <a:gd name="connsiteX0" fmla="*/ 704 w 2740967"/>
              <a:gd name="connsiteY0" fmla="*/ 452505 h 5918564"/>
              <a:gd name="connsiteX1" fmla="*/ 531708 w 2740967"/>
              <a:gd name="connsiteY1" fmla="*/ 0 h 5918564"/>
              <a:gd name="connsiteX2" fmla="*/ 687096 w 2740967"/>
              <a:gd name="connsiteY2" fmla="*/ 138217 h 5918564"/>
              <a:gd name="connsiteX3" fmla="*/ 1136358 w 2740967"/>
              <a:gd name="connsiteY3" fmla="*/ 252067 h 5918564"/>
              <a:gd name="connsiteX4" fmla="*/ 1507747 w 2740967"/>
              <a:gd name="connsiteY4" fmla="*/ 244876 h 5918564"/>
              <a:gd name="connsiteX5" fmla="*/ 1971860 w 2740967"/>
              <a:gd name="connsiteY5" fmla="*/ 240574 h 5918564"/>
              <a:gd name="connsiteX6" fmla="*/ 2131847 w 2740967"/>
              <a:gd name="connsiteY6" fmla="*/ 14835 h 5918564"/>
              <a:gd name="connsiteX7" fmla="*/ 2740967 w 2740967"/>
              <a:gd name="connsiteY7" fmla="*/ 452505 h 5918564"/>
              <a:gd name="connsiteX8" fmla="*/ 2740967 w 2740967"/>
              <a:gd name="connsiteY8" fmla="*/ 5461844 h 5918564"/>
              <a:gd name="connsiteX9" fmla="*/ 2284247 w 2740967"/>
              <a:gd name="connsiteY9" fmla="*/ 5918564 h 5918564"/>
              <a:gd name="connsiteX10" fmla="*/ 457424 w 2740967"/>
              <a:gd name="connsiteY10" fmla="*/ 5918564 h 5918564"/>
              <a:gd name="connsiteX11" fmla="*/ 704 w 2740967"/>
              <a:gd name="connsiteY11" fmla="*/ 5461844 h 5918564"/>
              <a:gd name="connsiteX12" fmla="*/ 704 w 2740967"/>
              <a:gd name="connsiteY12" fmla="*/ 452505 h 5918564"/>
              <a:gd name="connsiteX0" fmla="*/ 704 w 2740967"/>
              <a:gd name="connsiteY0" fmla="*/ 454270 h 5920329"/>
              <a:gd name="connsiteX1" fmla="*/ 531708 w 2740967"/>
              <a:gd name="connsiteY1" fmla="*/ 1765 h 5920329"/>
              <a:gd name="connsiteX2" fmla="*/ 687096 w 2740967"/>
              <a:gd name="connsiteY2" fmla="*/ 139982 h 5920329"/>
              <a:gd name="connsiteX3" fmla="*/ 1136358 w 2740967"/>
              <a:gd name="connsiteY3" fmla="*/ 253832 h 5920329"/>
              <a:gd name="connsiteX4" fmla="*/ 1507747 w 2740967"/>
              <a:gd name="connsiteY4" fmla="*/ 246641 h 5920329"/>
              <a:gd name="connsiteX5" fmla="*/ 1971860 w 2740967"/>
              <a:gd name="connsiteY5" fmla="*/ 242339 h 5920329"/>
              <a:gd name="connsiteX6" fmla="*/ 2131847 w 2740967"/>
              <a:gd name="connsiteY6" fmla="*/ 16600 h 5920329"/>
              <a:gd name="connsiteX7" fmla="*/ 2740967 w 2740967"/>
              <a:gd name="connsiteY7" fmla="*/ 454270 h 5920329"/>
              <a:gd name="connsiteX8" fmla="*/ 2740967 w 2740967"/>
              <a:gd name="connsiteY8" fmla="*/ 5463609 h 5920329"/>
              <a:gd name="connsiteX9" fmla="*/ 2284247 w 2740967"/>
              <a:gd name="connsiteY9" fmla="*/ 5920329 h 5920329"/>
              <a:gd name="connsiteX10" fmla="*/ 457424 w 2740967"/>
              <a:gd name="connsiteY10" fmla="*/ 5920329 h 5920329"/>
              <a:gd name="connsiteX11" fmla="*/ 704 w 2740967"/>
              <a:gd name="connsiteY11" fmla="*/ 5463609 h 5920329"/>
              <a:gd name="connsiteX12" fmla="*/ 704 w 2740967"/>
              <a:gd name="connsiteY12" fmla="*/ 454270 h 5920329"/>
              <a:gd name="connsiteX0" fmla="*/ 704 w 2740967"/>
              <a:gd name="connsiteY0" fmla="*/ 454270 h 5920329"/>
              <a:gd name="connsiteX1" fmla="*/ 531708 w 2740967"/>
              <a:gd name="connsiteY1" fmla="*/ 1765 h 5920329"/>
              <a:gd name="connsiteX2" fmla="*/ 687096 w 2740967"/>
              <a:gd name="connsiteY2" fmla="*/ 139982 h 5920329"/>
              <a:gd name="connsiteX3" fmla="*/ 1136358 w 2740967"/>
              <a:gd name="connsiteY3" fmla="*/ 253832 h 5920329"/>
              <a:gd name="connsiteX4" fmla="*/ 1507747 w 2740967"/>
              <a:gd name="connsiteY4" fmla="*/ 246641 h 5920329"/>
              <a:gd name="connsiteX5" fmla="*/ 1971860 w 2740967"/>
              <a:gd name="connsiteY5" fmla="*/ 242339 h 5920329"/>
              <a:gd name="connsiteX6" fmla="*/ 2131847 w 2740967"/>
              <a:gd name="connsiteY6" fmla="*/ 16600 h 5920329"/>
              <a:gd name="connsiteX7" fmla="*/ 2740967 w 2740967"/>
              <a:gd name="connsiteY7" fmla="*/ 454270 h 5920329"/>
              <a:gd name="connsiteX8" fmla="*/ 2740967 w 2740967"/>
              <a:gd name="connsiteY8" fmla="*/ 5463609 h 5920329"/>
              <a:gd name="connsiteX9" fmla="*/ 2284247 w 2740967"/>
              <a:gd name="connsiteY9" fmla="*/ 5920329 h 5920329"/>
              <a:gd name="connsiteX10" fmla="*/ 457424 w 2740967"/>
              <a:gd name="connsiteY10" fmla="*/ 5920329 h 5920329"/>
              <a:gd name="connsiteX11" fmla="*/ 704 w 2740967"/>
              <a:gd name="connsiteY11" fmla="*/ 5463609 h 5920329"/>
              <a:gd name="connsiteX12" fmla="*/ 704 w 2740967"/>
              <a:gd name="connsiteY12" fmla="*/ 454270 h 5920329"/>
              <a:gd name="connsiteX0" fmla="*/ 704 w 2740967"/>
              <a:gd name="connsiteY0" fmla="*/ 454270 h 5920329"/>
              <a:gd name="connsiteX1" fmla="*/ 531708 w 2740967"/>
              <a:gd name="connsiteY1" fmla="*/ 1765 h 5920329"/>
              <a:gd name="connsiteX2" fmla="*/ 687096 w 2740967"/>
              <a:gd name="connsiteY2" fmla="*/ 156457 h 5920329"/>
              <a:gd name="connsiteX3" fmla="*/ 1136358 w 2740967"/>
              <a:gd name="connsiteY3" fmla="*/ 253832 h 5920329"/>
              <a:gd name="connsiteX4" fmla="*/ 1507747 w 2740967"/>
              <a:gd name="connsiteY4" fmla="*/ 246641 h 5920329"/>
              <a:gd name="connsiteX5" fmla="*/ 1971860 w 2740967"/>
              <a:gd name="connsiteY5" fmla="*/ 242339 h 5920329"/>
              <a:gd name="connsiteX6" fmla="*/ 2131847 w 2740967"/>
              <a:gd name="connsiteY6" fmla="*/ 16600 h 5920329"/>
              <a:gd name="connsiteX7" fmla="*/ 2740967 w 2740967"/>
              <a:gd name="connsiteY7" fmla="*/ 454270 h 5920329"/>
              <a:gd name="connsiteX8" fmla="*/ 2740967 w 2740967"/>
              <a:gd name="connsiteY8" fmla="*/ 5463609 h 5920329"/>
              <a:gd name="connsiteX9" fmla="*/ 2284247 w 2740967"/>
              <a:gd name="connsiteY9" fmla="*/ 5920329 h 5920329"/>
              <a:gd name="connsiteX10" fmla="*/ 457424 w 2740967"/>
              <a:gd name="connsiteY10" fmla="*/ 5920329 h 5920329"/>
              <a:gd name="connsiteX11" fmla="*/ 704 w 2740967"/>
              <a:gd name="connsiteY11" fmla="*/ 5463609 h 5920329"/>
              <a:gd name="connsiteX12" fmla="*/ 704 w 2740967"/>
              <a:gd name="connsiteY12" fmla="*/ 454270 h 5920329"/>
              <a:gd name="connsiteX0" fmla="*/ 704 w 2740967"/>
              <a:gd name="connsiteY0" fmla="*/ 454270 h 5920329"/>
              <a:gd name="connsiteX1" fmla="*/ 531708 w 2740967"/>
              <a:gd name="connsiteY1" fmla="*/ 1765 h 5920329"/>
              <a:gd name="connsiteX2" fmla="*/ 687096 w 2740967"/>
              <a:gd name="connsiteY2" fmla="*/ 156457 h 5920329"/>
              <a:gd name="connsiteX3" fmla="*/ 1136358 w 2740967"/>
              <a:gd name="connsiteY3" fmla="*/ 253832 h 5920329"/>
              <a:gd name="connsiteX4" fmla="*/ 1507747 w 2740967"/>
              <a:gd name="connsiteY4" fmla="*/ 246641 h 5920329"/>
              <a:gd name="connsiteX5" fmla="*/ 1971860 w 2740967"/>
              <a:gd name="connsiteY5" fmla="*/ 242339 h 5920329"/>
              <a:gd name="connsiteX6" fmla="*/ 2131847 w 2740967"/>
              <a:gd name="connsiteY6" fmla="*/ 16600 h 5920329"/>
              <a:gd name="connsiteX7" fmla="*/ 2740967 w 2740967"/>
              <a:gd name="connsiteY7" fmla="*/ 454270 h 5920329"/>
              <a:gd name="connsiteX8" fmla="*/ 2740967 w 2740967"/>
              <a:gd name="connsiteY8" fmla="*/ 5463609 h 5920329"/>
              <a:gd name="connsiteX9" fmla="*/ 2284247 w 2740967"/>
              <a:gd name="connsiteY9" fmla="*/ 5920329 h 5920329"/>
              <a:gd name="connsiteX10" fmla="*/ 457424 w 2740967"/>
              <a:gd name="connsiteY10" fmla="*/ 5920329 h 5920329"/>
              <a:gd name="connsiteX11" fmla="*/ 704 w 2740967"/>
              <a:gd name="connsiteY11" fmla="*/ 5463609 h 5920329"/>
              <a:gd name="connsiteX12" fmla="*/ 704 w 2740967"/>
              <a:gd name="connsiteY12" fmla="*/ 454270 h 5920329"/>
              <a:gd name="connsiteX0" fmla="*/ 704 w 2740967"/>
              <a:gd name="connsiteY0" fmla="*/ 454270 h 5920329"/>
              <a:gd name="connsiteX1" fmla="*/ 531708 w 2740967"/>
              <a:gd name="connsiteY1" fmla="*/ 1765 h 5920329"/>
              <a:gd name="connsiteX2" fmla="*/ 687096 w 2740967"/>
              <a:gd name="connsiteY2" fmla="*/ 156457 h 5920329"/>
              <a:gd name="connsiteX3" fmla="*/ 1136358 w 2740967"/>
              <a:gd name="connsiteY3" fmla="*/ 253832 h 5920329"/>
              <a:gd name="connsiteX4" fmla="*/ 1507747 w 2740967"/>
              <a:gd name="connsiteY4" fmla="*/ 246641 h 5920329"/>
              <a:gd name="connsiteX5" fmla="*/ 1971860 w 2740967"/>
              <a:gd name="connsiteY5" fmla="*/ 242339 h 5920329"/>
              <a:gd name="connsiteX6" fmla="*/ 2131847 w 2740967"/>
              <a:gd name="connsiteY6" fmla="*/ 16600 h 5920329"/>
              <a:gd name="connsiteX7" fmla="*/ 2740967 w 2740967"/>
              <a:gd name="connsiteY7" fmla="*/ 454270 h 5920329"/>
              <a:gd name="connsiteX8" fmla="*/ 2740967 w 2740967"/>
              <a:gd name="connsiteY8" fmla="*/ 5463609 h 5920329"/>
              <a:gd name="connsiteX9" fmla="*/ 2284247 w 2740967"/>
              <a:gd name="connsiteY9" fmla="*/ 5920329 h 5920329"/>
              <a:gd name="connsiteX10" fmla="*/ 457424 w 2740967"/>
              <a:gd name="connsiteY10" fmla="*/ 5920329 h 5920329"/>
              <a:gd name="connsiteX11" fmla="*/ 704 w 2740967"/>
              <a:gd name="connsiteY11" fmla="*/ 5463609 h 5920329"/>
              <a:gd name="connsiteX12" fmla="*/ 704 w 2740967"/>
              <a:gd name="connsiteY12" fmla="*/ 454270 h 5920329"/>
              <a:gd name="connsiteX0" fmla="*/ 704 w 2740967"/>
              <a:gd name="connsiteY0" fmla="*/ 454270 h 5920329"/>
              <a:gd name="connsiteX1" fmla="*/ 531708 w 2740967"/>
              <a:gd name="connsiteY1" fmla="*/ 1765 h 5920329"/>
              <a:gd name="connsiteX2" fmla="*/ 687096 w 2740967"/>
              <a:gd name="connsiteY2" fmla="*/ 156457 h 5920329"/>
              <a:gd name="connsiteX3" fmla="*/ 1136358 w 2740967"/>
              <a:gd name="connsiteY3" fmla="*/ 253832 h 5920329"/>
              <a:gd name="connsiteX4" fmla="*/ 1507747 w 2740967"/>
              <a:gd name="connsiteY4" fmla="*/ 246641 h 5920329"/>
              <a:gd name="connsiteX5" fmla="*/ 1971860 w 2740967"/>
              <a:gd name="connsiteY5" fmla="*/ 242339 h 5920329"/>
              <a:gd name="connsiteX6" fmla="*/ 2131847 w 2740967"/>
              <a:gd name="connsiteY6" fmla="*/ 16600 h 5920329"/>
              <a:gd name="connsiteX7" fmla="*/ 2740967 w 2740967"/>
              <a:gd name="connsiteY7" fmla="*/ 454270 h 5920329"/>
              <a:gd name="connsiteX8" fmla="*/ 2740967 w 2740967"/>
              <a:gd name="connsiteY8" fmla="*/ 5463609 h 5920329"/>
              <a:gd name="connsiteX9" fmla="*/ 2284247 w 2740967"/>
              <a:gd name="connsiteY9" fmla="*/ 5920329 h 5920329"/>
              <a:gd name="connsiteX10" fmla="*/ 457424 w 2740967"/>
              <a:gd name="connsiteY10" fmla="*/ 5920329 h 5920329"/>
              <a:gd name="connsiteX11" fmla="*/ 704 w 2740967"/>
              <a:gd name="connsiteY11" fmla="*/ 5463609 h 5920329"/>
              <a:gd name="connsiteX12" fmla="*/ 704 w 2740967"/>
              <a:gd name="connsiteY12" fmla="*/ 454270 h 5920329"/>
              <a:gd name="connsiteX0" fmla="*/ 704 w 2740967"/>
              <a:gd name="connsiteY0" fmla="*/ 454270 h 5920329"/>
              <a:gd name="connsiteX1" fmla="*/ 531708 w 2740967"/>
              <a:gd name="connsiteY1" fmla="*/ 1765 h 5920329"/>
              <a:gd name="connsiteX2" fmla="*/ 687096 w 2740967"/>
              <a:gd name="connsiteY2" fmla="*/ 156457 h 5920329"/>
              <a:gd name="connsiteX3" fmla="*/ 1136358 w 2740967"/>
              <a:gd name="connsiteY3" fmla="*/ 253832 h 5920329"/>
              <a:gd name="connsiteX4" fmla="*/ 1507747 w 2740967"/>
              <a:gd name="connsiteY4" fmla="*/ 246641 h 5920329"/>
              <a:gd name="connsiteX5" fmla="*/ 1971860 w 2740967"/>
              <a:gd name="connsiteY5" fmla="*/ 242339 h 5920329"/>
              <a:gd name="connsiteX6" fmla="*/ 2131847 w 2740967"/>
              <a:gd name="connsiteY6" fmla="*/ 16600 h 5920329"/>
              <a:gd name="connsiteX7" fmla="*/ 2740967 w 2740967"/>
              <a:gd name="connsiteY7" fmla="*/ 454270 h 5920329"/>
              <a:gd name="connsiteX8" fmla="*/ 2740967 w 2740967"/>
              <a:gd name="connsiteY8" fmla="*/ 5463609 h 5920329"/>
              <a:gd name="connsiteX9" fmla="*/ 2284247 w 2740967"/>
              <a:gd name="connsiteY9" fmla="*/ 5920329 h 5920329"/>
              <a:gd name="connsiteX10" fmla="*/ 457424 w 2740967"/>
              <a:gd name="connsiteY10" fmla="*/ 5920329 h 5920329"/>
              <a:gd name="connsiteX11" fmla="*/ 704 w 2740967"/>
              <a:gd name="connsiteY11" fmla="*/ 5463609 h 5920329"/>
              <a:gd name="connsiteX12" fmla="*/ 704 w 2740967"/>
              <a:gd name="connsiteY12" fmla="*/ 454270 h 5920329"/>
              <a:gd name="connsiteX0" fmla="*/ 704 w 2740967"/>
              <a:gd name="connsiteY0" fmla="*/ 454270 h 5920329"/>
              <a:gd name="connsiteX1" fmla="*/ 531708 w 2740967"/>
              <a:gd name="connsiteY1" fmla="*/ 1765 h 5920329"/>
              <a:gd name="connsiteX2" fmla="*/ 687096 w 2740967"/>
              <a:gd name="connsiteY2" fmla="*/ 156457 h 5920329"/>
              <a:gd name="connsiteX3" fmla="*/ 1136358 w 2740967"/>
              <a:gd name="connsiteY3" fmla="*/ 253832 h 5920329"/>
              <a:gd name="connsiteX4" fmla="*/ 1507747 w 2740967"/>
              <a:gd name="connsiteY4" fmla="*/ 246641 h 5920329"/>
              <a:gd name="connsiteX5" fmla="*/ 1971860 w 2740967"/>
              <a:gd name="connsiteY5" fmla="*/ 242339 h 5920329"/>
              <a:gd name="connsiteX6" fmla="*/ 2131847 w 2740967"/>
              <a:gd name="connsiteY6" fmla="*/ 16600 h 5920329"/>
              <a:gd name="connsiteX7" fmla="*/ 2740967 w 2740967"/>
              <a:gd name="connsiteY7" fmla="*/ 454270 h 5920329"/>
              <a:gd name="connsiteX8" fmla="*/ 2740967 w 2740967"/>
              <a:gd name="connsiteY8" fmla="*/ 5463609 h 5920329"/>
              <a:gd name="connsiteX9" fmla="*/ 2284247 w 2740967"/>
              <a:gd name="connsiteY9" fmla="*/ 5920329 h 5920329"/>
              <a:gd name="connsiteX10" fmla="*/ 457424 w 2740967"/>
              <a:gd name="connsiteY10" fmla="*/ 5920329 h 5920329"/>
              <a:gd name="connsiteX11" fmla="*/ 704 w 2740967"/>
              <a:gd name="connsiteY11" fmla="*/ 5463609 h 5920329"/>
              <a:gd name="connsiteX12" fmla="*/ 704 w 2740967"/>
              <a:gd name="connsiteY12" fmla="*/ 454270 h 5920329"/>
              <a:gd name="connsiteX0" fmla="*/ 704 w 2740967"/>
              <a:gd name="connsiteY0" fmla="*/ 454270 h 5920329"/>
              <a:gd name="connsiteX1" fmla="*/ 531708 w 2740967"/>
              <a:gd name="connsiteY1" fmla="*/ 1765 h 5920329"/>
              <a:gd name="connsiteX2" fmla="*/ 699565 w 2740967"/>
              <a:gd name="connsiteY2" fmla="*/ 218238 h 5920329"/>
              <a:gd name="connsiteX3" fmla="*/ 1136358 w 2740967"/>
              <a:gd name="connsiteY3" fmla="*/ 253832 h 5920329"/>
              <a:gd name="connsiteX4" fmla="*/ 1507747 w 2740967"/>
              <a:gd name="connsiteY4" fmla="*/ 246641 h 5920329"/>
              <a:gd name="connsiteX5" fmla="*/ 1971860 w 2740967"/>
              <a:gd name="connsiteY5" fmla="*/ 242339 h 5920329"/>
              <a:gd name="connsiteX6" fmla="*/ 2131847 w 2740967"/>
              <a:gd name="connsiteY6" fmla="*/ 16600 h 5920329"/>
              <a:gd name="connsiteX7" fmla="*/ 2740967 w 2740967"/>
              <a:gd name="connsiteY7" fmla="*/ 454270 h 5920329"/>
              <a:gd name="connsiteX8" fmla="*/ 2740967 w 2740967"/>
              <a:gd name="connsiteY8" fmla="*/ 5463609 h 5920329"/>
              <a:gd name="connsiteX9" fmla="*/ 2284247 w 2740967"/>
              <a:gd name="connsiteY9" fmla="*/ 5920329 h 5920329"/>
              <a:gd name="connsiteX10" fmla="*/ 457424 w 2740967"/>
              <a:gd name="connsiteY10" fmla="*/ 5920329 h 5920329"/>
              <a:gd name="connsiteX11" fmla="*/ 704 w 2740967"/>
              <a:gd name="connsiteY11" fmla="*/ 5463609 h 5920329"/>
              <a:gd name="connsiteX12" fmla="*/ 704 w 2740967"/>
              <a:gd name="connsiteY12" fmla="*/ 454270 h 5920329"/>
              <a:gd name="connsiteX0" fmla="*/ 704 w 2740967"/>
              <a:gd name="connsiteY0" fmla="*/ 454270 h 5920329"/>
              <a:gd name="connsiteX1" fmla="*/ 531708 w 2740967"/>
              <a:gd name="connsiteY1" fmla="*/ 1765 h 5920329"/>
              <a:gd name="connsiteX2" fmla="*/ 699565 w 2740967"/>
              <a:gd name="connsiteY2" fmla="*/ 218238 h 5920329"/>
              <a:gd name="connsiteX3" fmla="*/ 1136358 w 2740967"/>
              <a:gd name="connsiteY3" fmla="*/ 253832 h 5920329"/>
              <a:gd name="connsiteX4" fmla="*/ 1507747 w 2740967"/>
              <a:gd name="connsiteY4" fmla="*/ 246641 h 5920329"/>
              <a:gd name="connsiteX5" fmla="*/ 1971860 w 2740967"/>
              <a:gd name="connsiteY5" fmla="*/ 242339 h 5920329"/>
              <a:gd name="connsiteX6" fmla="*/ 2131847 w 2740967"/>
              <a:gd name="connsiteY6" fmla="*/ 16600 h 5920329"/>
              <a:gd name="connsiteX7" fmla="*/ 2740967 w 2740967"/>
              <a:gd name="connsiteY7" fmla="*/ 454270 h 5920329"/>
              <a:gd name="connsiteX8" fmla="*/ 2740967 w 2740967"/>
              <a:gd name="connsiteY8" fmla="*/ 5463609 h 5920329"/>
              <a:gd name="connsiteX9" fmla="*/ 2284247 w 2740967"/>
              <a:gd name="connsiteY9" fmla="*/ 5920329 h 5920329"/>
              <a:gd name="connsiteX10" fmla="*/ 457424 w 2740967"/>
              <a:gd name="connsiteY10" fmla="*/ 5920329 h 5920329"/>
              <a:gd name="connsiteX11" fmla="*/ 704 w 2740967"/>
              <a:gd name="connsiteY11" fmla="*/ 5463609 h 5920329"/>
              <a:gd name="connsiteX12" fmla="*/ 704 w 2740967"/>
              <a:gd name="connsiteY12" fmla="*/ 454270 h 5920329"/>
              <a:gd name="connsiteX0" fmla="*/ 704 w 2740967"/>
              <a:gd name="connsiteY0" fmla="*/ 454270 h 5920329"/>
              <a:gd name="connsiteX1" fmla="*/ 531708 w 2740967"/>
              <a:gd name="connsiteY1" fmla="*/ 1765 h 5920329"/>
              <a:gd name="connsiteX2" fmla="*/ 699565 w 2740967"/>
              <a:gd name="connsiteY2" fmla="*/ 218238 h 5920329"/>
              <a:gd name="connsiteX3" fmla="*/ 1136358 w 2740967"/>
              <a:gd name="connsiteY3" fmla="*/ 253832 h 5920329"/>
              <a:gd name="connsiteX4" fmla="*/ 1507747 w 2740967"/>
              <a:gd name="connsiteY4" fmla="*/ 246641 h 5920329"/>
              <a:gd name="connsiteX5" fmla="*/ 1971860 w 2740967"/>
              <a:gd name="connsiteY5" fmla="*/ 242339 h 5920329"/>
              <a:gd name="connsiteX6" fmla="*/ 2131847 w 2740967"/>
              <a:gd name="connsiteY6" fmla="*/ 16600 h 5920329"/>
              <a:gd name="connsiteX7" fmla="*/ 2740967 w 2740967"/>
              <a:gd name="connsiteY7" fmla="*/ 454270 h 5920329"/>
              <a:gd name="connsiteX8" fmla="*/ 2740967 w 2740967"/>
              <a:gd name="connsiteY8" fmla="*/ 5463609 h 5920329"/>
              <a:gd name="connsiteX9" fmla="*/ 2284247 w 2740967"/>
              <a:gd name="connsiteY9" fmla="*/ 5920329 h 5920329"/>
              <a:gd name="connsiteX10" fmla="*/ 457424 w 2740967"/>
              <a:gd name="connsiteY10" fmla="*/ 5920329 h 5920329"/>
              <a:gd name="connsiteX11" fmla="*/ 704 w 2740967"/>
              <a:gd name="connsiteY11" fmla="*/ 5463609 h 5920329"/>
              <a:gd name="connsiteX12" fmla="*/ 704 w 2740967"/>
              <a:gd name="connsiteY12" fmla="*/ 454270 h 5920329"/>
              <a:gd name="connsiteX0" fmla="*/ 704 w 2740967"/>
              <a:gd name="connsiteY0" fmla="*/ 454270 h 5920329"/>
              <a:gd name="connsiteX1" fmla="*/ 531708 w 2740967"/>
              <a:gd name="connsiteY1" fmla="*/ 1765 h 5920329"/>
              <a:gd name="connsiteX2" fmla="*/ 699565 w 2740967"/>
              <a:gd name="connsiteY2" fmla="*/ 218238 h 5920329"/>
              <a:gd name="connsiteX3" fmla="*/ 1136358 w 2740967"/>
              <a:gd name="connsiteY3" fmla="*/ 253832 h 5920329"/>
              <a:gd name="connsiteX4" fmla="*/ 1507747 w 2740967"/>
              <a:gd name="connsiteY4" fmla="*/ 246641 h 5920329"/>
              <a:gd name="connsiteX5" fmla="*/ 1971860 w 2740967"/>
              <a:gd name="connsiteY5" fmla="*/ 242339 h 5920329"/>
              <a:gd name="connsiteX6" fmla="*/ 2131847 w 2740967"/>
              <a:gd name="connsiteY6" fmla="*/ 16600 h 5920329"/>
              <a:gd name="connsiteX7" fmla="*/ 2740967 w 2740967"/>
              <a:gd name="connsiteY7" fmla="*/ 454270 h 5920329"/>
              <a:gd name="connsiteX8" fmla="*/ 2740967 w 2740967"/>
              <a:gd name="connsiteY8" fmla="*/ 5463609 h 5920329"/>
              <a:gd name="connsiteX9" fmla="*/ 2284247 w 2740967"/>
              <a:gd name="connsiteY9" fmla="*/ 5920329 h 5920329"/>
              <a:gd name="connsiteX10" fmla="*/ 457424 w 2740967"/>
              <a:gd name="connsiteY10" fmla="*/ 5920329 h 5920329"/>
              <a:gd name="connsiteX11" fmla="*/ 704 w 2740967"/>
              <a:gd name="connsiteY11" fmla="*/ 5463609 h 5920329"/>
              <a:gd name="connsiteX12" fmla="*/ 704 w 2740967"/>
              <a:gd name="connsiteY12" fmla="*/ 454270 h 5920329"/>
              <a:gd name="connsiteX0" fmla="*/ 704 w 2740967"/>
              <a:gd name="connsiteY0" fmla="*/ 455427 h 5921486"/>
              <a:gd name="connsiteX1" fmla="*/ 531708 w 2740967"/>
              <a:gd name="connsiteY1" fmla="*/ 2922 h 5921486"/>
              <a:gd name="connsiteX2" fmla="*/ 699565 w 2740967"/>
              <a:gd name="connsiteY2" fmla="*/ 219395 h 5921486"/>
              <a:gd name="connsiteX3" fmla="*/ 1136358 w 2740967"/>
              <a:gd name="connsiteY3" fmla="*/ 254989 h 5921486"/>
              <a:gd name="connsiteX4" fmla="*/ 1507747 w 2740967"/>
              <a:gd name="connsiteY4" fmla="*/ 247798 h 5921486"/>
              <a:gd name="connsiteX5" fmla="*/ 1971860 w 2740967"/>
              <a:gd name="connsiteY5" fmla="*/ 243496 h 5921486"/>
              <a:gd name="connsiteX6" fmla="*/ 2131847 w 2740967"/>
              <a:gd name="connsiteY6" fmla="*/ 17757 h 5921486"/>
              <a:gd name="connsiteX7" fmla="*/ 2740967 w 2740967"/>
              <a:gd name="connsiteY7" fmla="*/ 455427 h 5921486"/>
              <a:gd name="connsiteX8" fmla="*/ 2740967 w 2740967"/>
              <a:gd name="connsiteY8" fmla="*/ 5464766 h 5921486"/>
              <a:gd name="connsiteX9" fmla="*/ 2284247 w 2740967"/>
              <a:gd name="connsiteY9" fmla="*/ 5921486 h 5921486"/>
              <a:gd name="connsiteX10" fmla="*/ 457424 w 2740967"/>
              <a:gd name="connsiteY10" fmla="*/ 5921486 h 5921486"/>
              <a:gd name="connsiteX11" fmla="*/ 704 w 2740967"/>
              <a:gd name="connsiteY11" fmla="*/ 5464766 h 5921486"/>
              <a:gd name="connsiteX12" fmla="*/ 704 w 2740967"/>
              <a:gd name="connsiteY12" fmla="*/ 455427 h 5921486"/>
              <a:gd name="connsiteX0" fmla="*/ 704 w 2740967"/>
              <a:gd name="connsiteY0" fmla="*/ 455427 h 5921486"/>
              <a:gd name="connsiteX1" fmla="*/ 531708 w 2740967"/>
              <a:gd name="connsiteY1" fmla="*/ 2922 h 5921486"/>
              <a:gd name="connsiteX2" fmla="*/ 699565 w 2740967"/>
              <a:gd name="connsiteY2" fmla="*/ 219395 h 5921486"/>
              <a:gd name="connsiteX3" fmla="*/ 1136358 w 2740967"/>
              <a:gd name="connsiteY3" fmla="*/ 254989 h 5921486"/>
              <a:gd name="connsiteX4" fmla="*/ 1507747 w 2740967"/>
              <a:gd name="connsiteY4" fmla="*/ 247798 h 5921486"/>
              <a:gd name="connsiteX5" fmla="*/ 1971860 w 2740967"/>
              <a:gd name="connsiteY5" fmla="*/ 243496 h 5921486"/>
              <a:gd name="connsiteX6" fmla="*/ 2131847 w 2740967"/>
              <a:gd name="connsiteY6" fmla="*/ 17757 h 5921486"/>
              <a:gd name="connsiteX7" fmla="*/ 2740967 w 2740967"/>
              <a:gd name="connsiteY7" fmla="*/ 455427 h 5921486"/>
              <a:gd name="connsiteX8" fmla="*/ 2740967 w 2740967"/>
              <a:gd name="connsiteY8" fmla="*/ 5464766 h 5921486"/>
              <a:gd name="connsiteX9" fmla="*/ 2284247 w 2740967"/>
              <a:gd name="connsiteY9" fmla="*/ 5921486 h 5921486"/>
              <a:gd name="connsiteX10" fmla="*/ 457424 w 2740967"/>
              <a:gd name="connsiteY10" fmla="*/ 5921486 h 5921486"/>
              <a:gd name="connsiteX11" fmla="*/ 704 w 2740967"/>
              <a:gd name="connsiteY11" fmla="*/ 5464766 h 5921486"/>
              <a:gd name="connsiteX12" fmla="*/ 704 w 2740967"/>
              <a:gd name="connsiteY12" fmla="*/ 455427 h 5921486"/>
              <a:gd name="connsiteX0" fmla="*/ 704 w 2740967"/>
              <a:gd name="connsiteY0" fmla="*/ 454271 h 5920330"/>
              <a:gd name="connsiteX1" fmla="*/ 531708 w 2740967"/>
              <a:gd name="connsiteY1" fmla="*/ 1766 h 5920330"/>
              <a:gd name="connsiteX2" fmla="*/ 699565 w 2740967"/>
              <a:gd name="connsiteY2" fmla="*/ 218239 h 5920330"/>
              <a:gd name="connsiteX3" fmla="*/ 1136358 w 2740967"/>
              <a:gd name="connsiteY3" fmla="*/ 253833 h 5920330"/>
              <a:gd name="connsiteX4" fmla="*/ 1507747 w 2740967"/>
              <a:gd name="connsiteY4" fmla="*/ 246642 h 5920330"/>
              <a:gd name="connsiteX5" fmla="*/ 1971860 w 2740967"/>
              <a:gd name="connsiteY5" fmla="*/ 242340 h 5920330"/>
              <a:gd name="connsiteX6" fmla="*/ 2131847 w 2740967"/>
              <a:gd name="connsiteY6" fmla="*/ 16601 h 5920330"/>
              <a:gd name="connsiteX7" fmla="*/ 2740967 w 2740967"/>
              <a:gd name="connsiteY7" fmla="*/ 454271 h 5920330"/>
              <a:gd name="connsiteX8" fmla="*/ 2740967 w 2740967"/>
              <a:gd name="connsiteY8" fmla="*/ 5463610 h 5920330"/>
              <a:gd name="connsiteX9" fmla="*/ 2284247 w 2740967"/>
              <a:gd name="connsiteY9" fmla="*/ 5920330 h 5920330"/>
              <a:gd name="connsiteX10" fmla="*/ 457424 w 2740967"/>
              <a:gd name="connsiteY10" fmla="*/ 5920330 h 5920330"/>
              <a:gd name="connsiteX11" fmla="*/ 704 w 2740967"/>
              <a:gd name="connsiteY11" fmla="*/ 5463610 h 5920330"/>
              <a:gd name="connsiteX12" fmla="*/ 704 w 2740967"/>
              <a:gd name="connsiteY12" fmla="*/ 454271 h 5920330"/>
              <a:gd name="connsiteX0" fmla="*/ 704 w 2740967"/>
              <a:gd name="connsiteY0" fmla="*/ 454271 h 5920330"/>
              <a:gd name="connsiteX1" fmla="*/ 531708 w 2740967"/>
              <a:gd name="connsiteY1" fmla="*/ 1766 h 5920330"/>
              <a:gd name="connsiteX2" fmla="*/ 699565 w 2740967"/>
              <a:gd name="connsiteY2" fmla="*/ 164695 h 5920330"/>
              <a:gd name="connsiteX3" fmla="*/ 1136358 w 2740967"/>
              <a:gd name="connsiteY3" fmla="*/ 253833 h 5920330"/>
              <a:gd name="connsiteX4" fmla="*/ 1507747 w 2740967"/>
              <a:gd name="connsiteY4" fmla="*/ 246642 h 5920330"/>
              <a:gd name="connsiteX5" fmla="*/ 1971860 w 2740967"/>
              <a:gd name="connsiteY5" fmla="*/ 242340 h 5920330"/>
              <a:gd name="connsiteX6" fmla="*/ 2131847 w 2740967"/>
              <a:gd name="connsiteY6" fmla="*/ 16601 h 5920330"/>
              <a:gd name="connsiteX7" fmla="*/ 2740967 w 2740967"/>
              <a:gd name="connsiteY7" fmla="*/ 454271 h 5920330"/>
              <a:gd name="connsiteX8" fmla="*/ 2740967 w 2740967"/>
              <a:gd name="connsiteY8" fmla="*/ 5463610 h 5920330"/>
              <a:gd name="connsiteX9" fmla="*/ 2284247 w 2740967"/>
              <a:gd name="connsiteY9" fmla="*/ 5920330 h 5920330"/>
              <a:gd name="connsiteX10" fmla="*/ 457424 w 2740967"/>
              <a:gd name="connsiteY10" fmla="*/ 5920330 h 5920330"/>
              <a:gd name="connsiteX11" fmla="*/ 704 w 2740967"/>
              <a:gd name="connsiteY11" fmla="*/ 5463610 h 5920330"/>
              <a:gd name="connsiteX12" fmla="*/ 704 w 2740967"/>
              <a:gd name="connsiteY12" fmla="*/ 454271 h 5920330"/>
              <a:gd name="connsiteX0" fmla="*/ 704 w 2740967"/>
              <a:gd name="connsiteY0" fmla="*/ 454271 h 5920330"/>
              <a:gd name="connsiteX1" fmla="*/ 531708 w 2740967"/>
              <a:gd name="connsiteY1" fmla="*/ 1766 h 5920330"/>
              <a:gd name="connsiteX2" fmla="*/ 699565 w 2740967"/>
              <a:gd name="connsiteY2" fmla="*/ 164695 h 5920330"/>
              <a:gd name="connsiteX3" fmla="*/ 1136358 w 2740967"/>
              <a:gd name="connsiteY3" fmla="*/ 253833 h 5920330"/>
              <a:gd name="connsiteX4" fmla="*/ 1507747 w 2740967"/>
              <a:gd name="connsiteY4" fmla="*/ 246642 h 5920330"/>
              <a:gd name="connsiteX5" fmla="*/ 1971860 w 2740967"/>
              <a:gd name="connsiteY5" fmla="*/ 242340 h 5920330"/>
              <a:gd name="connsiteX6" fmla="*/ 2131847 w 2740967"/>
              <a:gd name="connsiteY6" fmla="*/ 16601 h 5920330"/>
              <a:gd name="connsiteX7" fmla="*/ 2740967 w 2740967"/>
              <a:gd name="connsiteY7" fmla="*/ 454271 h 5920330"/>
              <a:gd name="connsiteX8" fmla="*/ 2740967 w 2740967"/>
              <a:gd name="connsiteY8" fmla="*/ 5463610 h 5920330"/>
              <a:gd name="connsiteX9" fmla="*/ 2284247 w 2740967"/>
              <a:gd name="connsiteY9" fmla="*/ 5920330 h 5920330"/>
              <a:gd name="connsiteX10" fmla="*/ 457424 w 2740967"/>
              <a:gd name="connsiteY10" fmla="*/ 5920330 h 5920330"/>
              <a:gd name="connsiteX11" fmla="*/ 704 w 2740967"/>
              <a:gd name="connsiteY11" fmla="*/ 5463610 h 5920330"/>
              <a:gd name="connsiteX12" fmla="*/ 704 w 2740967"/>
              <a:gd name="connsiteY12" fmla="*/ 454271 h 5920330"/>
              <a:gd name="connsiteX0" fmla="*/ 704 w 2740967"/>
              <a:gd name="connsiteY0" fmla="*/ 454271 h 5920330"/>
              <a:gd name="connsiteX1" fmla="*/ 531708 w 2740967"/>
              <a:gd name="connsiteY1" fmla="*/ 1766 h 5920330"/>
              <a:gd name="connsiteX2" fmla="*/ 699565 w 2740967"/>
              <a:gd name="connsiteY2" fmla="*/ 164695 h 5920330"/>
              <a:gd name="connsiteX3" fmla="*/ 1136358 w 2740967"/>
              <a:gd name="connsiteY3" fmla="*/ 253833 h 5920330"/>
              <a:gd name="connsiteX4" fmla="*/ 1507747 w 2740967"/>
              <a:gd name="connsiteY4" fmla="*/ 246642 h 5920330"/>
              <a:gd name="connsiteX5" fmla="*/ 1971860 w 2740967"/>
              <a:gd name="connsiteY5" fmla="*/ 242340 h 5920330"/>
              <a:gd name="connsiteX6" fmla="*/ 2131847 w 2740967"/>
              <a:gd name="connsiteY6" fmla="*/ 16601 h 5920330"/>
              <a:gd name="connsiteX7" fmla="*/ 2740967 w 2740967"/>
              <a:gd name="connsiteY7" fmla="*/ 454271 h 5920330"/>
              <a:gd name="connsiteX8" fmla="*/ 2740967 w 2740967"/>
              <a:gd name="connsiteY8" fmla="*/ 5463610 h 5920330"/>
              <a:gd name="connsiteX9" fmla="*/ 2284247 w 2740967"/>
              <a:gd name="connsiteY9" fmla="*/ 5920330 h 5920330"/>
              <a:gd name="connsiteX10" fmla="*/ 457424 w 2740967"/>
              <a:gd name="connsiteY10" fmla="*/ 5920330 h 5920330"/>
              <a:gd name="connsiteX11" fmla="*/ 704 w 2740967"/>
              <a:gd name="connsiteY11" fmla="*/ 5463610 h 5920330"/>
              <a:gd name="connsiteX12" fmla="*/ 704 w 2740967"/>
              <a:gd name="connsiteY12" fmla="*/ 454271 h 5920330"/>
              <a:gd name="connsiteX0" fmla="*/ 704 w 2740967"/>
              <a:gd name="connsiteY0" fmla="*/ 454271 h 5920330"/>
              <a:gd name="connsiteX1" fmla="*/ 531708 w 2740967"/>
              <a:gd name="connsiteY1" fmla="*/ 1766 h 5920330"/>
              <a:gd name="connsiteX2" fmla="*/ 699565 w 2740967"/>
              <a:gd name="connsiteY2" fmla="*/ 164695 h 5920330"/>
              <a:gd name="connsiteX3" fmla="*/ 1136358 w 2740967"/>
              <a:gd name="connsiteY3" fmla="*/ 253833 h 5920330"/>
              <a:gd name="connsiteX4" fmla="*/ 1507747 w 2740967"/>
              <a:gd name="connsiteY4" fmla="*/ 246642 h 5920330"/>
              <a:gd name="connsiteX5" fmla="*/ 1971860 w 2740967"/>
              <a:gd name="connsiteY5" fmla="*/ 242340 h 5920330"/>
              <a:gd name="connsiteX6" fmla="*/ 2131847 w 2740967"/>
              <a:gd name="connsiteY6" fmla="*/ 16601 h 5920330"/>
              <a:gd name="connsiteX7" fmla="*/ 2740967 w 2740967"/>
              <a:gd name="connsiteY7" fmla="*/ 454271 h 5920330"/>
              <a:gd name="connsiteX8" fmla="*/ 2740967 w 2740967"/>
              <a:gd name="connsiteY8" fmla="*/ 5463610 h 5920330"/>
              <a:gd name="connsiteX9" fmla="*/ 2284247 w 2740967"/>
              <a:gd name="connsiteY9" fmla="*/ 5920330 h 5920330"/>
              <a:gd name="connsiteX10" fmla="*/ 457424 w 2740967"/>
              <a:gd name="connsiteY10" fmla="*/ 5920330 h 5920330"/>
              <a:gd name="connsiteX11" fmla="*/ 704 w 2740967"/>
              <a:gd name="connsiteY11" fmla="*/ 5463610 h 5920330"/>
              <a:gd name="connsiteX12" fmla="*/ 704 w 2740967"/>
              <a:gd name="connsiteY12" fmla="*/ 454271 h 5920330"/>
              <a:gd name="connsiteX0" fmla="*/ 704 w 2740967"/>
              <a:gd name="connsiteY0" fmla="*/ 454271 h 5920330"/>
              <a:gd name="connsiteX1" fmla="*/ 531708 w 2740967"/>
              <a:gd name="connsiteY1" fmla="*/ 1766 h 5920330"/>
              <a:gd name="connsiteX2" fmla="*/ 699565 w 2740967"/>
              <a:gd name="connsiteY2" fmla="*/ 164695 h 5920330"/>
              <a:gd name="connsiteX3" fmla="*/ 1507747 w 2740967"/>
              <a:gd name="connsiteY3" fmla="*/ 246642 h 5920330"/>
              <a:gd name="connsiteX4" fmla="*/ 1971860 w 2740967"/>
              <a:gd name="connsiteY4" fmla="*/ 242340 h 5920330"/>
              <a:gd name="connsiteX5" fmla="*/ 2131847 w 2740967"/>
              <a:gd name="connsiteY5" fmla="*/ 16601 h 5920330"/>
              <a:gd name="connsiteX6" fmla="*/ 2740967 w 2740967"/>
              <a:gd name="connsiteY6" fmla="*/ 454271 h 5920330"/>
              <a:gd name="connsiteX7" fmla="*/ 2740967 w 2740967"/>
              <a:gd name="connsiteY7" fmla="*/ 5463610 h 5920330"/>
              <a:gd name="connsiteX8" fmla="*/ 2284247 w 2740967"/>
              <a:gd name="connsiteY8" fmla="*/ 5920330 h 5920330"/>
              <a:gd name="connsiteX9" fmla="*/ 457424 w 2740967"/>
              <a:gd name="connsiteY9" fmla="*/ 5920330 h 5920330"/>
              <a:gd name="connsiteX10" fmla="*/ 704 w 2740967"/>
              <a:gd name="connsiteY10" fmla="*/ 5463610 h 5920330"/>
              <a:gd name="connsiteX11" fmla="*/ 704 w 2740967"/>
              <a:gd name="connsiteY11" fmla="*/ 454271 h 5920330"/>
              <a:gd name="connsiteX0" fmla="*/ 704 w 2740967"/>
              <a:gd name="connsiteY0" fmla="*/ 454271 h 5920330"/>
              <a:gd name="connsiteX1" fmla="*/ 531708 w 2740967"/>
              <a:gd name="connsiteY1" fmla="*/ 1766 h 5920330"/>
              <a:gd name="connsiteX2" fmla="*/ 699565 w 2740967"/>
              <a:gd name="connsiteY2" fmla="*/ 164695 h 5920330"/>
              <a:gd name="connsiteX3" fmla="*/ 1507747 w 2740967"/>
              <a:gd name="connsiteY3" fmla="*/ 246642 h 5920330"/>
              <a:gd name="connsiteX4" fmla="*/ 1971860 w 2740967"/>
              <a:gd name="connsiteY4" fmla="*/ 242340 h 5920330"/>
              <a:gd name="connsiteX5" fmla="*/ 2131847 w 2740967"/>
              <a:gd name="connsiteY5" fmla="*/ 16601 h 5920330"/>
              <a:gd name="connsiteX6" fmla="*/ 2740967 w 2740967"/>
              <a:gd name="connsiteY6" fmla="*/ 454271 h 5920330"/>
              <a:gd name="connsiteX7" fmla="*/ 2740967 w 2740967"/>
              <a:gd name="connsiteY7" fmla="*/ 5463610 h 5920330"/>
              <a:gd name="connsiteX8" fmla="*/ 2284247 w 2740967"/>
              <a:gd name="connsiteY8" fmla="*/ 5920330 h 5920330"/>
              <a:gd name="connsiteX9" fmla="*/ 457424 w 2740967"/>
              <a:gd name="connsiteY9" fmla="*/ 5920330 h 5920330"/>
              <a:gd name="connsiteX10" fmla="*/ 704 w 2740967"/>
              <a:gd name="connsiteY10" fmla="*/ 5463610 h 5920330"/>
              <a:gd name="connsiteX11" fmla="*/ 704 w 2740967"/>
              <a:gd name="connsiteY11" fmla="*/ 454271 h 5920330"/>
              <a:gd name="connsiteX0" fmla="*/ 704 w 2740967"/>
              <a:gd name="connsiteY0" fmla="*/ 454271 h 5920330"/>
              <a:gd name="connsiteX1" fmla="*/ 531708 w 2740967"/>
              <a:gd name="connsiteY1" fmla="*/ 1766 h 5920330"/>
              <a:gd name="connsiteX2" fmla="*/ 699565 w 2740967"/>
              <a:gd name="connsiteY2" fmla="*/ 164695 h 5920330"/>
              <a:gd name="connsiteX3" fmla="*/ 1507747 w 2740967"/>
              <a:gd name="connsiteY3" fmla="*/ 246642 h 5920330"/>
              <a:gd name="connsiteX4" fmla="*/ 1971860 w 2740967"/>
              <a:gd name="connsiteY4" fmla="*/ 242340 h 5920330"/>
              <a:gd name="connsiteX5" fmla="*/ 2131847 w 2740967"/>
              <a:gd name="connsiteY5" fmla="*/ 16601 h 5920330"/>
              <a:gd name="connsiteX6" fmla="*/ 2740967 w 2740967"/>
              <a:gd name="connsiteY6" fmla="*/ 454271 h 5920330"/>
              <a:gd name="connsiteX7" fmla="*/ 2740967 w 2740967"/>
              <a:gd name="connsiteY7" fmla="*/ 5463610 h 5920330"/>
              <a:gd name="connsiteX8" fmla="*/ 2284247 w 2740967"/>
              <a:gd name="connsiteY8" fmla="*/ 5920330 h 5920330"/>
              <a:gd name="connsiteX9" fmla="*/ 457424 w 2740967"/>
              <a:gd name="connsiteY9" fmla="*/ 5920330 h 5920330"/>
              <a:gd name="connsiteX10" fmla="*/ 704 w 2740967"/>
              <a:gd name="connsiteY10" fmla="*/ 5463610 h 5920330"/>
              <a:gd name="connsiteX11" fmla="*/ 704 w 2740967"/>
              <a:gd name="connsiteY11" fmla="*/ 454271 h 5920330"/>
              <a:gd name="connsiteX0" fmla="*/ 704 w 2740967"/>
              <a:gd name="connsiteY0" fmla="*/ 454271 h 5920330"/>
              <a:gd name="connsiteX1" fmla="*/ 531708 w 2740967"/>
              <a:gd name="connsiteY1" fmla="*/ 1766 h 5920330"/>
              <a:gd name="connsiteX2" fmla="*/ 699565 w 2740967"/>
              <a:gd name="connsiteY2" fmla="*/ 164695 h 5920330"/>
              <a:gd name="connsiteX3" fmla="*/ 1507747 w 2740967"/>
              <a:gd name="connsiteY3" fmla="*/ 246642 h 5920330"/>
              <a:gd name="connsiteX4" fmla="*/ 1967704 w 2740967"/>
              <a:gd name="connsiteY4" fmla="*/ 238221 h 5920330"/>
              <a:gd name="connsiteX5" fmla="*/ 2131847 w 2740967"/>
              <a:gd name="connsiteY5" fmla="*/ 16601 h 5920330"/>
              <a:gd name="connsiteX6" fmla="*/ 2740967 w 2740967"/>
              <a:gd name="connsiteY6" fmla="*/ 454271 h 5920330"/>
              <a:gd name="connsiteX7" fmla="*/ 2740967 w 2740967"/>
              <a:gd name="connsiteY7" fmla="*/ 5463610 h 5920330"/>
              <a:gd name="connsiteX8" fmla="*/ 2284247 w 2740967"/>
              <a:gd name="connsiteY8" fmla="*/ 5920330 h 5920330"/>
              <a:gd name="connsiteX9" fmla="*/ 457424 w 2740967"/>
              <a:gd name="connsiteY9" fmla="*/ 5920330 h 5920330"/>
              <a:gd name="connsiteX10" fmla="*/ 704 w 2740967"/>
              <a:gd name="connsiteY10" fmla="*/ 5463610 h 5920330"/>
              <a:gd name="connsiteX11" fmla="*/ 704 w 2740967"/>
              <a:gd name="connsiteY11" fmla="*/ 454271 h 5920330"/>
              <a:gd name="connsiteX0" fmla="*/ 704 w 2740967"/>
              <a:gd name="connsiteY0" fmla="*/ 454271 h 5920330"/>
              <a:gd name="connsiteX1" fmla="*/ 531708 w 2740967"/>
              <a:gd name="connsiteY1" fmla="*/ 1766 h 5920330"/>
              <a:gd name="connsiteX2" fmla="*/ 699565 w 2740967"/>
              <a:gd name="connsiteY2" fmla="*/ 164695 h 5920330"/>
              <a:gd name="connsiteX3" fmla="*/ 1507747 w 2740967"/>
              <a:gd name="connsiteY3" fmla="*/ 246642 h 5920330"/>
              <a:gd name="connsiteX4" fmla="*/ 1967704 w 2740967"/>
              <a:gd name="connsiteY4" fmla="*/ 238221 h 5920330"/>
              <a:gd name="connsiteX5" fmla="*/ 2131847 w 2740967"/>
              <a:gd name="connsiteY5" fmla="*/ 16601 h 5920330"/>
              <a:gd name="connsiteX6" fmla="*/ 2740967 w 2740967"/>
              <a:gd name="connsiteY6" fmla="*/ 454271 h 5920330"/>
              <a:gd name="connsiteX7" fmla="*/ 2740967 w 2740967"/>
              <a:gd name="connsiteY7" fmla="*/ 5463610 h 5920330"/>
              <a:gd name="connsiteX8" fmla="*/ 2284247 w 2740967"/>
              <a:gd name="connsiteY8" fmla="*/ 5920330 h 5920330"/>
              <a:gd name="connsiteX9" fmla="*/ 457424 w 2740967"/>
              <a:gd name="connsiteY9" fmla="*/ 5920330 h 5920330"/>
              <a:gd name="connsiteX10" fmla="*/ 704 w 2740967"/>
              <a:gd name="connsiteY10" fmla="*/ 5463610 h 5920330"/>
              <a:gd name="connsiteX11" fmla="*/ 704 w 2740967"/>
              <a:gd name="connsiteY11" fmla="*/ 454271 h 5920330"/>
              <a:gd name="connsiteX0" fmla="*/ 704 w 2740967"/>
              <a:gd name="connsiteY0" fmla="*/ 454271 h 5920330"/>
              <a:gd name="connsiteX1" fmla="*/ 531708 w 2740967"/>
              <a:gd name="connsiteY1" fmla="*/ 1766 h 5920330"/>
              <a:gd name="connsiteX2" fmla="*/ 699565 w 2740967"/>
              <a:gd name="connsiteY2" fmla="*/ 164695 h 5920330"/>
              <a:gd name="connsiteX3" fmla="*/ 1507747 w 2740967"/>
              <a:gd name="connsiteY3" fmla="*/ 246642 h 5920330"/>
              <a:gd name="connsiteX4" fmla="*/ 1967704 w 2740967"/>
              <a:gd name="connsiteY4" fmla="*/ 238221 h 5920330"/>
              <a:gd name="connsiteX5" fmla="*/ 2131847 w 2740967"/>
              <a:gd name="connsiteY5" fmla="*/ 16601 h 5920330"/>
              <a:gd name="connsiteX6" fmla="*/ 2740967 w 2740967"/>
              <a:gd name="connsiteY6" fmla="*/ 454271 h 5920330"/>
              <a:gd name="connsiteX7" fmla="*/ 2740967 w 2740967"/>
              <a:gd name="connsiteY7" fmla="*/ 5463610 h 5920330"/>
              <a:gd name="connsiteX8" fmla="*/ 2284247 w 2740967"/>
              <a:gd name="connsiteY8" fmla="*/ 5920330 h 5920330"/>
              <a:gd name="connsiteX9" fmla="*/ 457424 w 2740967"/>
              <a:gd name="connsiteY9" fmla="*/ 5920330 h 5920330"/>
              <a:gd name="connsiteX10" fmla="*/ 704 w 2740967"/>
              <a:gd name="connsiteY10" fmla="*/ 5463610 h 5920330"/>
              <a:gd name="connsiteX11" fmla="*/ 704 w 2740967"/>
              <a:gd name="connsiteY11" fmla="*/ 454271 h 5920330"/>
              <a:gd name="connsiteX0" fmla="*/ 704 w 2740967"/>
              <a:gd name="connsiteY0" fmla="*/ 454271 h 5920330"/>
              <a:gd name="connsiteX1" fmla="*/ 531708 w 2740967"/>
              <a:gd name="connsiteY1" fmla="*/ 1766 h 5920330"/>
              <a:gd name="connsiteX2" fmla="*/ 699565 w 2740967"/>
              <a:gd name="connsiteY2" fmla="*/ 164695 h 5920330"/>
              <a:gd name="connsiteX3" fmla="*/ 1507747 w 2740967"/>
              <a:gd name="connsiteY3" fmla="*/ 246642 h 5920330"/>
              <a:gd name="connsiteX4" fmla="*/ 1967704 w 2740967"/>
              <a:gd name="connsiteY4" fmla="*/ 238221 h 5920330"/>
              <a:gd name="connsiteX5" fmla="*/ 2131847 w 2740967"/>
              <a:gd name="connsiteY5" fmla="*/ 16601 h 5920330"/>
              <a:gd name="connsiteX6" fmla="*/ 2740967 w 2740967"/>
              <a:gd name="connsiteY6" fmla="*/ 454271 h 5920330"/>
              <a:gd name="connsiteX7" fmla="*/ 2740967 w 2740967"/>
              <a:gd name="connsiteY7" fmla="*/ 5463610 h 5920330"/>
              <a:gd name="connsiteX8" fmla="*/ 2284247 w 2740967"/>
              <a:gd name="connsiteY8" fmla="*/ 5920330 h 5920330"/>
              <a:gd name="connsiteX9" fmla="*/ 457424 w 2740967"/>
              <a:gd name="connsiteY9" fmla="*/ 5920330 h 5920330"/>
              <a:gd name="connsiteX10" fmla="*/ 704 w 2740967"/>
              <a:gd name="connsiteY10" fmla="*/ 5463610 h 5920330"/>
              <a:gd name="connsiteX11" fmla="*/ 704 w 2740967"/>
              <a:gd name="connsiteY11" fmla="*/ 454271 h 5920330"/>
              <a:gd name="connsiteX0" fmla="*/ 704 w 2740967"/>
              <a:gd name="connsiteY0" fmla="*/ 454271 h 5920330"/>
              <a:gd name="connsiteX1" fmla="*/ 531708 w 2740967"/>
              <a:gd name="connsiteY1" fmla="*/ 1766 h 5920330"/>
              <a:gd name="connsiteX2" fmla="*/ 699565 w 2740967"/>
              <a:gd name="connsiteY2" fmla="*/ 164695 h 5920330"/>
              <a:gd name="connsiteX3" fmla="*/ 1507747 w 2740967"/>
              <a:gd name="connsiteY3" fmla="*/ 246642 h 5920330"/>
              <a:gd name="connsiteX4" fmla="*/ 1967704 w 2740967"/>
              <a:gd name="connsiteY4" fmla="*/ 238221 h 5920330"/>
              <a:gd name="connsiteX5" fmla="*/ 2131847 w 2740967"/>
              <a:gd name="connsiteY5" fmla="*/ 16601 h 5920330"/>
              <a:gd name="connsiteX6" fmla="*/ 2740967 w 2740967"/>
              <a:gd name="connsiteY6" fmla="*/ 454271 h 5920330"/>
              <a:gd name="connsiteX7" fmla="*/ 2740967 w 2740967"/>
              <a:gd name="connsiteY7" fmla="*/ 5463610 h 5920330"/>
              <a:gd name="connsiteX8" fmla="*/ 2284247 w 2740967"/>
              <a:gd name="connsiteY8" fmla="*/ 5920330 h 5920330"/>
              <a:gd name="connsiteX9" fmla="*/ 457424 w 2740967"/>
              <a:gd name="connsiteY9" fmla="*/ 5920330 h 5920330"/>
              <a:gd name="connsiteX10" fmla="*/ 704 w 2740967"/>
              <a:gd name="connsiteY10" fmla="*/ 5463610 h 5920330"/>
              <a:gd name="connsiteX11" fmla="*/ 704 w 2740967"/>
              <a:gd name="connsiteY11" fmla="*/ 454271 h 5920330"/>
              <a:gd name="connsiteX0" fmla="*/ 704 w 2740967"/>
              <a:gd name="connsiteY0" fmla="*/ 454271 h 5920330"/>
              <a:gd name="connsiteX1" fmla="*/ 531708 w 2740967"/>
              <a:gd name="connsiteY1" fmla="*/ 1766 h 5920330"/>
              <a:gd name="connsiteX2" fmla="*/ 699565 w 2740967"/>
              <a:gd name="connsiteY2" fmla="*/ 164695 h 5920330"/>
              <a:gd name="connsiteX3" fmla="*/ 1507747 w 2740967"/>
              <a:gd name="connsiteY3" fmla="*/ 246642 h 5920330"/>
              <a:gd name="connsiteX4" fmla="*/ 1967704 w 2740967"/>
              <a:gd name="connsiteY4" fmla="*/ 238221 h 5920330"/>
              <a:gd name="connsiteX5" fmla="*/ 2131847 w 2740967"/>
              <a:gd name="connsiteY5" fmla="*/ 16601 h 5920330"/>
              <a:gd name="connsiteX6" fmla="*/ 2740967 w 2740967"/>
              <a:gd name="connsiteY6" fmla="*/ 454271 h 5920330"/>
              <a:gd name="connsiteX7" fmla="*/ 2740967 w 2740967"/>
              <a:gd name="connsiteY7" fmla="*/ 5463610 h 5920330"/>
              <a:gd name="connsiteX8" fmla="*/ 2284247 w 2740967"/>
              <a:gd name="connsiteY8" fmla="*/ 5920330 h 5920330"/>
              <a:gd name="connsiteX9" fmla="*/ 457424 w 2740967"/>
              <a:gd name="connsiteY9" fmla="*/ 5920330 h 5920330"/>
              <a:gd name="connsiteX10" fmla="*/ 704 w 2740967"/>
              <a:gd name="connsiteY10" fmla="*/ 5463610 h 5920330"/>
              <a:gd name="connsiteX11" fmla="*/ 704 w 2740967"/>
              <a:gd name="connsiteY11" fmla="*/ 454271 h 5920330"/>
              <a:gd name="connsiteX0" fmla="*/ 704 w 2740967"/>
              <a:gd name="connsiteY0" fmla="*/ 454271 h 5920330"/>
              <a:gd name="connsiteX1" fmla="*/ 531708 w 2740967"/>
              <a:gd name="connsiteY1" fmla="*/ 1766 h 5920330"/>
              <a:gd name="connsiteX2" fmla="*/ 699565 w 2740967"/>
              <a:gd name="connsiteY2" fmla="*/ 164695 h 5920330"/>
              <a:gd name="connsiteX3" fmla="*/ 781091 w 2740967"/>
              <a:gd name="connsiteY3" fmla="*/ 232417 h 5920330"/>
              <a:gd name="connsiteX4" fmla="*/ 1507747 w 2740967"/>
              <a:gd name="connsiteY4" fmla="*/ 246642 h 5920330"/>
              <a:gd name="connsiteX5" fmla="*/ 1967704 w 2740967"/>
              <a:gd name="connsiteY5" fmla="*/ 238221 h 5920330"/>
              <a:gd name="connsiteX6" fmla="*/ 2131847 w 2740967"/>
              <a:gd name="connsiteY6" fmla="*/ 16601 h 5920330"/>
              <a:gd name="connsiteX7" fmla="*/ 2740967 w 2740967"/>
              <a:gd name="connsiteY7" fmla="*/ 454271 h 5920330"/>
              <a:gd name="connsiteX8" fmla="*/ 2740967 w 2740967"/>
              <a:gd name="connsiteY8" fmla="*/ 5463610 h 5920330"/>
              <a:gd name="connsiteX9" fmla="*/ 2284247 w 2740967"/>
              <a:gd name="connsiteY9" fmla="*/ 5920330 h 5920330"/>
              <a:gd name="connsiteX10" fmla="*/ 457424 w 2740967"/>
              <a:gd name="connsiteY10" fmla="*/ 5920330 h 5920330"/>
              <a:gd name="connsiteX11" fmla="*/ 704 w 2740967"/>
              <a:gd name="connsiteY11" fmla="*/ 5463610 h 5920330"/>
              <a:gd name="connsiteX12" fmla="*/ 704 w 2740967"/>
              <a:gd name="connsiteY12" fmla="*/ 454271 h 5920330"/>
              <a:gd name="connsiteX0" fmla="*/ 704 w 2740967"/>
              <a:gd name="connsiteY0" fmla="*/ 454271 h 5920330"/>
              <a:gd name="connsiteX1" fmla="*/ 531708 w 2740967"/>
              <a:gd name="connsiteY1" fmla="*/ 1766 h 5920330"/>
              <a:gd name="connsiteX2" fmla="*/ 699565 w 2740967"/>
              <a:gd name="connsiteY2" fmla="*/ 164695 h 5920330"/>
              <a:gd name="connsiteX3" fmla="*/ 747840 w 2740967"/>
              <a:gd name="connsiteY3" fmla="*/ 298318 h 5920330"/>
              <a:gd name="connsiteX4" fmla="*/ 1507747 w 2740967"/>
              <a:gd name="connsiteY4" fmla="*/ 246642 h 5920330"/>
              <a:gd name="connsiteX5" fmla="*/ 1967704 w 2740967"/>
              <a:gd name="connsiteY5" fmla="*/ 238221 h 5920330"/>
              <a:gd name="connsiteX6" fmla="*/ 2131847 w 2740967"/>
              <a:gd name="connsiteY6" fmla="*/ 16601 h 5920330"/>
              <a:gd name="connsiteX7" fmla="*/ 2740967 w 2740967"/>
              <a:gd name="connsiteY7" fmla="*/ 454271 h 5920330"/>
              <a:gd name="connsiteX8" fmla="*/ 2740967 w 2740967"/>
              <a:gd name="connsiteY8" fmla="*/ 5463610 h 5920330"/>
              <a:gd name="connsiteX9" fmla="*/ 2284247 w 2740967"/>
              <a:gd name="connsiteY9" fmla="*/ 5920330 h 5920330"/>
              <a:gd name="connsiteX10" fmla="*/ 457424 w 2740967"/>
              <a:gd name="connsiteY10" fmla="*/ 5920330 h 5920330"/>
              <a:gd name="connsiteX11" fmla="*/ 704 w 2740967"/>
              <a:gd name="connsiteY11" fmla="*/ 5463610 h 5920330"/>
              <a:gd name="connsiteX12" fmla="*/ 704 w 2740967"/>
              <a:gd name="connsiteY12" fmla="*/ 454271 h 5920330"/>
              <a:gd name="connsiteX0" fmla="*/ 704 w 2740967"/>
              <a:gd name="connsiteY0" fmla="*/ 454271 h 5920330"/>
              <a:gd name="connsiteX1" fmla="*/ 531708 w 2740967"/>
              <a:gd name="connsiteY1" fmla="*/ 1766 h 5920330"/>
              <a:gd name="connsiteX2" fmla="*/ 699565 w 2740967"/>
              <a:gd name="connsiteY2" fmla="*/ 164695 h 5920330"/>
              <a:gd name="connsiteX3" fmla="*/ 781091 w 2740967"/>
              <a:gd name="connsiteY3" fmla="*/ 248892 h 5920330"/>
              <a:gd name="connsiteX4" fmla="*/ 1507747 w 2740967"/>
              <a:gd name="connsiteY4" fmla="*/ 246642 h 5920330"/>
              <a:gd name="connsiteX5" fmla="*/ 1967704 w 2740967"/>
              <a:gd name="connsiteY5" fmla="*/ 238221 h 5920330"/>
              <a:gd name="connsiteX6" fmla="*/ 2131847 w 2740967"/>
              <a:gd name="connsiteY6" fmla="*/ 16601 h 5920330"/>
              <a:gd name="connsiteX7" fmla="*/ 2740967 w 2740967"/>
              <a:gd name="connsiteY7" fmla="*/ 454271 h 5920330"/>
              <a:gd name="connsiteX8" fmla="*/ 2740967 w 2740967"/>
              <a:gd name="connsiteY8" fmla="*/ 5463610 h 5920330"/>
              <a:gd name="connsiteX9" fmla="*/ 2284247 w 2740967"/>
              <a:gd name="connsiteY9" fmla="*/ 5920330 h 5920330"/>
              <a:gd name="connsiteX10" fmla="*/ 457424 w 2740967"/>
              <a:gd name="connsiteY10" fmla="*/ 5920330 h 5920330"/>
              <a:gd name="connsiteX11" fmla="*/ 704 w 2740967"/>
              <a:gd name="connsiteY11" fmla="*/ 5463610 h 5920330"/>
              <a:gd name="connsiteX12" fmla="*/ 704 w 2740967"/>
              <a:gd name="connsiteY12" fmla="*/ 454271 h 5920330"/>
              <a:gd name="connsiteX0" fmla="*/ 704 w 2740967"/>
              <a:gd name="connsiteY0" fmla="*/ 454271 h 5920330"/>
              <a:gd name="connsiteX1" fmla="*/ 531708 w 2740967"/>
              <a:gd name="connsiteY1" fmla="*/ 1766 h 5920330"/>
              <a:gd name="connsiteX2" fmla="*/ 670470 w 2740967"/>
              <a:gd name="connsiteY2" fmla="*/ 164695 h 5920330"/>
              <a:gd name="connsiteX3" fmla="*/ 781091 w 2740967"/>
              <a:gd name="connsiteY3" fmla="*/ 248892 h 5920330"/>
              <a:gd name="connsiteX4" fmla="*/ 1507747 w 2740967"/>
              <a:gd name="connsiteY4" fmla="*/ 246642 h 5920330"/>
              <a:gd name="connsiteX5" fmla="*/ 1967704 w 2740967"/>
              <a:gd name="connsiteY5" fmla="*/ 238221 h 5920330"/>
              <a:gd name="connsiteX6" fmla="*/ 2131847 w 2740967"/>
              <a:gd name="connsiteY6" fmla="*/ 16601 h 5920330"/>
              <a:gd name="connsiteX7" fmla="*/ 2740967 w 2740967"/>
              <a:gd name="connsiteY7" fmla="*/ 454271 h 5920330"/>
              <a:gd name="connsiteX8" fmla="*/ 2740967 w 2740967"/>
              <a:gd name="connsiteY8" fmla="*/ 5463610 h 5920330"/>
              <a:gd name="connsiteX9" fmla="*/ 2284247 w 2740967"/>
              <a:gd name="connsiteY9" fmla="*/ 5920330 h 5920330"/>
              <a:gd name="connsiteX10" fmla="*/ 457424 w 2740967"/>
              <a:gd name="connsiteY10" fmla="*/ 5920330 h 5920330"/>
              <a:gd name="connsiteX11" fmla="*/ 704 w 2740967"/>
              <a:gd name="connsiteY11" fmla="*/ 5463610 h 5920330"/>
              <a:gd name="connsiteX12" fmla="*/ 704 w 2740967"/>
              <a:gd name="connsiteY12" fmla="*/ 454271 h 5920330"/>
              <a:gd name="connsiteX0" fmla="*/ 704 w 2740967"/>
              <a:gd name="connsiteY0" fmla="*/ 454271 h 5920330"/>
              <a:gd name="connsiteX1" fmla="*/ 531708 w 2740967"/>
              <a:gd name="connsiteY1" fmla="*/ 1766 h 5920330"/>
              <a:gd name="connsiteX2" fmla="*/ 670470 w 2740967"/>
              <a:gd name="connsiteY2" fmla="*/ 164695 h 5920330"/>
              <a:gd name="connsiteX3" fmla="*/ 781091 w 2740967"/>
              <a:gd name="connsiteY3" fmla="*/ 240654 h 5920330"/>
              <a:gd name="connsiteX4" fmla="*/ 1507747 w 2740967"/>
              <a:gd name="connsiteY4" fmla="*/ 246642 h 5920330"/>
              <a:gd name="connsiteX5" fmla="*/ 1967704 w 2740967"/>
              <a:gd name="connsiteY5" fmla="*/ 238221 h 5920330"/>
              <a:gd name="connsiteX6" fmla="*/ 2131847 w 2740967"/>
              <a:gd name="connsiteY6" fmla="*/ 16601 h 5920330"/>
              <a:gd name="connsiteX7" fmla="*/ 2740967 w 2740967"/>
              <a:gd name="connsiteY7" fmla="*/ 454271 h 5920330"/>
              <a:gd name="connsiteX8" fmla="*/ 2740967 w 2740967"/>
              <a:gd name="connsiteY8" fmla="*/ 5463610 h 5920330"/>
              <a:gd name="connsiteX9" fmla="*/ 2284247 w 2740967"/>
              <a:gd name="connsiteY9" fmla="*/ 5920330 h 5920330"/>
              <a:gd name="connsiteX10" fmla="*/ 457424 w 2740967"/>
              <a:gd name="connsiteY10" fmla="*/ 5920330 h 5920330"/>
              <a:gd name="connsiteX11" fmla="*/ 704 w 2740967"/>
              <a:gd name="connsiteY11" fmla="*/ 5463610 h 5920330"/>
              <a:gd name="connsiteX12" fmla="*/ 704 w 2740967"/>
              <a:gd name="connsiteY12" fmla="*/ 454271 h 5920330"/>
              <a:gd name="connsiteX0" fmla="*/ 704 w 2740967"/>
              <a:gd name="connsiteY0" fmla="*/ 454271 h 5920330"/>
              <a:gd name="connsiteX1" fmla="*/ 531708 w 2740967"/>
              <a:gd name="connsiteY1" fmla="*/ 1766 h 5920330"/>
              <a:gd name="connsiteX2" fmla="*/ 670470 w 2740967"/>
              <a:gd name="connsiteY2" fmla="*/ 164695 h 5920330"/>
              <a:gd name="connsiteX3" fmla="*/ 781091 w 2740967"/>
              <a:gd name="connsiteY3" fmla="*/ 240654 h 5920330"/>
              <a:gd name="connsiteX4" fmla="*/ 1507747 w 2740967"/>
              <a:gd name="connsiteY4" fmla="*/ 246642 h 5920330"/>
              <a:gd name="connsiteX5" fmla="*/ 1967704 w 2740967"/>
              <a:gd name="connsiteY5" fmla="*/ 238221 h 5920330"/>
              <a:gd name="connsiteX6" fmla="*/ 2131847 w 2740967"/>
              <a:gd name="connsiteY6" fmla="*/ 16601 h 5920330"/>
              <a:gd name="connsiteX7" fmla="*/ 2740967 w 2740967"/>
              <a:gd name="connsiteY7" fmla="*/ 454271 h 5920330"/>
              <a:gd name="connsiteX8" fmla="*/ 2740967 w 2740967"/>
              <a:gd name="connsiteY8" fmla="*/ 5463610 h 5920330"/>
              <a:gd name="connsiteX9" fmla="*/ 2284247 w 2740967"/>
              <a:gd name="connsiteY9" fmla="*/ 5920330 h 5920330"/>
              <a:gd name="connsiteX10" fmla="*/ 457424 w 2740967"/>
              <a:gd name="connsiteY10" fmla="*/ 5920330 h 5920330"/>
              <a:gd name="connsiteX11" fmla="*/ 704 w 2740967"/>
              <a:gd name="connsiteY11" fmla="*/ 5463610 h 5920330"/>
              <a:gd name="connsiteX12" fmla="*/ 704 w 2740967"/>
              <a:gd name="connsiteY12" fmla="*/ 454271 h 5920330"/>
              <a:gd name="connsiteX0" fmla="*/ 704 w 2740967"/>
              <a:gd name="connsiteY0" fmla="*/ 454271 h 5920330"/>
              <a:gd name="connsiteX1" fmla="*/ 531708 w 2740967"/>
              <a:gd name="connsiteY1" fmla="*/ 1766 h 5920330"/>
              <a:gd name="connsiteX2" fmla="*/ 670470 w 2740967"/>
              <a:gd name="connsiteY2" fmla="*/ 164695 h 5920330"/>
              <a:gd name="connsiteX3" fmla="*/ 781091 w 2740967"/>
              <a:gd name="connsiteY3" fmla="*/ 240654 h 5920330"/>
              <a:gd name="connsiteX4" fmla="*/ 1507747 w 2740967"/>
              <a:gd name="connsiteY4" fmla="*/ 246642 h 5920330"/>
              <a:gd name="connsiteX5" fmla="*/ 1967704 w 2740967"/>
              <a:gd name="connsiteY5" fmla="*/ 238221 h 5920330"/>
              <a:gd name="connsiteX6" fmla="*/ 2131847 w 2740967"/>
              <a:gd name="connsiteY6" fmla="*/ 16601 h 5920330"/>
              <a:gd name="connsiteX7" fmla="*/ 2740967 w 2740967"/>
              <a:gd name="connsiteY7" fmla="*/ 454271 h 5920330"/>
              <a:gd name="connsiteX8" fmla="*/ 2740967 w 2740967"/>
              <a:gd name="connsiteY8" fmla="*/ 5463610 h 5920330"/>
              <a:gd name="connsiteX9" fmla="*/ 2284247 w 2740967"/>
              <a:gd name="connsiteY9" fmla="*/ 5920330 h 5920330"/>
              <a:gd name="connsiteX10" fmla="*/ 457424 w 2740967"/>
              <a:gd name="connsiteY10" fmla="*/ 5920330 h 5920330"/>
              <a:gd name="connsiteX11" fmla="*/ 704 w 2740967"/>
              <a:gd name="connsiteY11" fmla="*/ 5463610 h 5920330"/>
              <a:gd name="connsiteX12" fmla="*/ 704 w 2740967"/>
              <a:gd name="connsiteY12" fmla="*/ 454271 h 5920330"/>
              <a:gd name="connsiteX0" fmla="*/ 704 w 2740967"/>
              <a:gd name="connsiteY0" fmla="*/ 454271 h 5920330"/>
              <a:gd name="connsiteX1" fmla="*/ 531708 w 2740967"/>
              <a:gd name="connsiteY1" fmla="*/ 1766 h 5920330"/>
              <a:gd name="connsiteX2" fmla="*/ 670470 w 2740967"/>
              <a:gd name="connsiteY2" fmla="*/ 164695 h 5920330"/>
              <a:gd name="connsiteX3" fmla="*/ 781091 w 2740967"/>
              <a:gd name="connsiteY3" fmla="*/ 240654 h 5920330"/>
              <a:gd name="connsiteX4" fmla="*/ 1507747 w 2740967"/>
              <a:gd name="connsiteY4" fmla="*/ 246642 h 5920330"/>
              <a:gd name="connsiteX5" fmla="*/ 1967704 w 2740967"/>
              <a:gd name="connsiteY5" fmla="*/ 238221 h 5920330"/>
              <a:gd name="connsiteX6" fmla="*/ 2131847 w 2740967"/>
              <a:gd name="connsiteY6" fmla="*/ 16601 h 5920330"/>
              <a:gd name="connsiteX7" fmla="*/ 2740967 w 2740967"/>
              <a:gd name="connsiteY7" fmla="*/ 454271 h 5920330"/>
              <a:gd name="connsiteX8" fmla="*/ 2740967 w 2740967"/>
              <a:gd name="connsiteY8" fmla="*/ 5463610 h 5920330"/>
              <a:gd name="connsiteX9" fmla="*/ 2284247 w 2740967"/>
              <a:gd name="connsiteY9" fmla="*/ 5920330 h 5920330"/>
              <a:gd name="connsiteX10" fmla="*/ 457424 w 2740967"/>
              <a:gd name="connsiteY10" fmla="*/ 5920330 h 5920330"/>
              <a:gd name="connsiteX11" fmla="*/ 704 w 2740967"/>
              <a:gd name="connsiteY11" fmla="*/ 5463610 h 5920330"/>
              <a:gd name="connsiteX12" fmla="*/ 704 w 2740967"/>
              <a:gd name="connsiteY12" fmla="*/ 454271 h 5920330"/>
              <a:gd name="connsiteX0" fmla="*/ 704 w 2740967"/>
              <a:gd name="connsiteY0" fmla="*/ 454271 h 5920330"/>
              <a:gd name="connsiteX1" fmla="*/ 531708 w 2740967"/>
              <a:gd name="connsiteY1" fmla="*/ 1766 h 5920330"/>
              <a:gd name="connsiteX2" fmla="*/ 670470 w 2740967"/>
              <a:gd name="connsiteY2" fmla="*/ 164695 h 5920330"/>
              <a:gd name="connsiteX3" fmla="*/ 781091 w 2740967"/>
              <a:gd name="connsiteY3" fmla="*/ 240654 h 5920330"/>
              <a:gd name="connsiteX4" fmla="*/ 1507747 w 2740967"/>
              <a:gd name="connsiteY4" fmla="*/ 246642 h 5920330"/>
              <a:gd name="connsiteX5" fmla="*/ 1967704 w 2740967"/>
              <a:gd name="connsiteY5" fmla="*/ 238221 h 5920330"/>
              <a:gd name="connsiteX6" fmla="*/ 2131847 w 2740967"/>
              <a:gd name="connsiteY6" fmla="*/ 16601 h 5920330"/>
              <a:gd name="connsiteX7" fmla="*/ 2740967 w 2740967"/>
              <a:gd name="connsiteY7" fmla="*/ 454271 h 5920330"/>
              <a:gd name="connsiteX8" fmla="*/ 2740967 w 2740967"/>
              <a:gd name="connsiteY8" fmla="*/ 5463610 h 5920330"/>
              <a:gd name="connsiteX9" fmla="*/ 2284247 w 2740967"/>
              <a:gd name="connsiteY9" fmla="*/ 5920330 h 5920330"/>
              <a:gd name="connsiteX10" fmla="*/ 457424 w 2740967"/>
              <a:gd name="connsiteY10" fmla="*/ 5920330 h 5920330"/>
              <a:gd name="connsiteX11" fmla="*/ 704 w 2740967"/>
              <a:gd name="connsiteY11" fmla="*/ 5463610 h 5920330"/>
              <a:gd name="connsiteX12" fmla="*/ 704 w 2740967"/>
              <a:gd name="connsiteY12" fmla="*/ 454271 h 5920330"/>
              <a:gd name="connsiteX0" fmla="*/ 704 w 2740967"/>
              <a:gd name="connsiteY0" fmla="*/ 454271 h 5920330"/>
              <a:gd name="connsiteX1" fmla="*/ 531708 w 2740967"/>
              <a:gd name="connsiteY1" fmla="*/ 1766 h 5920330"/>
              <a:gd name="connsiteX2" fmla="*/ 670470 w 2740967"/>
              <a:gd name="connsiteY2" fmla="*/ 164695 h 5920330"/>
              <a:gd name="connsiteX3" fmla="*/ 781091 w 2740967"/>
              <a:gd name="connsiteY3" fmla="*/ 240654 h 5920330"/>
              <a:gd name="connsiteX4" fmla="*/ 1507747 w 2740967"/>
              <a:gd name="connsiteY4" fmla="*/ 246642 h 5920330"/>
              <a:gd name="connsiteX5" fmla="*/ 1967704 w 2740967"/>
              <a:gd name="connsiteY5" fmla="*/ 238221 h 5920330"/>
              <a:gd name="connsiteX6" fmla="*/ 2131847 w 2740967"/>
              <a:gd name="connsiteY6" fmla="*/ 16601 h 5920330"/>
              <a:gd name="connsiteX7" fmla="*/ 2740967 w 2740967"/>
              <a:gd name="connsiteY7" fmla="*/ 454271 h 5920330"/>
              <a:gd name="connsiteX8" fmla="*/ 2740967 w 2740967"/>
              <a:gd name="connsiteY8" fmla="*/ 5463610 h 5920330"/>
              <a:gd name="connsiteX9" fmla="*/ 2284247 w 2740967"/>
              <a:gd name="connsiteY9" fmla="*/ 5920330 h 5920330"/>
              <a:gd name="connsiteX10" fmla="*/ 457424 w 2740967"/>
              <a:gd name="connsiteY10" fmla="*/ 5920330 h 5920330"/>
              <a:gd name="connsiteX11" fmla="*/ 704 w 2740967"/>
              <a:gd name="connsiteY11" fmla="*/ 5463610 h 5920330"/>
              <a:gd name="connsiteX12" fmla="*/ 704 w 2740967"/>
              <a:gd name="connsiteY12" fmla="*/ 454271 h 5920330"/>
              <a:gd name="connsiteX0" fmla="*/ 704 w 2740967"/>
              <a:gd name="connsiteY0" fmla="*/ 454271 h 5920330"/>
              <a:gd name="connsiteX1" fmla="*/ 531708 w 2740967"/>
              <a:gd name="connsiteY1" fmla="*/ 1766 h 5920330"/>
              <a:gd name="connsiteX2" fmla="*/ 670470 w 2740967"/>
              <a:gd name="connsiteY2" fmla="*/ 164695 h 5920330"/>
              <a:gd name="connsiteX3" fmla="*/ 781091 w 2740967"/>
              <a:gd name="connsiteY3" fmla="*/ 240654 h 5920330"/>
              <a:gd name="connsiteX4" fmla="*/ 1507747 w 2740967"/>
              <a:gd name="connsiteY4" fmla="*/ 246642 h 5920330"/>
              <a:gd name="connsiteX5" fmla="*/ 1967704 w 2740967"/>
              <a:gd name="connsiteY5" fmla="*/ 238221 h 5920330"/>
              <a:gd name="connsiteX6" fmla="*/ 2131847 w 2740967"/>
              <a:gd name="connsiteY6" fmla="*/ 16601 h 5920330"/>
              <a:gd name="connsiteX7" fmla="*/ 2740967 w 2740967"/>
              <a:gd name="connsiteY7" fmla="*/ 454271 h 5920330"/>
              <a:gd name="connsiteX8" fmla="*/ 2740967 w 2740967"/>
              <a:gd name="connsiteY8" fmla="*/ 5463610 h 5920330"/>
              <a:gd name="connsiteX9" fmla="*/ 2284247 w 2740967"/>
              <a:gd name="connsiteY9" fmla="*/ 5920330 h 5920330"/>
              <a:gd name="connsiteX10" fmla="*/ 457424 w 2740967"/>
              <a:gd name="connsiteY10" fmla="*/ 5920330 h 5920330"/>
              <a:gd name="connsiteX11" fmla="*/ 704 w 2740967"/>
              <a:gd name="connsiteY11" fmla="*/ 5463610 h 5920330"/>
              <a:gd name="connsiteX12" fmla="*/ 704 w 2740967"/>
              <a:gd name="connsiteY12" fmla="*/ 454271 h 5920330"/>
              <a:gd name="connsiteX0" fmla="*/ 704 w 2740967"/>
              <a:gd name="connsiteY0" fmla="*/ 454271 h 5920330"/>
              <a:gd name="connsiteX1" fmla="*/ 531708 w 2740967"/>
              <a:gd name="connsiteY1" fmla="*/ 1766 h 5920330"/>
              <a:gd name="connsiteX2" fmla="*/ 670470 w 2740967"/>
              <a:gd name="connsiteY2" fmla="*/ 164695 h 5920330"/>
              <a:gd name="connsiteX3" fmla="*/ 781091 w 2740967"/>
              <a:gd name="connsiteY3" fmla="*/ 240654 h 5920330"/>
              <a:gd name="connsiteX4" fmla="*/ 1507747 w 2740967"/>
              <a:gd name="connsiteY4" fmla="*/ 246642 h 5920330"/>
              <a:gd name="connsiteX5" fmla="*/ 1967704 w 2740967"/>
              <a:gd name="connsiteY5" fmla="*/ 238221 h 5920330"/>
              <a:gd name="connsiteX6" fmla="*/ 2131847 w 2740967"/>
              <a:gd name="connsiteY6" fmla="*/ 16601 h 5920330"/>
              <a:gd name="connsiteX7" fmla="*/ 2740967 w 2740967"/>
              <a:gd name="connsiteY7" fmla="*/ 454271 h 5920330"/>
              <a:gd name="connsiteX8" fmla="*/ 2740967 w 2740967"/>
              <a:gd name="connsiteY8" fmla="*/ 5463610 h 5920330"/>
              <a:gd name="connsiteX9" fmla="*/ 2284247 w 2740967"/>
              <a:gd name="connsiteY9" fmla="*/ 5920330 h 5920330"/>
              <a:gd name="connsiteX10" fmla="*/ 457424 w 2740967"/>
              <a:gd name="connsiteY10" fmla="*/ 5920330 h 5920330"/>
              <a:gd name="connsiteX11" fmla="*/ 704 w 2740967"/>
              <a:gd name="connsiteY11" fmla="*/ 5463610 h 5920330"/>
              <a:gd name="connsiteX12" fmla="*/ 704 w 2740967"/>
              <a:gd name="connsiteY12" fmla="*/ 454271 h 5920330"/>
              <a:gd name="connsiteX0" fmla="*/ 704 w 2740967"/>
              <a:gd name="connsiteY0" fmla="*/ 454271 h 5920330"/>
              <a:gd name="connsiteX1" fmla="*/ 531708 w 2740967"/>
              <a:gd name="connsiteY1" fmla="*/ 1766 h 5920330"/>
              <a:gd name="connsiteX2" fmla="*/ 670470 w 2740967"/>
              <a:gd name="connsiteY2" fmla="*/ 164695 h 5920330"/>
              <a:gd name="connsiteX3" fmla="*/ 781091 w 2740967"/>
              <a:gd name="connsiteY3" fmla="*/ 240654 h 5920330"/>
              <a:gd name="connsiteX4" fmla="*/ 1507747 w 2740967"/>
              <a:gd name="connsiteY4" fmla="*/ 246642 h 5920330"/>
              <a:gd name="connsiteX5" fmla="*/ 1967704 w 2740967"/>
              <a:gd name="connsiteY5" fmla="*/ 238221 h 5920330"/>
              <a:gd name="connsiteX6" fmla="*/ 2131847 w 2740967"/>
              <a:gd name="connsiteY6" fmla="*/ 16601 h 5920330"/>
              <a:gd name="connsiteX7" fmla="*/ 2740967 w 2740967"/>
              <a:gd name="connsiteY7" fmla="*/ 454271 h 5920330"/>
              <a:gd name="connsiteX8" fmla="*/ 2740967 w 2740967"/>
              <a:gd name="connsiteY8" fmla="*/ 5463610 h 5920330"/>
              <a:gd name="connsiteX9" fmla="*/ 2284247 w 2740967"/>
              <a:gd name="connsiteY9" fmla="*/ 5920330 h 5920330"/>
              <a:gd name="connsiteX10" fmla="*/ 457424 w 2740967"/>
              <a:gd name="connsiteY10" fmla="*/ 5920330 h 5920330"/>
              <a:gd name="connsiteX11" fmla="*/ 704 w 2740967"/>
              <a:gd name="connsiteY11" fmla="*/ 5463610 h 5920330"/>
              <a:gd name="connsiteX12" fmla="*/ 704 w 2740967"/>
              <a:gd name="connsiteY12" fmla="*/ 454271 h 5920330"/>
              <a:gd name="connsiteX0" fmla="*/ 704 w 2740967"/>
              <a:gd name="connsiteY0" fmla="*/ 454271 h 5920330"/>
              <a:gd name="connsiteX1" fmla="*/ 531708 w 2740967"/>
              <a:gd name="connsiteY1" fmla="*/ 1766 h 5920330"/>
              <a:gd name="connsiteX2" fmla="*/ 670470 w 2740967"/>
              <a:gd name="connsiteY2" fmla="*/ 164695 h 5920330"/>
              <a:gd name="connsiteX3" fmla="*/ 781091 w 2740967"/>
              <a:gd name="connsiteY3" fmla="*/ 240654 h 5920330"/>
              <a:gd name="connsiteX4" fmla="*/ 1507747 w 2740967"/>
              <a:gd name="connsiteY4" fmla="*/ 246642 h 5920330"/>
              <a:gd name="connsiteX5" fmla="*/ 1967704 w 2740967"/>
              <a:gd name="connsiteY5" fmla="*/ 238221 h 5920330"/>
              <a:gd name="connsiteX6" fmla="*/ 2131847 w 2740967"/>
              <a:gd name="connsiteY6" fmla="*/ 16601 h 5920330"/>
              <a:gd name="connsiteX7" fmla="*/ 2740967 w 2740967"/>
              <a:gd name="connsiteY7" fmla="*/ 454271 h 5920330"/>
              <a:gd name="connsiteX8" fmla="*/ 2740967 w 2740967"/>
              <a:gd name="connsiteY8" fmla="*/ 5463610 h 5920330"/>
              <a:gd name="connsiteX9" fmla="*/ 2284247 w 2740967"/>
              <a:gd name="connsiteY9" fmla="*/ 5920330 h 5920330"/>
              <a:gd name="connsiteX10" fmla="*/ 457424 w 2740967"/>
              <a:gd name="connsiteY10" fmla="*/ 5920330 h 5920330"/>
              <a:gd name="connsiteX11" fmla="*/ 704 w 2740967"/>
              <a:gd name="connsiteY11" fmla="*/ 5463610 h 5920330"/>
              <a:gd name="connsiteX12" fmla="*/ 704 w 2740967"/>
              <a:gd name="connsiteY12" fmla="*/ 454271 h 5920330"/>
              <a:gd name="connsiteX0" fmla="*/ 704 w 2740967"/>
              <a:gd name="connsiteY0" fmla="*/ 454271 h 5920330"/>
              <a:gd name="connsiteX1" fmla="*/ 531708 w 2740967"/>
              <a:gd name="connsiteY1" fmla="*/ 1766 h 5920330"/>
              <a:gd name="connsiteX2" fmla="*/ 618763 w 2740967"/>
              <a:gd name="connsiteY2" fmla="*/ 164695 h 5920330"/>
              <a:gd name="connsiteX3" fmla="*/ 781091 w 2740967"/>
              <a:gd name="connsiteY3" fmla="*/ 240654 h 5920330"/>
              <a:gd name="connsiteX4" fmla="*/ 1507747 w 2740967"/>
              <a:gd name="connsiteY4" fmla="*/ 246642 h 5920330"/>
              <a:gd name="connsiteX5" fmla="*/ 1967704 w 2740967"/>
              <a:gd name="connsiteY5" fmla="*/ 238221 h 5920330"/>
              <a:gd name="connsiteX6" fmla="*/ 2131847 w 2740967"/>
              <a:gd name="connsiteY6" fmla="*/ 16601 h 5920330"/>
              <a:gd name="connsiteX7" fmla="*/ 2740967 w 2740967"/>
              <a:gd name="connsiteY7" fmla="*/ 454271 h 5920330"/>
              <a:gd name="connsiteX8" fmla="*/ 2740967 w 2740967"/>
              <a:gd name="connsiteY8" fmla="*/ 5463610 h 5920330"/>
              <a:gd name="connsiteX9" fmla="*/ 2284247 w 2740967"/>
              <a:gd name="connsiteY9" fmla="*/ 5920330 h 5920330"/>
              <a:gd name="connsiteX10" fmla="*/ 457424 w 2740967"/>
              <a:gd name="connsiteY10" fmla="*/ 5920330 h 5920330"/>
              <a:gd name="connsiteX11" fmla="*/ 704 w 2740967"/>
              <a:gd name="connsiteY11" fmla="*/ 5463610 h 5920330"/>
              <a:gd name="connsiteX12" fmla="*/ 704 w 2740967"/>
              <a:gd name="connsiteY12" fmla="*/ 454271 h 5920330"/>
              <a:gd name="connsiteX0" fmla="*/ 704 w 2740967"/>
              <a:gd name="connsiteY0" fmla="*/ 454271 h 5920330"/>
              <a:gd name="connsiteX1" fmla="*/ 531708 w 2740967"/>
              <a:gd name="connsiteY1" fmla="*/ 1766 h 5920330"/>
              <a:gd name="connsiteX2" fmla="*/ 645977 w 2740967"/>
              <a:gd name="connsiteY2" fmla="*/ 151211 h 5920330"/>
              <a:gd name="connsiteX3" fmla="*/ 781091 w 2740967"/>
              <a:gd name="connsiteY3" fmla="*/ 240654 h 5920330"/>
              <a:gd name="connsiteX4" fmla="*/ 1507747 w 2740967"/>
              <a:gd name="connsiteY4" fmla="*/ 246642 h 5920330"/>
              <a:gd name="connsiteX5" fmla="*/ 1967704 w 2740967"/>
              <a:gd name="connsiteY5" fmla="*/ 238221 h 5920330"/>
              <a:gd name="connsiteX6" fmla="*/ 2131847 w 2740967"/>
              <a:gd name="connsiteY6" fmla="*/ 16601 h 5920330"/>
              <a:gd name="connsiteX7" fmla="*/ 2740967 w 2740967"/>
              <a:gd name="connsiteY7" fmla="*/ 454271 h 5920330"/>
              <a:gd name="connsiteX8" fmla="*/ 2740967 w 2740967"/>
              <a:gd name="connsiteY8" fmla="*/ 5463610 h 5920330"/>
              <a:gd name="connsiteX9" fmla="*/ 2284247 w 2740967"/>
              <a:gd name="connsiteY9" fmla="*/ 5920330 h 5920330"/>
              <a:gd name="connsiteX10" fmla="*/ 457424 w 2740967"/>
              <a:gd name="connsiteY10" fmla="*/ 5920330 h 5920330"/>
              <a:gd name="connsiteX11" fmla="*/ 704 w 2740967"/>
              <a:gd name="connsiteY11" fmla="*/ 5463610 h 5920330"/>
              <a:gd name="connsiteX12" fmla="*/ 704 w 2740967"/>
              <a:gd name="connsiteY12" fmla="*/ 454271 h 5920330"/>
              <a:gd name="connsiteX0" fmla="*/ 704 w 2740967"/>
              <a:gd name="connsiteY0" fmla="*/ 452505 h 5918564"/>
              <a:gd name="connsiteX1" fmla="*/ 531708 w 2740967"/>
              <a:gd name="connsiteY1" fmla="*/ 0 h 5918564"/>
              <a:gd name="connsiteX2" fmla="*/ 645977 w 2740967"/>
              <a:gd name="connsiteY2" fmla="*/ 149445 h 5918564"/>
              <a:gd name="connsiteX3" fmla="*/ 781091 w 2740967"/>
              <a:gd name="connsiteY3" fmla="*/ 238888 h 5918564"/>
              <a:gd name="connsiteX4" fmla="*/ 1507747 w 2740967"/>
              <a:gd name="connsiteY4" fmla="*/ 244876 h 5918564"/>
              <a:gd name="connsiteX5" fmla="*/ 1967704 w 2740967"/>
              <a:gd name="connsiteY5" fmla="*/ 236455 h 5918564"/>
              <a:gd name="connsiteX6" fmla="*/ 2131847 w 2740967"/>
              <a:gd name="connsiteY6" fmla="*/ 14835 h 5918564"/>
              <a:gd name="connsiteX7" fmla="*/ 2740967 w 2740967"/>
              <a:gd name="connsiteY7" fmla="*/ 452505 h 5918564"/>
              <a:gd name="connsiteX8" fmla="*/ 2740967 w 2740967"/>
              <a:gd name="connsiteY8" fmla="*/ 5461844 h 5918564"/>
              <a:gd name="connsiteX9" fmla="*/ 2284247 w 2740967"/>
              <a:gd name="connsiteY9" fmla="*/ 5918564 h 5918564"/>
              <a:gd name="connsiteX10" fmla="*/ 457424 w 2740967"/>
              <a:gd name="connsiteY10" fmla="*/ 5918564 h 5918564"/>
              <a:gd name="connsiteX11" fmla="*/ 704 w 2740967"/>
              <a:gd name="connsiteY11" fmla="*/ 5461844 h 5918564"/>
              <a:gd name="connsiteX12" fmla="*/ 704 w 2740967"/>
              <a:gd name="connsiteY12" fmla="*/ 452505 h 5918564"/>
              <a:gd name="connsiteX0" fmla="*/ 704 w 2740967"/>
              <a:gd name="connsiteY0" fmla="*/ 452505 h 5918564"/>
              <a:gd name="connsiteX1" fmla="*/ 531708 w 2740967"/>
              <a:gd name="connsiteY1" fmla="*/ 0 h 5918564"/>
              <a:gd name="connsiteX2" fmla="*/ 645977 w 2740967"/>
              <a:gd name="connsiteY2" fmla="*/ 149445 h 5918564"/>
              <a:gd name="connsiteX3" fmla="*/ 781091 w 2740967"/>
              <a:gd name="connsiteY3" fmla="*/ 238888 h 5918564"/>
              <a:gd name="connsiteX4" fmla="*/ 1507747 w 2740967"/>
              <a:gd name="connsiteY4" fmla="*/ 244876 h 5918564"/>
              <a:gd name="connsiteX5" fmla="*/ 1967704 w 2740967"/>
              <a:gd name="connsiteY5" fmla="*/ 236455 h 5918564"/>
              <a:gd name="connsiteX6" fmla="*/ 2131847 w 2740967"/>
              <a:gd name="connsiteY6" fmla="*/ 14835 h 5918564"/>
              <a:gd name="connsiteX7" fmla="*/ 2740967 w 2740967"/>
              <a:gd name="connsiteY7" fmla="*/ 452505 h 5918564"/>
              <a:gd name="connsiteX8" fmla="*/ 2740967 w 2740967"/>
              <a:gd name="connsiteY8" fmla="*/ 5461844 h 5918564"/>
              <a:gd name="connsiteX9" fmla="*/ 2284247 w 2740967"/>
              <a:gd name="connsiteY9" fmla="*/ 5918564 h 5918564"/>
              <a:gd name="connsiteX10" fmla="*/ 457424 w 2740967"/>
              <a:gd name="connsiteY10" fmla="*/ 5918564 h 5918564"/>
              <a:gd name="connsiteX11" fmla="*/ 704 w 2740967"/>
              <a:gd name="connsiteY11" fmla="*/ 5461844 h 5918564"/>
              <a:gd name="connsiteX12" fmla="*/ 704 w 2740967"/>
              <a:gd name="connsiteY12" fmla="*/ 452505 h 5918564"/>
              <a:gd name="connsiteX0" fmla="*/ 704 w 2740967"/>
              <a:gd name="connsiteY0" fmla="*/ 452505 h 5918564"/>
              <a:gd name="connsiteX1" fmla="*/ 531708 w 2740967"/>
              <a:gd name="connsiteY1" fmla="*/ 0 h 5918564"/>
              <a:gd name="connsiteX2" fmla="*/ 645977 w 2740967"/>
              <a:gd name="connsiteY2" fmla="*/ 149445 h 5918564"/>
              <a:gd name="connsiteX3" fmla="*/ 781091 w 2740967"/>
              <a:gd name="connsiteY3" fmla="*/ 238888 h 5918564"/>
              <a:gd name="connsiteX4" fmla="*/ 1507747 w 2740967"/>
              <a:gd name="connsiteY4" fmla="*/ 244876 h 5918564"/>
              <a:gd name="connsiteX5" fmla="*/ 1967704 w 2740967"/>
              <a:gd name="connsiteY5" fmla="*/ 236455 h 5918564"/>
              <a:gd name="connsiteX6" fmla="*/ 2131847 w 2740967"/>
              <a:gd name="connsiteY6" fmla="*/ 14835 h 5918564"/>
              <a:gd name="connsiteX7" fmla="*/ 2740967 w 2740967"/>
              <a:gd name="connsiteY7" fmla="*/ 452505 h 5918564"/>
              <a:gd name="connsiteX8" fmla="*/ 2740967 w 2740967"/>
              <a:gd name="connsiteY8" fmla="*/ 5461844 h 5918564"/>
              <a:gd name="connsiteX9" fmla="*/ 2284247 w 2740967"/>
              <a:gd name="connsiteY9" fmla="*/ 5918564 h 5918564"/>
              <a:gd name="connsiteX10" fmla="*/ 457424 w 2740967"/>
              <a:gd name="connsiteY10" fmla="*/ 5918564 h 5918564"/>
              <a:gd name="connsiteX11" fmla="*/ 704 w 2740967"/>
              <a:gd name="connsiteY11" fmla="*/ 5461844 h 5918564"/>
              <a:gd name="connsiteX12" fmla="*/ 704 w 2740967"/>
              <a:gd name="connsiteY12" fmla="*/ 452505 h 5918564"/>
              <a:gd name="connsiteX0" fmla="*/ 704 w 2740967"/>
              <a:gd name="connsiteY0" fmla="*/ 452505 h 5918564"/>
              <a:gd name="connsiteX1" fmla="*/ 531708 w 2740967"/>
              <a:gd name="connsiteY1" fmla="*/ 0 h 5918564"/>
              <a:gd name="connsiteX2" fmla="*/ 645977 w 2740967"/>
              <a:gd name="connsiteY2" fmla="*/ 149445 h 5918564"/>
              <a:gd name="connsiteX3" fmla="*/ 781091 w 2740967"/>
              <a:gd name="connsiteY3" fmla="*/ 238888 h 5918564"/>
              <a:gd name="connsiteX4" fmla="*/ 1507747 w 2740967"/>
              <a:gd name="connsiteY4" fmla="*/ 244876 h 5918564"/>
              <a:gd name="connsiteX5" fmla="*/ 1967704 w 2740967"/>
              <a:gd name="connsiteY5" fmla="*/ 236455 h 5918564"/>
              <a:gd name="connsiteX6" fmla="*/ 2131847 w 2740967"/>
              <a:gd name="connsiteY6" fmla="*/ 14835 h 5918564"/>
              <a:gd name="connsiteX7" fmla="*/ 2740967 w 2740967"/>
              <a:gd name="connsiteY7" fmla="*/ 452505 h 5918564"/>
              <a:gd name="connsiteX8" fmla="*/ 2740967 w 2740967"/>
              <a:gd name="connsiteY8" fmla="*/ 5461844 h 5918564"/>
              <a:gd name="connsiteX9" fmla="*/ 2284247 w 2740967"/>
              <a:gd name="connsiteY9" fmla="*/ 5918564 h 5918564"/>
              <a:gd name="connsiteX10" fmla="*/ 457424 w 2740967"/>
              <a:gd name="connsiteY10" fmla="*/ 5918564 h 5918564"/>
              <a:gd name="connsiteX11" fmla="*/ 704 w 2740967"/>
              <a:gd name="connsiteY11" fmla="*/ 5461844 h 5918564"/>
              <a:gd name="connsiteX12" fmla="*/ 704 w 2740967"/>
              <a:gd name="connsiteY12" fmla="*/ 452505 h 5918564"/>
              <a:gd name="connsiteX0" fmla="*/ 704 w 2740967"/>
              <a:gd name="connsiteY0" fmla="*/ 443901 h 5909960"/>
              <a:gd name="connsiteX1" fmla="*/ 531708 w 2740967"/>
              <a:gd name="connsiteY1" fmla="*/ 34546 h 5909960"/>
              <a:gd name="connsiteX2" fmla="*/ 645977 w 2740967"/>
              <a:gd name="connsiteY2" fmla="*/ 140841 h 5909960"/>
              <a:gd name="connsiteX3" fmla="*/ 781091 w 2740967"/>
              <a:gd name="connsiteY3" fmla="*/ 230284 h 5909960"/>
              <a:gd name="connsiteX4" fmla="*/ 1507747 w 2740967"/>
              <a:gd name="connsiteY4" fmla="*/ 236272 h 5909960"/>
              <a:gd name="connsiteX5" fmla="*/ 1967704 w 2740967"/>
              <a:gd name="connsiteY5" fmla="*/ 227851 h 5909960"/>
              <a:gd name="connsiteX6" fmla="*/ 2131847 w 2740967"/>
              <a:gd name="connsiteY6" fmla="*/ 6231 h 5909960"/>
              <a:gd name="connsiteX7" fmla="*/ 2740967 w 2740967"/>
              <a:gd name="connsiteY7" fmla="*/ 443901 h 5909960"/>
              <a:gd name="connsiteX8" fmla="*/ 2740967 w 2740967"/>
              <a:gd name="connsiteY8" fmla="*/ 5453240 h 5909960"/>
              <a:gd name="connsiteX9" fmla="*/ 2284247 w 2740967"/>
              <a:gd name="connsiteY9" fmla="*/ 5909960 h 5909960"/>
              <a:gd name="connsiteX10" fmla="*/ 457424 w 2740967"/>
              <a:gd name="connsiteY10" fmla="*/ 5909960 h 5909960"/>
              <a:gd name="connsiteX11" fmla="*/ 704 w 2740967"/>
              <a:gd name="connsiteY11" fmla="*/ 5453240 h 5909960"/>
              <a:gd name="connsiteX12" fmla="*/ 704 w 2740967"/>
              <a:gd name="connsiteY12" fmla="*/ 443901 h 5909960"/>
              <a:gd name="connsiteX0" fmla="*/ 704 w 2740967"/>
              <a:gd name="connsiteY0" fmla="*/ 447111 h 5913170"/>
              <a:gd name="connsiteX1" fmla="*/ 531708 w 2740967"/>
              <a:gd name="connsiteY1" fmla="*/ 0 h 5913170"/>
              <a:gd name="connsiteX2" fmla="*/ 645977 w 2740967"/>
              <a:gd name="connsiteY2" fmla="*/ 144051 h 5913170"/>
              <a:gd name="connsiteX3" fmla="*/ 781091 w 2740967"/>
              <a:gd name="connsiteY3" fmla="*/ 233494 h 5913170"/>
              <a:gd name="connsiteX4" fmla="*/ 1507747 w 2740967"/>
              <a:gd name="connsiteY4" fmla="*/ 239482 h 5913170"/>
              <a:gd name="connsiteX5" fmla="*/ 1967704 w 2740967"/>
              <a:gd name="connsiteY5" fmla="*/ 231061 h 5913170"/>
              <a:gd name="connsiteX6" fmla="*/ 2131847 w 2740967"/>
              <a:gd name="connsiteY6" fmla="*/ 9441 h 5913170"/>
              <a:gd name="connsiteX7" fmla="*/ 2740967 w 2740967"/>
              <a:gd name="connsiteY7" fmla="*/ 447111 h 5913170"/>
              <a:gd name="connsiteX8" fmla="*/ 2740967 w 2740967"/>
              <a:gd name="connsiteY8" fmla="*/ 5456450 h 5913170"/>
              <a:gd name="connsiteX9" fmla="*/ 2284247 w 2740967"/>
              <a:gd name="connsiteY9" fmla="*/ 5913170 h 5913170"/>
              <a:gd name="connsiteX10" fmla="*/ 457424 w 2740967"/>
              <a:gd name="connsiteY10" fmla="*/ 5913170 h 5913170"/>
              <a:gd name="connsiteX11" fmla="*/ 704 w 2740967"/>
              <a:gd name="connsiteY11" fmla="*/ 5456450 h 5913170"/>
              <a:gd name="connsiteX12" fmla="*/ 704 w 2740967"/>
              <a:gd name="connsiteY12" fmla="*/ 447111 h 5913170"/>
              <a:gd name="connsiteX0" fmla="*/ 704 w 2740967"/>
              <a:gd name="connsiteY0" fmla="*/ 443901 h 5909960"/>
              <a:gd name="connsiteX1" fmla="*/ 564365 w 2740967"/>
              <a:gd name="connsiteY1" fmla="*/ 18365 h 5909960"/>
              <a:gd name="connsiteX2" fmla="*/ 645977 w 2740967"/>
              <a:gd name="connsiteY2" fmla="*/ 140841 h 5909960"/>
              <a:gd name="connsiteX3" fmla="*/ 781091 w 2740967"/>
              <a:gd name="connsiteY3" fmla="*/ 230284 h 5909960"/>
              <a:gd name="connsiteX4" fmla="*/ 1507747 w 2740967"/>
              <a:gd name="connsiteY4" fmla="*/ 236272 h 5909960"/>
              <a:gd name="connsiteX5" fmla="*/ 1967704 w 2740967"/>
              <a:gd name="connsiteY5" fmla="*/ 227851 h 5909960"/>
              <a:gd name="connsiteX6" fmla="*/ 2131847 w 2740967"/>
              <a:gd name="connsiteY6" fmla="*/ 6231 h 5909960"/>
              <a:gd name="connsiteX7" fmla="*/ 2740967 w 2740967"/>
              <a:gd name="connsiteY7" fmla="*/ 443901 h 5909960"/>
              <a:gd name="connsiteX8" fmla="*/ 2740967 w 2740967"/>
              <a:gd name="connsiteY8" fmla="*/ 5453240 h 5909960"/>
              <a:gd name="connsiteX9" fmla="*/ 2284247 w 2740967"/>
              <a:gd name="connsiteY9" fmla="*/ 5909960 h 5909960"/>
              <a:gd name="connsiteX10" fmla="*/ 457424 w 2740967"/>
              <a:gd name="connsiteY10" fmla="*/ 5909960 h 5909960"/>
              <a:gd name="connsiteX11" fmla="*/ 704 w 2740967"/>
              <a:gd name="connsiteY11" fmla="*/ 5453240 h 5909960"/>
              <a:gd name="connsiteX12" fmla="*/ 704 w 2740967"/>
              <a:gd name="connsiteY12" fmla="*/ 443901 h 5909960"/>
              <a:gd name="connsiteX0" fmla="*/ 704 w 2740967"/>
              <a:gd name="connsiteY0" fmla="*/ 443901 h 5909960"/>
              <a:gd name="connsiteX1" fmla="*/ 564365 w 2740967"/>
              <a:gd name="connsiteY1" fmla="*/ 18365 h 5909960"/>
              <a:gd name="connsiteX2" fmla="*/ 645977 w 2740967"/>
              <a:gd name="connsiteY2" fmla="*/ 140841 h 5909960"/>
              <a:gd name="connsiteX3" fmla="*/ 781091 w 2740967"/>
              <a:gd name="connsiteY3" fmla="*/ 230284 h 5909960"/>
              <a:gd name="connsiteX4" fmla="*/ 1507747 w 2740967"/>
              <a:gd name="connsiteY4" fmla="*/ 236272 h 5909960"/>
              <a:gd name="connsiteX5" fmla="*/ 1967704 w 2740967"/>
              <a:gd name="connsiteY5" fmla="*/ 227851 h 5909960"/>
              <a:gd name="connsiteX6" fmla="*/ 2131847 w 2740967"/>
              <a:gd name="connsiteY6" fmla="*/ 6231 h 5909960"/>
              <a:gd name="connsiteX7" fmla="*/ 2740967 w 2740967"/>
              <a:gd name="connsiteY7" fmla="*/ 443901 h 5909960"/>
              <a:gd name="connsiteX8" fmla="*/ 2740967 w 2740967"/>
              <a:gd name="connsiteY8" fmla="*/ 5453240 h 5909960"/>
              <a:gd name="connsiteX9" fmla="*/ 2284247 w 2740967"/>
              <a:gd name="connsiteY9" fmla="*/ 5909960 h 5909960"/>
              <a:gd name="connsiteX10" fmla="*/ 457424 w 2740967"/>
              <a:gd name="connsiteY10" fmla="*/ 5909960 h 5909960"/>
              <a:gd name="connsiteX11" fmla="*/ 704 w 2740967"/>
              <a:gd name="connsiteY11" fmla="*/ 5453240 h 5909960"/>
              <a:gd name="connsiteX12" fmla="*/ 704 w 2740967"/>
              <a:gd name="connsiteY12" fmla="*/ 443901 h 5909960"/>
              <a:gd name="connsiteX0" fmla="*/ 704 w 2740967"/>
              <a:gd name="connsiteY0" fmla="*/ 443901 h 5909960"/>
              <a:gd name="connsiteX1" fmla="*/ 564365 w 2740967"/>
              <a:gd name="connsiteY1" fmla="*/ 18365 h 5909960"/>
              <a:gd name="connsiteX2" fmla="*/ 645977 w 2740967"/>
              <a:gd name="connsiteY2" fmla="*/ 140841 h 5909960"/>
              <a:gd name="connsiteX3" fmla="*/ 781091 w 2740967"/>
              <a:gd name="connsiteY3" fmla="*/ 230284 h 5909960"/>
              <a:gd name="connsiteX4" fmla="*/ 1507747 w 2740967"/>
              <a:gd name="connsiteY4" fmla="*/ 236272 h 5909960"/>
              <a:gd name="connsiteX5" fmla="*/ 1967704 w 2740967"/>
              <a:gd name="connsiteY5" fmla="*/ 227851 h 5909960"/>
              <a:gd name="connsiteX6" fmla="*/ 2131847 w 2740967"/>
              <a:gd name="connsiteY6" fmla="*/ 6231 h 5909960"/>
              <a:gd name="connsiteX7" fmla="*/ 2740967 w 2740967"/>
              <a:gd name="connsiteY7" fmla="*/ 443901 h 5909960"/>
              <a:gd name="connsiteX8" fmla="*/ 2740967 w 2740967"/>
              <a:gd name="connsiteY8" fmla="*/ 5453240 h 5909960"/>
              <a:gd name="connsiteX9" fmla="*/ 2284247 w 2740967"/>
              <a:gd name="connsiteY9" fmla="*/ 5909960 h 5909960"/>
              <a:gd name="connsiteX10" fmla="*/ 457424 w 2740967"/>
              <a:gd name="connsiteY10" fmla="*/ 5909960 h 5909960"/>
              <a:gd name="connsiteX11" fmla="*/ 704 w 2740967"/>
              <a:gd name="connsiteY11" fmla="*/ 5453240 h 5909960"/>
              <a:gd name="connsiteX12" fmla="*/ 704 w 2740967"/>
              <a:gd name="connsiteY12" fmla="*/ 443901 h 5909960"/>
              <a:gd name="connsiteX0" fmla="*/ 704 w 2740967"/>
              <a:gd name="connsiteY0" fmla="*/ 443901 h 5909960"/>
              <a:gd name="connsiteX1" fmla="*/ 564365 w 2740967"/>
              <a:gd name="connsiteY1" fmla="*/ 18365 h 5909960"/>
              <a:gd name="connsiteX2" fmla="*/ 645977 w 2740967"/>
              <a:gd name="connsiteY2" fmla="*/ 140841 h 5909960"/>
              <a:gd name="connsiteX3" fmla="*/ 781091 w 2740967"/>
              <a:gd name="connsiteY3" fmla="*/ 230284 h 5909960"/>
              <a:gd name="connsiteX4" fmla="*/ 1507747 w 2740967"/>
              <a:gd name="connsiteY4" fmla="*/ 236272 h 5909960"/>
              <a:gd name="connsiteX5" fmla="*/ 1967704 w 2740967"/>
              <a:gd name="connsiteY5" fmla="*/ 227851 h 5909960"/>
              <a:gd name="connsiteX6" fmla="*/ 2131847 w 2740967"/>
              <a:gd name="connsiteY6" fmla="*/ 6231 h 5909960"/>
              <a:gd name="connsiteX7" fmla="*/ 2740967 w 2740967"/>
              <a:gd name="connsiteY7" fmla="*/ 443901 h 5909960"/>
              <a:gd name="connsiteX8" fmla="*/ 2740967 w 2740967"/>
              <a:gd name="connsiteY8" fmla="*/ 5453240 h 5909960"/>
              <a:gd name="connsiteX9" fmla="*/ 2284247 w 2740967"/>
              <a:gd name="connsiteY9" fmla="*/ 5909960 h 5909960"/>
              <a:gd name="connsiteX10" fmla="*/ 457424 w 2740967"/>
              <a:gd name="connsiteY10" fmla="*/ 5909960 h 5909960"/>
              <a:gd name="connsiteX11" fmla="*/ 704 w 2740967"/>
              <a:gd name="connsiteY11" fmla="*/ 5453240 h 5909960"/>
              <a:gd name="connsiteX12" fmla="*/ 704 w 2740967"/>
              <a:gd name="connsiteY12" fmla="*/ 443901 h 5909960"/>
              <a:gd name="connsiteX0" fmla="*/ 704 w 2740967"/>
              <a:gd name="connsiteY0" fmla="*/ 443901 h 5909960"/>
              <a:gd name="connsiteX1" fmla="*/ 564365 w 2740967"/>
              <a:gd name="connsiteY1" fmla="*/ 18365 h 5909960"/>
              <a:gd name="connsiteX2" fmla="*/ 645977 w 2740967"/>
              <a:gd name="connsiteY2" fmla="*/ 140841 h 5909960"/>
              <a:gd name="connsiteX3" fmla="*/ 781091 w 2740967"/>
              <a:gd name="connsiteY3" fmla="*/ 230284 h 5909960"/>
              <a:gd name="connsiteX4" fmla="*/ 1507747 w 2740967"/>
              <a:gd name="connsiteY4" fmla="*/ 236272 h 5909960"/>
              <a:gd name="connsiteX5" fmla="*/ 1967704 w 2740967"/>
              <a:gd name="connsiteY5" fmla="*/ 227851 h 5909960"/>
              <a:gd name="connsiteX6" fmla="*/ 2131847 w 2740967"/>
              <a:gd name="connsiteY6" fmla="*/ 6231 h 5909960"/>
              <a:gd name="connsiteX7" fmla="*/ 2740967 w 2740967"/>
              <a:gd name="connsiteY7" fmla="*/ 443901 h 5909960"/>
              <a:gd name="connsiteX8" fmla="*/ 2740967 w 2740967"/>
              <a:gd name="connsiteY8" fmla="*/ 5453240 h 5909960"/>
              <a:gd name="connsiteX9" fmla="*/ 2284247 w 2740967"/>
              <a:gd name="connsiteY9" fmla="*/ 5909960 h 5909960"/>
              <a:gd name="connsiteX10" fmla="*/ 457424 w 2740967"/>
              <a:gd name="connsiteY10" fmla="*/ 5909960 h 5909960"/>
              <a:gd name="connsiteX11" fmla="*/ 704 w 2740967"/>
              <a:gd name="connsiteY11" fmla="*/ 5453240 h 5909960"/>
              <a:gd name="connsiteX12" fmla="*/ 704 w 2740967"/>
              <a:gd name="connsiteY12" fmla="*/ 443901 h 5909960"/>
              <a:gd name="connsiteX0" fmla="*/ 704 w 2740967"/>
              <a:gd name="connsiteY0" fmla="*/ 443901 h 5909960"/>
              <a:gd name="connsiteX1" fmla="*/ 564365 w 2740967"/>
              <a:gd name="connsiteY1" fmla="*/ 18365 h 5909960"/>
              <a:gd name="connsiteX2" fmla="*/ 645977 w 2740967"/>
              <a:gd name="connsiteY2" fmla="*/ 140841 h 5909960"/>
              <a:gd name="connsiteX3" fmla="*/ 781091 w 2740967"/>
              <a:gd name="connsiteY3" fmla="*/ 230284 h 5909960"/>
              <a:gd name="connsiteX4" fmla="*/ 1507747 w 2740967"/>
              <a:gd name="connsiteY4" fmla="*/ 236272 h 5909960"/>
              <a:gd name="connsiteX5" fmla="*/ 1967704 w 2740967"/>
              <a:gd name="connsiteY5" fmla="*/ 227851 h 5909960"/>
              <a:gd name="connsiteX6" fmla="*/ 2131847 w 2740967"/>
              <a:gd name="connsiteY6" fmla="*/ 6231 h 5909960"/>
              <a:gd name="connsiteX7" fmla="*/ 2740967 w 2740967"/>
              <a:gd name="connsiteY7" fmla="*/ 443901 h 5909960"/>
              <a:gd name="connsiteX8" fmla="*/ 2740967 w 2740967"/>
              <a:gd name="connsiteY8" fmla="*/ 5453240 h 5909960"/>
              <a:gd name="connsiteX9" fmla="*/ 2284247 w 2740967"/>
              <a:gd name="connsiteY9" fmla="*/ 5909960 h 5909960"/>
              <a:gd name="connsiteX10" fmla="*/ 457424 w 2740967"/>
              <a:gd name="connsiteY10" fmla="*/ 5909960 h 5909960"/>
              <a:gd name="connsiteX11" fmla="*/ 704 w 2740967"/>
              <a:gd name="connsiteY11" fmla="*/ 5453240 h 5909960"/>
              <a:gd name="connsiteX12" fmla="*/ 704 w 2740967"/>
              <a:gd name="connsiteY12" fmla="*/ 443901 h 5909960"/>
              <a:gd name="connsiteX0" fmla="*/ 704 w 2740967"/>
              <a:gd name="connsiteY0" fmla="*/ 443901 h 5909960"/>
              <a:gd name="connsiteX1" fmla="*/ 564365 w 2740967"/>
              <a:gd name="connsiteY1" fmla="*/ 18365 h 5909960"/>
              <a:gd name="connsiteX2" fmla="*/ 645977 w 2740967"/>
              <a:gd name="connsiteY2" fmla="*/ 140841 h 5909960"/>
              <a:gd name="connsiteX3" fmla="*/ 781091 w 2740967"/>
              <a:gd name="connsiteY3" fmla="*/ 230284 h 5909960"/>
              <a:gd name="connsiteX4" fmla="*/ 1507747 w 2740967"/>
              <a:gd name="connsiteY4" fmla="*/ 236272 h 5909960"/>
              <a:gd name="connsiteX5" fmla="*/ 1967704 w 2740967"/>
              <a:gd name="connsiteY5" fmla="*/ 227851 h 5909960"/>
              <a:gd name="connsiteX6" fmla="*/ 2131847 w 2740967"/>
              <a:gd name="connsiteY6" fmla="*/ 6231 h 5909960"/>
              <a:gd name="connsiteX7" fmla="*/ 2740967 w 2740967"/>
              <a:gd name="connsiteY7" fmla="*/ 443901 h 5909960"/>
              <a:gd name="connsiteX8" fmla="*/ 2740967 w 2740967"/>
              <a:gd name="connsiteY8" fmla="*/ 5453240 h 5909960"/>
              <a:gd name="connsiteX9" fmla="*/ 2284247 w 2740967"/>
              <a:gd name="connsiteY9" fmla="*/ 5909960 h 5909960"/>
              <a:gd name="connsiteX10" fmla="*/ 457424 w 2740967"/>
              <a:gd name="connsiteY10" fmla="*/ 5909960 h 5909960"/>
              <a:gd name="connsiteX11" fmla="*/ 704 w 2740967"/>
              <a:gd name="connsiteY11" fmla="*/ 5453240 h 5909960"/>
              <a:gd name="connsiteX12" fmla="*/ 704 w 2740967"/>
              <a:gd name="connsiteY12" fmla="*/ 443901 h 5909960"/>
              <a:gd name="connsiteX0" fmla="*/ 704 w 2740967"/>
              <a:gd name="connsiteY0" fmla="*/ 443901 h 5909960"/>
              <a:gd name="connsiteX1" fmla="*/ 564365 w 2740967"/>
              <a:gd name="connsiteY1" fmla="*/ 18365 h 5909960"/>
              <a:gd name="connsiteX2" fmla="*/ 645977 w 2740967"/>
              <a:gd name="connsiteY2" fmla="*/ 140841 h 5909960"/>
              <a:gd name="connsiteX3" fmla="*/ 781091 w 2740967"/>
              <a:gd name="connsiteY3" fmla="*/ 230284 h 5909960"/>
              <a:gd name="connsiteX4" fmla="*/ 1507747 w 2740967"/>
              <a:gd name="connsiteY4" fmla="*/ 236272 h 5909960"/>
              <a:gd name="connsiteX5" fmla="*/ 1967704 w 2740967"/>
              <a:gd name="connsiteY5" fmla="*/ 227851 h 5909960"/>
              <a:gd name="connsiteX6" fmla="*/ 2131847 w 2740967"/>
              <a:gd name="connsiteY6" fmla="*/ 6231 h 5909960"/>
              <a:gd name="connsiteX7" fmla="*/ 2740967 w 2740967"/>
              <a:gd name="connsiteY7" fmla="*/ 443901 h 5909960"/>
              <a:gd name="connsiteX8" fmla="*/ 2740967 w 2740967"/>
              <a:gd name="connsiteY8" fmla="*/ 5453240 h 5909960"/>
              <a:gd name="connsiteX9" fmla="*/ 2284247 w 2740967"/>
              <a:gd name="connsiteY9" fmla="*/ 5909960 h 5909960"/>
              <a:gd name="connsiteX10" fmla="*/ 457424 w 2740967"/>
              <a:gd name="connsiteY10" fmla="*/ 5909960 h 5909960"/>
              <a:gd name="connsiteX11" fmla="*/ 704 w 2740967"/>
              <a:gd name="connsiteY11" fmla="*/ 5453240 h 5909960"/>
              <a:gd name="connsiteX12" fmla="*/ 704 w 2740967"/>
              <a:gd name="connsiteY12" fmla="*/ 443901 h 5909960"/>
              <a:gd name="connsiteX0" fmla="*/ 704 w 2740967"/>
              <a:gd name="connsiteY0" fmla="*/ 443901 h 5909960"/>
              <a:gd name="connsiteX1" fmla="*/ 564365 w 2740967"/>
              <a:gd name="connsiteY1" fmla="*/ 18365 h 5909960"/>
              <a:gd name="connsiteX2" fmla="*/ 645977 w 2740967"/>
              <a:gd name="connsiteY2" fmla="*/ 140841 h 5909960"/>
              <a:gd name="connsiteX3" fmla="*/ 781091 w 2740967"/>
              <a:gd name="connsiteY3" fmla="*/ 230284 h 5909960"/>
              <a:gd name="connsiteX4" fmla="*/ 1507747 w 2740967"/>
              <a:gd name="connsiteY4" fmla="*/ 236272 h 5909960"/>
              <a:gd name="connsiteX5" fmla="*/ 1967704 w 2740967"/>
              <a:gd name="connsiteY5" fmla="*/ 227851 h 5909960"/>
              <a:gd name="connsiteX6" fmla="*/ 2131847 w 2740967"/>
              <a:gd name="connsiteY6" fmla="*/ 6231 h 5909960"/>
              <a:gd name="connsiteX7" fmla="*/ 2740967 w 2740967"/>
              <a:gd name="connsiteY7" fmla="*/ 443901 h 5909960"/>
              <a:gd name="connsiteX8" fmla="*/ 2740967 w 2740967"/>
              <a:gd name="connsiteY8" fmla="*/ 5453240 h 5909960"/>
              <a:gd name="connsiteX9" fmla="*/ 2284247 w 2740967"/>
              <a:gd name="connsiteY9" fmla="*/ 5909960 h 5909960"/>
              <a:gd name="connsiteX10" fmla="*/ 457424 w 2740967"/>
              <a:gd name="connsiteY10" fmla="*/ 5909960 h 5909960"/>
              <a:gd name="connsiteX11" fmla="*/ 704 w 2740967"/>
              <a:gd name="connsiteY11" fmla="*/ 5453240 h 5909960"/>
              <a:gd name="connsiteX12" fmla="*/ 704 w 2740967"/>
              <a:gd name="connsiteY12" fmla="*/ 443901 h 5909960"/>
              <a:gd name="connsiteX0" fmla="*/ 704 w 2740967"/>
              <a:gd name="connsiteY0" fmla="*/ 443901 h 5909960"/>
              <a:gd name="connsiteX1" fmla="*/ 564365 w 2740967"/>
              <a:gd name="connsiteY1" fmla="*/ 18365 h 5909960"/>
              <a:gd name="connsiteX2" fmla="*/ 645977 w 2740967"/>
              <a:gd name="connsiteY2" fmla="*/ 140841 h 5909960"/>
              <a:gd name="connsiteX3" fmla="*/ 781091 w 2740967"/>
              <a:gd name="connsiteY3" fmla="*/ 230284 h 5909960"/>
              <a:gd name="connsiteX4" fmla="*/ 1507747 w 2740967"/>
              <a:gd name="connsiteY4" fmla="*/ 236272 h 5909960"/>
              <a:gd name="connsiteX5" fmla="*/ 1967704 w 2740967"/>
              <a:gd name="connsiteY5" fmla="*/ 227851 h 5909960"/>
              <a:gd name="connsiteX6" fmla="*/ 2131847 w 2740967"/>
              <a:gd name="connsiteY6" fmla="*/ 6231 h 5909960"/>
              <a:gd name="connsiteX7" fmla="*/ 2740967 w 2740967"/>
              <a:gd name="connsiteY7" fmla="*/ 443901 h 5909960"/>
              <a:gd name="connsiteX8" fmla="*/ 2740967 w 2740967"/>
              <a:gd name="connsiteY8" fmla="*/ 5453240 h 5909960"/>
              <a:gd name="connsiteX9" fmla="*/ 2284247 w 2740967"/>
              <a:gd name="connsiteY9" fmla="*/ 5909960 h 5909960"/>
              <a:gd name="connsiteX10" fmla="*/ 457424 w 2740967"/>
              <a:gd name="connsiteY10" fmla="*/ 5909960 h 5909960"/>
              <a:gd name="connsiteX11" fmla="*/ 704 w 2740967"/>
              <a:gd name="connsiteY11" fmla="*/ 5453240 h 5909960"/>
              <a:gd name="connsiteX12" fmla="*/ 704 w 2740967"/>
              <a:gd name="connsiteY12" fmla="*/ 443901 h 5909960"/>
              <a:gd name="connsiteX0" fmla="*/ 704 w 2740967"/>
              <a:gd name="connsiteY0" fmla="*/ 443901 h 5909960"/>
              <a:gd name="connsiteX1" fmla="*/ 564365 w 2740967"/>
              <a:gd name="connsiteY1" fmla="*/ 18365 h 5909960"/>
              <a:gd name="connsiteX2" fmla="*/ 645977 w 2740967"/>
              <a:gd name="connsiteY2" fmla="*/ 140841 h 5909960"/>
              <a:gd name="connsiteX3" fmla="*/ 781091 w 2740967"/>
              <a:gd name="connsiteY3" fmla="*/ 230284 h 5909960"/>
              <a:gd name="connsiteX4" fmla="*/ 1507747 w 2740967"/>
              <a:gd name="connsiteY4" fmla="*/ 236272 h 5909960"/>
              <a:gd name="connsiteX5" fmla="*/ 1967704 w 2740967"/>
              <a:gd name="connsiteY5" fmla="*/ 227851 h 5909960"/>
              <a:gd name="connsiteX6" fmla="*/ 2131847 w 2740967"/>
              <a:gd name="connsiteY6" fmla="*/ 6231 h 5909960"/>
              <a:gd name="connsiteX7" fmla="*/ 2740967 w 2740967"/>
              <a:gd name="connsiteY7" fmla="*/ 443901 h 5909960"/>
              <a:gd name="connsiteX8" fmla="*/ 2740967 w 2740967"/>
              <a:gd name="connsiteY8" fmla="*/ 5453240 h 5909960"/>
              <a:gd name="connsiteX9" fmla="*/ 2284247 w 2740967"/>
              <a:gd name="connsiteY9" fmla="*/ 5909960 h 5909960"/>
              <a:gd name="connsiteX10" fmla="*/ 457424 w 2740967"/>
              <a:gd name="connsiteY10" fmla="*/ 5909960 h 5909960"/>
              <a:gd name="connsiteX11" fmla="*/ 704 w 2740967"/>
              <a:gd name="connsiteY11" fmla="*/ 5453240 h 5909960"/>
              <a:gd name="connsiteX12" fmla="*/ 704 w 2740967"/>
              <a:gd name="connsiteY12" fmla="*/ 443901 h 5909960"/>
              <a:gd name="connsiteX0" fmla="*/ 704 w 2740967"/>
              <a:gd name="connsiteY0" fmla="*/ 443901 h 5909960"/>
              <a:gd name="connsiteX1" fmla="*/ 564365 w 2740967"/>
              <a:gd name="connsiteY1" fmla="*/ 18365 h 5909960"/>
              <a:gd name="connsiteX2" fmla="*/ 645977 w 2740967"/>
              <a:gd name="connsiteY2" fmla="*/ 140841 h 5909960"/>
              <a:gd name="connsiteX3" fmla="*/ 781091 w 2740967"/>
              <a:gd name="connsiteY3" fmla="*/ 230284 h 5909960"/>
              <a:gd name="connsiteX4" fmla="*/ 1507747 w 2740967"/>
              <a:gd name="connsiteY4" fmla="*/ 236272 h 5909960"/>
              <a:gd name="connsiteX5" fmla="*/ 1967704 w 2740967"/>
              <a:gd name="connsiteY5" fmla="*/ 227851 h 5909960"/>
              <a:gd name="connsiteX6" fmla="*/ 2131847 w 2740967"/>
              <a:gd name="connsiteY6" fmla="*/ 6231 h 5909960"/>
              <a:gd name="connsiteX7" fmla="*/ 2740967 w 2740967"/>
              <a:gd name="connsiteY7" fmla="*/ 443901 h 5909960"/>
              <a:gd name="connsiteX8" fmla="*/ 2740967 w 2740967"/>
              <a:gd name="connsiteY8" fmla="*/ 5453240 h 5909960"/>
              <a:gd name="connsiteX9" fmla="*/ 2284247 w 2740967"/>
              <a:gd name="connsiteY9" fmla="*/ 5909960 h 5909960"/>
              <a:gd name="connsiteX10" fmla="*/ 457424 w 2740967"/>
              <a:gd name="connsiteY10" fmla="*/ 5909960 h 5909960"/>
              <a:gd name="connsiteX11" fmla="*/ 704 w 2740967"/>
              <a:gd name="connsiteY11" fmla="*/ 5453240 h 5909960"/>
              <a:gd name="connsiteX12" fmla="*/ 704 w 2740967"/>
              <a:gd name="connsiteY12" fmla="*/ 443901 h 5909960"/>
              <a:gd name="connsiteX0" fmla="*/ 704 w 2740967"/>
              <a:gd name="connsiteY0" fmla="*/ 443901 h 5909960"/>
              <a:gd name="connsiteX1" fmla="*/ 564365 w 2740967"/>
              <a:gd name="connsiteY1" fmla="*/ 18365 h 5909960"/>
              <a:gd name="connsiteX2" fmla="*/ 645977 w 2740967"/>
              <a:gd name="connsiteY2" fmla="*/ 140841 h 5909960"/>
              <a:gd name="connsiteX3" fmla="*/ 781091 w 2740967"/>
              <a:gd name="connsiteY3" fmla="*/ 230284 h 5909960"/>
              <a:gd name="connsiteX4" fmla="*/ 1507747 w 2740967"/>
              <a:gd name="connsiteY4" fmla="*/ 236272 h 5909960"/>
              <a:gd name="connsiteX5" fmla="*/ 1967704 w 2740967"/>
              <a:gd name="connsiteY5" fmla="*/ 227851 h 5909960"/>
              <a:gd name="connsiteX6" fmla="*/ 2131847 w 2740967"/>
              <a:gd name="connsiteY6" fmla="*/ 6231 h 5909960"/>
              <a:gd name="connsiteX7" fmla="*/ 2740967 w 2740967"/>
              <a:gd name="connsiteY7" fmla="*/ 443901 h 5909960"/>
              <a:gd name="connsiteX8" fmla="*/ 2740967 w 2740967"/>
              <a:gd name="connsiteY8" fmla="*/ 5453240 h 5909960"/>
              <a:gd name="connsiteX9" fmla="*/ 2284247 w 2740967"/>
              <a:gd name="connsiteY9" fmla="*/ 5909960 h 5909960"/>
              <a:gd name="connsiteX10" fmla="*/ 457424 w 2740967"/>
              <a:gd name="connsiteY10" fmla="*/ 5909960 h 5909960"/>
              <a:gd name="connsiteX11" fmla="*/ 704 w 2740967"/>
              <a:gd name="connsiteY11" fmla="*/ 5453240 h 5909960"/>
              <a:gd name="connsiteX12" fmla="*/ 704 w 2740967"/>
              <a:gd name="connsiteY12" fmla="*/ 443901 h 5909960"/>
              <a:gd name="connsiteX0" fmla="*/ 704 w 2740967"/>
              <a:gd name="connsiteY0" fmla="*/ 443901 h 5909960"/>
              <a:gd name="connsiteX1" fmla="*/ 564365 w 2740967"/>
              <a:gd name="connsiteY1" fmla="*/ 18365 h 5909960"/>
              <a:gd name="connsiteX2" fmla="*/ 645977 w 2740967"/>
              <a:gd name="connsiteY2" fmla="*/ 140841 h 5909960"/>
              <a:gd name="connsiteX3" fmla="*/ 781091 w 2740967"/>
              <a:gd name="connsiteY3" fmla="*/ 230284 h 5909960"/>
              <a:gd name="connsiteX4" fmla="*/ 1507747 w 2740967"/>
              <a:gd name="connsiteY4" fmla="*/ 236272 h 5909960"/>
              <a:gd name="connsiteX5" fmla="*/ 1967704 w 2740967"/>
              <a:gd name="connsiteY5" fmla="*/ 227851 h 5909960"/>
              <a:gd name="connsiteX6" fmla="*/ 2131847 w 2740967"/>
              <a:gd name="connsiteY6" fmla="*/ 6231 h 5909960"/>
              <a:gd name="connsiteX7" fmla="*/ 2740967 w 2740967"/>
              <a:gd name="connsiteY7" fmla="*/ 443901 h 5909960"/>
              <a:gd name="connsiteX8" fmla="*/ 2740967 w 2740967"/>
              <a:gd name="connsiteY8" fmla="*/ 5453240 h 5909960"/>
              <a:gd name="connsiteX9" fmla="*/ 2284247 w 2740967"/>
              <a:gd name="connsiteY9" fmla="*/ 5909960 h 5909960"/>
              <a:gd name="connsiteX10" fmla="*/ 457424 w 2740967"/>
              <a:gd name="connsiteY10" fmla="*/ 5909960 h 5909960"/>
              <a:gd name="connsiteX11" fmla="*/ 704 w 2740967"/>
              <a:gd name="connsiteY11" fmla="*/ 5453240 h 5909960"/>
              <a:gd name="connsiteX12" fmla="*/ 704 w 2740967"/>
              <a:gd name="connsiteY12" fmla="*/ 443901 h 5909960"/>
              <a:gd name="connsiteX0" fmla="*/ 704 w 2740967"/>
              <a:gd name="connsiteY0" fmla="*/ 443901 h 5909960"/>
              <a:gd name="connsiteX1" fmla="*/ 564365 w 2740967"/>
              <a:gd name="connsiteY1" fmla="*/ 18365 h 5909960"/>
              <a:gd name="connsiteX2" fmla="*/ 645977 w 2740967"/>
              <a:gd name="connsiteY2" fmla="*/ 140841 h 5909960"/>
              <a:gd name="connsiteX3" fmla="*/ 781091 w 2740967"/>
              <a:gd name="connsiteY3" fmla="*/ 230284 h 5909960"/>
              <a:gd name="connsiteX4" fmla="*/ 1507747 w 2740967"/>
              <a:gd name="connsiteY4" fmla="*/ 236272 h 5909960"/>
              <a:gd name="connsiteX5" fmla="*/ 1967704 w 2740967"/>
              <a:gd name="connsiteY5" fmla="*/ 227851 h 5909960"/>
              <a:gd name="connsiteX6" fmla="*/ 2131847 w 2740967"/>
              <a:gd name="connsiteY6" fmla="*/ 6231 h 5909960"/>
              <a:gd name="connsiteX7" fmla="*/ 2740967 w 2740967"/>
              <a:gd name="connsiteY7" fmla="*/ 443901 h 5909960"/>
              <a:gd name="connsiteX8" fmla="*/ 2740967 w 2740967"/>
              <a:gd name="connsiteY8" fmla="*/ 5453240 h 5909960"/>
              <a:gd name="connsiteX9" fmla="*/ 2284247 w 2740967"/>
              <a:gd name="connsiteY9" fmla="*/ 5909960 h 5909960"/>
              <a:gd name="connsiteX10" fmla="*/ 457424 w 2740967"/>
              <a:gd name="connsiteY10" fmla="*/ 5909960 h 5909960"/>
              <a:gd name="connsiteX11" fmla="*/ 704 w 2740967"/>
              <a:gd name="connsiteY11" fmla="*/ 5453240 h 5909960"/>
              <a:gd name="connsiteX12" fmla="*/ 704 w 2740967"/>
              <a:gd name="connsiteY12" fmla="*/ 443901 h 5909960"/>
              <a:gd name="connsiteX0" fmla="*/ 704 w 2740967"/>
              <a:gd name="connsiteY0" fmla="*/ 443901 h 5909960"/>
              <a:gd name="connsiteX1" fmla="*/ 564365 w 2740967"/>
              <a:gd name="connsiteY1" fmla="*/ 18365 h 5909960"/>
              <a:gd name="connsiteX2" fmla="*/ 645977 w 2740967"/>
              <a:gd name="connsiteY2" fmla="*/ 140841 h 5909960"/>
              <a:gd name="connsiteX3" fmla="*/ 781091 w 2740967"/>
              <a:gd name="connsiteY3" fmla="*/ 230284 h 5909960"/>
              <a:gd name="connsiteX4" fmla="*/ 1507747 w 2740967"/>
              <a:gd name="connsiteY4" fmla="*/ 236272 h 5909960"/>
              <a:gd name="connsiteX5" fmla="*/ 1967704 w 2740967"/>
              <a:gd name="connsiteY5" fmla="*/ 227851 h 5909960"/>
              <a:gd name="connsiteX6" fmla="*/ 2131847 w 2740967"/>
              <a:gd name="connsiteY6" fmla="*/ 6231 h 5909960"/>
              <a:gd name="connsiteX7" fmla="*/ 2740967 w 2740967"/>
              <a:gd name="connsiteY7" fmla="*/ 443901 h 5909960"/>
              <a:gd name="connsiteX8" fmla="*/ 2740967 w 2740967"/>
              <a:gd name="connsiteY8" fmla="*/ 5453240 h 5909960"/>
              <a:gd name="connsiteX9" fmla="*/ 2284247 w 2740967"/>
              <a:gd name="connsiteY9" fmla="*/ 5909960 h 5909960"/>
              <a:gd name="connsiteX10" fmla="*/ 457424 w 2740967"/>
              <a:gd name="connsiteY10" fmla="*/ 5909960 h 5909960"/>
              <a:gd name="connsiteX11" fmla="*/ 704 w 2740967"/>
              <a:gd name="connsiteY11" fmla="*/ 5453240 h 5909960"/>
              <a:gd name="connsiteX12" fmla="*/ 704 w 2740967"/>
              <a:gd name="connsiteY12" fmla="*/ 443901 h 5909960"/>
              <a:gd name="connsiteX0" fmla="*/ 704 w 2740967"/>
              <a:gd name="connsiteY0" fmla="*/ 443901 h 5909960"/>
              <a:gd name="connsiteX1" fmla="*/ 564365 w 2740967"/>
              <a:gd name="connsiteY1" fmla="*/ 18365 h 5909960"/>
              <a:gd name="connsiteX2" fmla="*/ 645977 w 2740967"/>
              <a:gd name="connsiteY2" fmla="*/ 140841 h 5909960"/>
              <a:gd name="connsiteX3" fmla="*/ 781091 w 2740967"/>
              <a:gd name="connsiteY3" fmla="*/ 230284 h 5909960"/>
              <a:gd name="connsiteX4" fmla="*/ 1507747 w 2740967"/>
              <a:gd name="connsiteY4" fmla="*/ 236272 h 5909960"/>
              <a:gd name="connsiteX5" fmla="*/ 1967704 w 2740967"/>
              <a:gd name="connsiteY5" fmla="*/ 227851 h 5909960"/>
              <a:gd name="connsiteX6" fmla="*/ 2131847 w 2740967"/>
              <a:gd name="connsiteY6" fmla="*/ 6231 h 5909960"/>
              <a:gd name="connsiteX7" fmla="*/ 2740967 w 2740967"/>
              <a:gd name="connsiteY7" fmla="*/ 443901 h 5909960"/>
              <a:gd name="connsiteX8" fmla="*/ 2740967 w 2740967"/>
              <a:gd name="connsiteY8" fmla="*/ 5453240 h 5909960"/>
              <a:gd name="connsiteX9" fmla="*/ 2284247 w 2740967"/>
              <a:gd name="connsiteY9" fmla="*/ 5909960 h 5909960"/>
              <a:gd name="connsiteX10" fmla="*/ 457424 w 2740967"/>
              <a:gd name="connsiteY10" fmla="*/ 5909960 h 5909960"/>
              <a:gd name="connsiteX11" fmla="*/ 704 w 2740967"/>
              <a:gd name="connsiteY11" fmla="*/ 5453240 h 5909960"/>
              <a:gd name="connsiteX12" fmla="*/ 704 w 2740967"/>
              <a:gd name="connsiteY12" fmla="*/ 443901 h 5909960"/>
              <a:gd name="connsiteX0" fmla="*/ 704 w 2740967"/>
              <a:gd name="connsiteY0" fmla="*/ 443901 h 5909960"/>
              <a:gd name="connsiteX1" fmla="*/ 564365 w 2740967"/>
              <a:gd name="connsiteY1" fmla="*/ 18365 h 5909960"/>
              <a:gd name="connsiteX2" fmla="*/ 645977 w 2740967"/>
              <a:gd name="connsiteY2" fmla="*/ 140841 h 5909960"/>
              <a:gd name="connsiteX3" fmla="*/ 781091 w 2740967"/>
              <a:gd name="connsiteY3" fmla="*/ 230284 h 5909960"/>
              <a:gd name="connsiteX4" fmla="*/ 1507747 w 2740967"/>
              <a:gd name="connsiteY4" fmla="*/ 236272 h 5909960"/>
              <a:gd name="connsiteX5" fmla="*/ 1967704 w 2740967"/>
              <a:gd name="connsiteY5" fmla="*/ 227851 h 5909960"/>
              <a:gd name="connsiteX6" fmla="*/ 2131847 w 2740967"/>
              <a:gd name="connsiteY6" fmla="*/ 6231 h 5909960"/>
              <a:gd name="connsiteX7" fmla="*/ 2740967 w 2740967"/>
              <a:gd name="connsiteY7" fmla="*/ 443901 h 5909960"/>
              <a:gd name="connsiteX8" fmla="*/ 2740967 w 2740967"/>
              <a:gd name="connsiteY8" fmla="*/ 5453240 h 5909960"/>
              <a:gd name="connsiteX9" fmla="*/ 2284247 w 2740967"/>
              <a:gd name="connsiteY9" fmla="*/ 5909960 h 5909960"/>
              <a:gd name="connsiteX10" fmla="*/ 457424 w 2740967"/>
              <a:gd name="connsiteY10" fmla="*/ 5909960 h 5909960"/>
              <a:gd name="connsiteX11" fmla="*/ 704 w 2740967"/>
              <a:gd name="connsiteY11" fmla="*/ 5453240 h 5909960"/>
              <a:gd name="connsiteX12" fmla="*/ 704 w 2740967"/>
              <a:gd name="connsiteY12" fmla="*/ 443901 h 5909960"/>
              <a:gd name="connsiteX0" fmla="*/ 704 w 2740967"/>
              <a:gd name="connsiteY0" fmla="*/ 443901 h 5909960"/>
              <a:gd name="connsiteX1" fmla="*/ 564365 w 2740967"/>
              <a:gd name="connsiteY1" fmla="*/ 18365 h 5909960"/>
              <a:gd name="connsiteX2" fmla="*/ 621485 w 2740967"/>
              <a:gd name="connsiteY2" fmla="*/ 148931 h 5909960"/>
              <a:gd name="connsiteX3" fmla="*/ 781091 w 2740967"/>
              <a:gd name="connsiteY3" fmla="*/ 230284 h 5909960"/>
              <a:gd name="connsiteX4" fmla="*/ 1507747 w 2740967"/>
              <a:gd name="connsiteY4" fmla="*/ 236272 h 5909960"/>
              <a:gd name="connsiteX5" fmla="*/ 1967704 w 2740967"/>
              <a:gd name="connsiteY5" fmla="*/ 227851 h 5909960"/>
              <a:gd name="connsiteX6" fmla="*/ 2131847 w 2740967"/>
              <a:gd name="connsiteY6" fmla="*/ 6231 h 5909960"/>
              <a:gd name="connsiteX7" fmla="*/ 2740967 w 2740967"/>
              <a:gd name="connsiteY7" fmla="*/ 443901 h 5909960"/>
              <a:gd name="connsiteX8" fmla="*/ 2740967 w 2740967"/>
              <a:gd name="connsiteY8" fmla="*/ 5453240 h 5909960"/>
              <a:gd name="connsiteX9" fmla="*/ 2284247 w 2740967"/>
              <a:gd name="connsiteY9" fmla="*/ 5909960 h 5909960"/>
              <a:gd name="connsiteX10" fmla="*/ 457424 w 2740967"/>
              <a:gd name="connsiteY10" fmla="*/ 5909960 h 5909960"/>
              <a:gd name="connsiteX11" fmla="*/ 704 w 2740967"/>
              <a:gd name="connsiteY11" fmla="*/ 5453240 h 5909960"/>
              <a:gd name="connsiteX12" fmla="*/ 704 w 2740967"/>
              <a:gd name="connsiteY12" fmla="*/ 443901 h 5909960"/>
              <a:gd name="connsiteX0" fmla="*/ 704 w 2740967"/>
              <a:gd name="connsiteY0" fmla="*/ 443901 h 5909960"/>
              <a:gd name="connsiteX1" fmla="*/ 564365 w 2740967"/>
              <a:gd name="connsiteY1" fmla="*/ 18365 h 5909960"/>
              <a:gd name="connsiteX2" fmla="*/ 648699 w 2740967"/>
              <a:gd name="connsiteY2" fmla="*/ 146234 h 5909960"/>
              <a:gd name="connsiteX3" fmla="*/ 781091 w 2740967"/>
              <a:gd name="connsiteY3" fmla="*/ 230284 h 5909960"/>
              <a:gd name="connsiteX4" fmla="*/ 1507747 w 2740967"/>
              <a:gd name="connsiteY4" fmla="*/ 236272 h 5909960"/>
              <a:gd name="connsiteX5" fmla="*/ 1967704 w 2740967"/>
              <a:gd name="connsiteY5" fmla="*/ 227851 h 5909960"/>
              <a:gd name="connsiteX6" fmla="*/ 2131847 w 2740967"/>
              <a:gd name="connsiteY6" fmla="*/ 6231 h 5909960"/>
              <a:gd name="connsiteX7" fmla="*/ 2740967 w 2740967"/>
              <a:gd name="connsiteY7" fmla="*/ 443901 h 5909960"/>
              <a:gd name="connsiteX8" fmla="*/ 2740967 w 2740967"/>
              <a:gd name="connsiteY8" fmla="*/ 5453240 h 5909960"/>
              <a:gd name="connsiteX9" fmla="*/ 2284247 w 2740967"/>
              <a:gd name="connsiteY9" fmla="*/ 5909960 h 5909960"/>
              <a:gd name="connsiteX10" fmla="*/ 457424 w 2740967"/>
              <a:gd name="connsiteY10" fmla="*/ 5909960 h 5909960"/>
              <a:gd name="connsiteX11" fmla="*/ 704 w 2740967"/>
              <a:gd name="connsiteY11" fmla="*/ 5453240 h 5909960"/>
              <a:gd name="connsiteX12" fmla="*/ 704 w 2740967"/>
              <a:gd name="connsiteY12" fmla="*/ 443901 h 5909960"/>
              <a:gd name="connsiteX0" fmla="*/ 704 w 2740967"/>
              <a:gd name="connsiteY0" fmla="*/ 443901 h 5909960"/>
              <a:gd name="connsiteX1" fmla="*/ 564365 w 2740967"/>
              <a:gd name="connsiteY1" fmla="*/ 18365 h 5909960"/>
              <a:gd name="connsiteX2" fmla="*/ 648699 w 2740967"/>
              <a:gd name="connsiteY2" fmla="*/ 146234 h 5909960"/>
              <a:gd name="connsiteX3" fmla="*/ 781091 w 2740967"/>
              <a:gd name="connsiteY3" fmla="*/ 230284 h 5909960"/>
              <a:gd name="connsiteX4" fmla="*/ 1507747 w 2740967"/>
              <a:gd name="connsiteY4" fmla="*/ 236272 h 5909960"/>
              <a:gd name="connsiteX5" fmla="*/ 1967704 w 2740967"/>
              <a:gd name="connsiteY5" fmla="*/ 227851 h 5909960"/>
              <a:gd name="connsiteX6" fmla="*/ 2131847 w 2740967"/>
              <a:gd name="connsiteY6" fmla="*/ 6231 h 5909960"/>
              <a:gd name="connsiteX7" fmla="*/ 2740967 w 2740967"/>
              <a:gd name="connsiteY7" fmla="*/ 443901 h 5909960"/>
              <a:gd name="connsiteX8" fmla="*/ 2740967 w 2740967"/>
              <a:gd name="connsiteY8" fmla="*/ 5453240 h 5909960"/>
              <a:gd name="connsiteX9" fmla="*/ 2284247 w 2740967"/>
              <a:gd name="connsiteY9" fmla="*/ 5909960 h 5909960"/>
              <a:gd name="connsiteX10" fmla="*/ 457424 w 2740967"/>
              <a:gd name="connsiteY10" fmla="*/ 5909960 h 5909960"/>
              <a:gd name="connsiteX11" fmla="*/ 704 w 2740967"/>
              <a:gd name="connsiteY11" fmla="*/ 5453240 h 5909960"/>
              <a:gd name="connsiteX12" fmla="*/ 704 w 2740967"/>
              <a:gd name="connsiteY12" fmla="*/ 443901 h 5909960"/>
              <a:gd name="connsiteX0" fmla="*/ 704 w 2740967"/>
              <a:gd name="connsiteY0" fmla="*/ 443901 h 5909960"/>
              <a:gd name="connsiteX1" fmla="*/ 564365 w 2740967"/>
              <a:gd name="connsiteY1" fmla="*/ 18365 h 5909960"/>
              <a:gd name="connsiteX2" fmla="*/ 648699 w 2740967"/>
              <a:gd name="connsiteY2" fmla="*/ 146234 h 5909960"/>
              <a:gd name="connsiteX3" fmla="*/ 781091 w 2740967"/>
              <a:gd name="connsiteY3" fmla="*/ 230284 h 5909960"/>
              <a:gd name="connsiteX4" fmla="*/ 1507747 w 2740967"/>
              <a:gd name="connsiteY4" fmla="*/ 236272 h 5909960"/>
              <a:gd name="connsiteX5" fmla="*/ 1967704 w 2740967"/>
              <a:gd name="connsiteY5" fmla="*/ 227851 h 5909960"/>
              <a:gd name="connsiteX6" fmla="*/ 2131847 w 2740967"/>
              <a:gd name="connsiteY6" fmla="*/ 6231 h 5909960"/>
              <a:gd name="connsiteX7" fmla="*/ 2740967 w 2740967"/>
              <a:gd name="connsiteY7" fmla="*/ 443901 h 5909960"/>
              <a:gd name="connsiteX8" fmla="*/ 2740967 w 2740967"/>
              <a:gd name="connsiteY8" fmla="*/ 5453240 h 5909960"/>
              <a:gd name="connsiteX9" fmla="*/ 2284247 w 2740967"/>
              <a:gd name="connsiteY9" fmla="*/ 5909960 h 5909960"/>
              <a:gd name="connsiteX10" fmla="*/ 457424 w 2740967"/>
              <a:gd name="connsiteY10" fmla="*/ 5909960 h 5909960"/>
              <a:gd name="connsiteX11" fmla="*/ 704 w 2740967"/>
              <a:gd name="connsiteY11" fmla="*/ 5453240 h 5909960"/>
              <a:gd name="connsiteX12" fmla="*/ 704 w 2740967"/>
              <a:gd name="connsiteY12" fmla="*/ 443901 h 5909960"/>
              <a:gd name="connsiteX0" fmla="*/ 704 w 2740967"/>
              <a:gd name="connsiteY0" fmla="*/ 443901 h 5909960"/>
              <a:gd name="connsiteX1" fmla="*/ 564365 w 2740967"/>
              <a:gd name="connsiteY1" fmla="*/ 18365 h 5909960"/>
              <a:gd name="connsiteX2" fmla="*/ 648699 w 2740967"/>
              <a:gd name="connsiteY2" fmla="*/ 146234 h 5909960"/>
              <a:gd name="connsiteX3" fmla="*/ 781091 w 2740967"/>
              <a:gd name="connsiteY3" fmla="*/ 230284 h 5909960"/>
              <a:gd name="connsiteX4" fmla="*/ 1507747 w 2740967"/>
              <a:gd name="connsiteY4" fmla="*/ 236272 h 5909960"/>
              <a:gd name="connsiteX5" fmla="*/ 1967704 w 2740967"/>
              <a:gd name="connsiteY5" fmla="*/ 227851 h 5909960"/>
              <a:gd name="connsiteX6" fmla="*/ 2131847 w 2740967"/>
              <a:gd name="connsiteY6" fmla="*/ 6231 h 5909960"/>
              <a:gd name="connsiteX7" fmla="*/ 2740967 w 2740967"/>
              <a:gd name="connsiteY7" fmla="*/ 443901 h 5909960"/>
              <a:gd name="connsiteX8" fmla="*/ 2740967 w 2740967"/>
              <a:gd name="connsiteY8" fmla="*/ 5453240 h 5909960"/>
              <a:gd name="connsiteX9" fmla="*/ 2284247 w 2740967"/>
              <a:gd name="connsiteY9" fmla="*/ 5909960 h 5909960"/>
              <a:gd name="connsiteX10" fmla="*/ 457424 w 2740967"/>
              <a:gd name="connsiteY10" fmla="*/ 5909960 h 5909960"/>
              <a:gd name="connsiteX11" fmla="*/ 704 w 2740967"/>
              <a:gd name="connsiteY11" fmla="*/ 5453240 h 5909960"/>
              <a:gd name="connsiteX12" fmla="*/ 704 w 2740967"/>
              <a:gd name="connsiteY12" fmla="*/ 443901 h 5909960"/>
              <a:gd name="connsiteX0" fmla="*/ 704 w 2740967"/>
              <a:gd name="connsiteY0" fmla="*/ 443901 h 5909960"/>
              <a:gd name="connsiteX1" fmla="*/ 564365 w 2740967"/>
              <a:gd name="connsiteY1" fmla="*/ 18365 h 5909960"/>
              <a:gd name="connsiteX2" fmla="*/ 648699 w 2740967"/>
              <a:gd name="connsiteY2" fmla="*/ 146234 h 5909960"/>
              <a:gd name="connsiteX3" fmla="*/ 781091 w 2740967"/>
              <a:gd name="connsiteY3" fmla="*/ 230284 h 5909960"/>
              <a:gd name="connsiteX4" fmla="*/ 1507747 w 2740967"/>
              <a:gd name="connsiteY4" fmla="*/ 236272 h 5909960"/>
              <a:gd name="connsiteX5" fmla="*/ 1967704 w 2740967"/>
              <a:gd name="connsiteY5" fmla="*/ 227851 h 5909960"/>
              <a:gd name="connsiteX6" fmla="*/ 2131847 w 2740967"/>
              <a:gd name="connsiteY6" fmla="*/ 6231 h 5909960"/>
              <a:gd name="connsiteX7" fmla="*/ 2740967 w 2740967"/>
              <a:gd name="connsiteY7" fmla="*/ 443901 h 5909960"/>
              <a:gd name="connsiteX8" fmla="*/ 2740967 w 2740967"/>
              <a:gd name="connsiteY8" fmla="*/ 5453240 h 5909960"/>
              <a:gd name="connsiteX9" fmla="*/ 2284247 w 2740967"/>
              <a:gd name="connsiteY9" fmla="*/ 5909960 h 5909960"/>
              <a:gd name="connsiteX10" fmla="*/ 457424 w 2740967"/>
              <a:gd name="connsiteY10" fmla="*/ 5909960 h 5909960"/>
              <a:gd name="connsiteX11" fmla="*/ 704 w 2740967"/>
              <a:gd name="connsiteY11" fmla="*/ 5453240 h 5909960"/>
              <a:gd name="connsiteX12" fmla="*/ 704 w 2740967"/>
              <a:gd name="connsiteY12" fmla="*/ 443901 h 5909960"/>
              <a:gd name="connsiteX0" fmla="*/ 704 w 2740967"/>
              <a:gd name="connsiteY0" fmla="*/ 443901 h 5909960"/>
              <a:gd name="connsiteX1" fmla="*/ 564365 w 2740967"/>
              <a:gd name="connsiteY1" fmla="*/ 18365 h 5909960"/>
              <a:gd name="connsiteX2" fmla="*/ 648699 w 2740967"/>
              <a:gd name="connsiteY2" fmla="*/ 146234 h 5909960"/>
              <a:gd name="connsiteX3" fmla="*/ 781091 w 2740967"/>
              <a:gd name="connsiteY3" fmla="*/ 230284 h 5909960"/>
              <a:gd name="connsiteX4" fmla="*/ 1507747 w 2740967"/>
              <a:gd name="connsiteY4" fmla="*/ 236272 h 5909960"/>
              <a:gd name="connsiteX5" fmla="*/ 1967704 w 2740967"/>
              <a:gd name="connsiteY5" fmla="*/ 227851 h 5909960"/>
              <a:gd name="connsiteX6" fmla="*/ 2131847 w 2740967"/>
              <a:gd name="connsiteY6" fmla="*/ 6231 h 5909960"/>
              <a:gd name="connsiteX7" fmla="*/ 2740967 w 2740967"/>
              <a:gd name="connsiteY7" fmla="*/ 443901 h 5909960"/>
              <a:gd name="connsiteX8" fmla="*/ 2740967 w 2740967"/>
              <a:gd name="connsiteY8" fmla="*/ 5453240 h 5909960"/>
              <a:gd name="connsiteX9" fmla="*/ 2284247 w 2740967"/>
              <a:gd name="connsiteY9" fmla="*/ 5909960 h 5909960"/>
              <a:gd name="connsiteX10" fmla="*/ 457424 w 2740967"/>
              <a:gd name="connsiteY10" fmla="*/ 5909960 h 5909960"/>
              <a:gd name="connsiteX11" fmla="*/ 704 w 2740967"/>
              <a:gd name="connsiteY11" fmla="*/ 5453240 h 5909960"/>
              <a:gd name="connsiteX12" fmla="*/ 704 w 2740967"/>
              <a:gd name="connsiteY12" fmla="*/ 443901 h 5909960"/>
              <a:gd name="connsiteX0" fmla="*/ 704 w 2740967"/>
              <a:gd name="connsiteY0" fmla="*/ 443901 h 5909960"/>
              <a:gd name="connsiteX1" fmla="*/ 564365 w 2740967"/>
              <a:gd name="connsiteY1" fmla="*/ 18365 h 5909960"/>
              <a:gd name="connsiteX2" fmla="*/ 648699 w 2740967"/>
              <a:gd name="connsiteY2" fmla="*/ 146234 h 5909960"/>
              <a:gd name="connsiteX3" fmla="*/ 781091 w 2740967"/>
              <a:gd name="connsiteY3" fmla="*/ 230284 h 5909960"/>
              <a:gd name="connsiteX4" fmla="*/ 1507747 w 2740967"/>
              <a:gd name="connsiteY4" fmla="*/ 236272 h 5909960"/>
              <a:gd name="connsiteX5" fmla="*/ 1967704 w 2740967"/>
              <a:gd name="connsiteY5" fmla="*/ 227851 h 5909960"/>
              <a:gd name="connsiteX6" fmla="*/ 2131847 w 2740967"/>
              <a:gd name="connsiteY6" fmla="*/ 6231 h 5909960"/>
              <a:gd name="connsiteX7" fmla="*/ 2740967 w 2740967"/>
              <a:gd name="connsiteY7" fmla="*/ 443901 h 5909960"/>
              <a:gd name="connsiteX8" fmla="*/ 2740967 w 2740967"/>
              <a:gd name="connsiteY8" fmla="*/ 5453240 h 5909960"/>
              <a:gd name="connsiteX9" fmla="*/ 2284247 w 2740967"/>
              <a:gd name="connsiteY9" fmla="*/ 5909960 h 5909960"/>
              <a:gd name="connsiteX10" fmla="*/ 457424 w 2740967"/>
              <a:gd name="connsiteY10" fmla="*/ 5909960 h 5909960"/>
              <a:gd name="connsiteX11" fmla="*/ 704 w 2740967"/>
              <a:gd name="connsiteY11" fmla="*/ 5453240 h 5909960"/>
              <a:gd name="connsiteX12" fmla="*/ 704 w 2740967"/>
              <a:gd name="connsiteY12" fmla="*/ 443901 h 5909960"/>
              <a:gd name="connsiteX0" fmla="*/ 704 w 2740967"/>
              <a:gd name="connsiteY0" fmla="*/ 443901 h 5909960"/>
              <a:gd name="connsiteX1" fmla="*/ 564365 w 2740967"/>
              <a:gd name="connsiteY1" fmla="*/ 18365 h 5909960"/>
              <a:gd name="connsiteX2" fmla="*/ 648699 w 2740967"/>
              <a:gd name="connsiteY2" fmla="*/ 146234 h 5909960"/>
              <a:gd name="connsiteX3" fmla="*/ 781091 w 2740967"/>
              <a:gd name="connsiteY3" fmla="*/ 230284 h 5909960"/>
              <a:gd name="connsiteX4" fmla="*/ 1507747 w 2740967"/>
              <a:gd name="connsiteY4" fmla="*/ 236272 h 5909960"/>
              <a:gd name="connsiteX5" fmla="*/ 1967704 w 2740967"/>
              <a:gd name="connsiteY5" fmla="*/ 227851 h 5909960"/>
              <a:gd name="connsiteX6" fmla="*/ 2131847 w 2740967"/>
              <a:gd name="connsiteY6" fmla="*/ 6231 h 5909960"/>
              <a:gd name="connsiteX7" fmla="*/ 2740967 w 2740967"/>
              <a:gd name="connsiteY7" fmla="*/ 443901 h 5909960"/>
              <a:gd name="connsiteX8" fmla="*/ 2740967 w 2740967"/>
              <a:gd name="connsiteY8" fmla="*/ 5453240 h 5909960"/>
              <a:gd name="connsiteX9" fmla="*/ 2284247 w 2740967"/>
              <a:gd name="connsiteY9" fmla="*/ 5909960 h 5909960"/>
              <a:gd name="connsiteX10" fmla="*/ 457424 w 2740967"/>
              <a:gd name="connsiteY10" fmla="*/ 5909960 h 5909960"/>
              <a:gd name="connsiteX11" fmla="*/ 704 w 2740967"/>
              <a:gd name="connsiteY11" fmla="*/ 5453240 h 5909960"/>
              <a:gd name="connsiteX12" fmla="*/ 704 w 2740967"/>
              <a:gd name="connsiteY12" fmla="*/ 443901 h 5909960"/>
              <a:gd name="connsiteX0" fmla="*/ 704 w 2740967"/>
              <a:gd name="connsiteY0" fmla="*/ 443901 h 5909960"/>
              <a:gd name="connsiteX1" fmla="*/ 564365 w 2740967"/>
              <a:gd name="connsiteY1" fmla="*/ 18365 h 5909960"/>
              <a:gd name="connsiteX2" fmla="*/ 648699 w 2740967"/>
              <a:gd name="connsiteY2" fmla="*/ 146234 h 5909960"/>
              <a:gd name="connsiteX3" fmla="*/ 781091 w 2740967"/>
              <a:gd name="connsiteY3" fmla="*/ 230284 h 5909960"/>
              <a:gd name="connsiteX4" fmla="*/ 1507747 w 2740967"/>
              <a:gd name="connsiteY4" fmla="*/ 236272 h 5909960"/>
              <a:gd name="connsiteX5" fmla="*/ 1967704 w 2740967"/>
              <a:gd name="connsiteY5" fmla="*/ 227851 h 5909960"/>
              <a:gd name="connsiteX6" fmla="*/ 2131847 w 2740967"/>
              <a:gd name="connsiteY6" fmla="*/ 6231 h 5909960"/>
              <a:gd name="connsiteX7" fmla="*/ 2740967 w 2740967"/>
              <a:gd name="connsiteY7" fmla="*/ 443901 h 5909960"/>
              <a:gd name="connsiteX8" fmla="*/ 2740967 w 2740967"/>
              <a:gd name="connsiteY8" fmla="*/ 5453240 h 5909960"/>
              <a:gd name="connsiteX9" fmla="*/ 2284247 w 2740967"/>
              <a:gd name="connsiteY9" fmla="*/ 5909960 h 5909960"/>
              <a:gd name="connsiteX10" fmla="*/ 457424 w 2740967"/>
              <a:gd name="connsiteY10" fmla="*/ 5909960 h 5909960"/>
              <a:gd name="connsiteX11" fmla="*/ 704 w 2740967"/>
              <a:gd name="connsiteY11" fmla="*/ 5453240 h 5909960"/>
              <a:gd name="connsiteX12" fmla="*/ 704 w 2740967"/>
              <a:gd name="connsiteY12" fmla="*/ 443901 h 5909960"/>
              <a:gd name="connsiteX0" fmla="*/ 704 w 2740967"/>
              <a:gd name="connsiteY0" fmla="*/ 443901 h 5909960"/>
              <a:gd name="connsiteX1" fmla="*/ 564365 w 2740967"/>
              <a:gd name="connsiteY1" fmla="*/ 18365 h 5909960"/>
              <a:gd name="connsiteX2" fmla="*/ 781091 w 2740967"/>
              <a:gd name="connsiteY2" fmla="*/ 230284 h 5909960"/>
              <a:gd name="connsiteX3" fmla="*/ 1507747 w 2740967"/>
              <a:gd name="connsiteY3" fmla="*/ 236272 h 5909960"/>
              <a:gd name="connsiteX4" fmla="*/ 1967704 w 2740967"/>
              <a:gd name="connsiteY4" fmla="*/ 227851 h 5909960"/>
              <a:gd name="connsiteX5" fmla="*/ 2131847 w 2740967"/>
              <a:gd name="connsiteY5" fmla="*/ 6231 h 5909960"/>
              <a:gd name="connsiteX6" fmla="*/ 2740967 w 2740967"/>
              <a:gd name="connsiteY6" fmla="*/ 443901 h 5909960"/>
              <a:gd name="connsiteX7" fmla="*/ 2740967 w 2740967"/>
              <a:gd name="connsiteY7" fmla="*/ 5453240 h 5909960"/>
              <a:gd name="connsiteX8" fmla="*/ 2284247 w 2740967"/>
              <a:gd name="connsiteY8" fmla="*/ 5909960 h 5909960"/>
              <a:gd name="connsiteX9" fmla="*/ 457424 w 2740967"/>
              <a:gd name="connsiteY9" fmla="*/ 5909960 h 5909960"/>
              <a:gd name="connsiteX10" fmla="*/ 704 w 2740967"/>
              <a:gd name="connsiteY10" fmla="*/ 5453240 h 5909960"/>
              <a:gd name="connsiteX11" fmla="*/ 704 w 2740967"/>
              <a:gd name="connsiteY11" fmla="*/ 443901 h 5909960"/>
              <a:gd name="connsiteX0" fmla="*/ 704 w 2740967"/>
              <a:gd name="connsiteY0" fmla="*/ 443901 h 5909960"/>
              <a:gd name="connsiteX1" fmla="*/ 564365 w 2740967"/>
              <a:gd name="connsiteY1" fmla="*/ 18365 h 5909960"/>
              <a:gd name="connsiteX2" fmla="*/ 781091 w 2740967"/>
              <a:gd name="connsiteY2" fmla="*/ 230284 h 5909960"/>
              <a:gd name="connsiteX3" fmla="*/ 1507747 w 2740967"/>
              <a:gd name="connsiteY3" fmla="*/ 236272 h 5909960"/>
              <a:gd name="connsiteX4" fmla="*/ 1967704 w 2740967"/>
              <a:gd name="connsiteY4" fmla="*/ 227851 h 5909960"/>
              <a:gd name="connsiteX5" fmla="*/ 2131847 w 2740967"/>
              <a:gd name="connsiteY5" fmla="*/ 6231 h 5909960"/>
              <a:gd name="connsiteX6" fmla="*/ 2740967 w 2740967"/>
              <a:gd name="connsiteY6" fmla="*/ 443901 h 5909960"/>
              <a:gd name="connsiteX7" fmla="*/ 2740967 w 2740967"/>
              <a:gd name="connsiteY7" fmla="*/ 5453240 h 5909960"/>
              <a:gd name="connsiteX8" fmla="*/ 2284247 w 2740967"/>
              <a:gd name="connsiteY8" fmla="*/ 5909960 h 5909960"/>
              <a:gd name="connsiteX9" fmla="*/ 457424 w 2740967"/>
              <a:gd name="connsiteY9" fmla="*/ 5909960 h 5909960"/>
              <a:gd name="connsiteX10" fmla="*/ 704 w 2740967"/>
              <a:gd name="connsiteY10" fmla="*/ 5453240 h 5909960"/>
              <a:gd name="connsiteX11" fmla="*/ 704 w 2740967"/>
              <a:gd name="connsiteY11" fmla="*/ 443901 h 5909960"/>
              <a:gd name="connsiteX0" fmla="*/ 704 w 2740967"/>
              <a:gd name="connsiteY0" fmla="*/ 443901 h 5909960"/>
              <a:gd name="connsiteX1" fmla="*/ 564365 w 2740967"/>
              <a:gd name="connsiteY1" fmla="*/ 18365 h 5909960"/>
              <a:gd name="connsiteX2" fmla="*/ 781091 w 2740967"/>
              <a:gd name="connsiteY2" fmla="*/ 230284 h 5909960"/>
              <a:gd name="connsiteX3" fmla="*/ 1507747 w 2740967"/>
              <a:gd name="connsiteY3" fmla="*/ 236272 h 5909960"/>
              <a:gd name="connsiteX4" fmla="*/ 1967704 w 2740967"/>
              <a:gd name="connsiteY4" fmla="*/ 227851 h 5909960"/>
              <a:gd name="connsiteX5" fmla="*/ 2131847 w 2740967"/>
              <a:gd name="connsiteY5" fmla="*/ 6231 h 5909960"/>
              <a:gd name="connsiteX6" fmla="*/ 2740967 w 2740967"/>
              <a:gd name="connsiteY6" fmla="*/ 443901 h 5909960"/>
              <a:gd name="connsiteX7" fmla="*/ 2740967 w 2740967"/>
              <a:gd name="connsiteY7" fmla="*/ 5453240 h 5909960"/>
              <a:gd name="connsiteX8" fmla="*/ 2284247 w 2740967"/>
              <a:gd name="connsiteY8" fmla="*/ 5909960 h 5909960"/>
              <a:gd name="connsiteX9" fmla="*/ 457424 w 2740967"/>
              <a:gd name="connsiteY9" fmla="*/ 5909960 h 5909960"/>
              <a:gd name="connsiteX10" fmla="*/ 704 w 2740967"/>
              <a:gd name="connsiteY10" fmla="*/ 5453240 h 5909960"/>
              <a:gd name="connsiteX11" fmla="*/ 704 w 2740967"/>
              <a:gd name="connsiteY11" fmla="*/ 443901 h 5909960"/>
              <a:gd name="connsiteX0" fmla="*/ 704 w 2740967"/>
              <a:gd name="connsiteY0" fmla="*/ 443901 h 5909960"/>
              <a:gd name="connsiteX1" fmla="*/ 564365 w 2740967"/>
              <a:gd name="connsiteY1" fmla="*/ 18365 h 5909960"/>
              <a:gd name="connsiteX2" fmla="*/ 781091 w 2740967"/>
              <a:gd name="connsiteY2" fmla="*/ 230284 h 5909960"/>
              <a:gd name="connsiteX3" fmla="*/ 1507747 w 2740967"/>
              <a:gd name="connsiteY3" fmla="*/ 236272 h 5909960"/>
              <a:gd name="connsiteX4" fmla="*/ 1967704 w 2740967"/>
              <a:gd name="connsiteY4" fmla="*/ 227851 h 5909960"/>
              <a:gd name="connsiteX5" fmla="*/ 2131847 w 2740967"/>
              <a:gd name="connsiteY5" fmla="*/ 6231 h 5909960"/>
              <a:gd name="connsiteX6" fmla="*/ 2740967 w 2740967"/>
              <a:gd name="connsiteY6" fmla="*/ 443901 h 5909960"/>
              <a:gd name="connsiteX7" fmla="*/ 2740967 w 2740967"/>
              <a:gd name="connsiteY7" fmla="*/ 5453240 h 5909960"/>
              <a:gd name="connsiteX8" fmla="*/ 2284247 w 2740967"/>
              <a:gd name="connsiteY8" fmla="*/ 5909960 h 5909960"/>
              <a:gd name="connsiteX9" fmla="*/ 457424 w 2740967"/>
              <a:gd name="connsiteY9" fmla="*/ 5909960 h 5909960"/>
              <a:gd name="connsiteX10" fmla="*/ 704 w 2740967"/>
              <a:gd name="connsiteY10" fmla="*/ 5453240 h 5909960"/>
              <a:gd name="connsiteX11" fmla="*/ 704 w 2740967"/>
              <a:gd name="connsiteY11" fmla="*/ 443901 h 5909960"/>
              <a:gd name="connsiteX0" fmla="*/ 704 w 2740967"/>
              <a:gd name="connsiteY0" fmla="*/ 443901 h 5909960"/>
              <a:gd name="connsiteX1" fmla="*/ 564365 w 2740967"/>
              <a:gd name="connsiteY1" fmla="*/ 18365 h 5909960"/>
              <a:gd name="connsiteX2" fmla="*/ 781091 w 2740967"/>
              <a:gd name="connsiteY2" fmla="*/ 230284 h 5909960"/>
              <a:gd name="connsiteX3" fmla="*/ 1507747 w 2740967"/>
              <a:gd name="connsiteY3" fmla="*/ 236272 h 5909960"/>
              <a:gd name="connsiteX4" fmla="*/ 1967704 w 2740967"/>
              <a:gd name="connsiteY4" fmla="*/ 227851 h 5909960"/>
              <a:gd name="connsiteX5" fmla="*/ 2131847 w 2740967"/>
              <a:gd name="connsiteY5" fmla="*/ 6231 h 5909960"/>
              <a:gd name="connsiteX6" fmla="*/ 2740967 w 2740967"/>
              <a:gd name="connsiteY6" fmla="*/ 443901 h 5909960"/>
              <a:gd name="connsiteX7" fmla="*/ 2740967 w 2740967"/>
              <a:gd name="connsiteY7" fmla="*/ 5453240 h 5909960"/>
              <a:gd name="connsiteX8" fmla="*/ 2284247 w 2740967"/>
              <a:gd name="connsiteY8" fmla="*/ 5909960 h 5909960"/>
              <a:gd name="connsiteX9" fmla="*/ 457424 w 2740967"/>
              <a:gd name="connsiteY9" fmla="*/ 5909960 h 5909960"/>
              <a:gd name="connsiteX10" fmla="*/ 704 w 2740967"/>
              <a:gd name="connsiteY10" fmla="*/ 5453240 h 5909960"/>
              <a:gd name="connsiteX11" fmla="*/ 704 w 2740967"/>
              <a:gd name="connsiteY11" fmla="*/ 443901 h 5909960"/>
              <a:gd name="connsiteX0" fmla="*/ 704 w 2740967"/>
              <a:gd name="connsiteY0" fmla="*/ 443901 h 5909960"/>
              <a:gd name="connsiteX1" fmla="*/ 564365 w 2740967"/>
              <a:gd name="connsiteY1" fmla="*/ 18365 h 5909960"/>
              <a:gd name="connsiteX2" fmla="*/ 781091 w 2740967"/>
              <a:gd name="connsiteY2" fmla="*/ 230284 h 5909960"/>
              <a:gd name="connsiteX3" fmla="*/ 1507747 w 2740967"/>
              <a:gd name="connsiteY3" fmla="*/ 236272 h 5909960"/>
              <a:gd name="connsiteX4" fmla="*/ 1967704 w 2740967"/>
              <a:gd name="connsiteY4" fmla="*/ 227851 h 5909960"/>
              <a:gd name="connsiteX5" fmla="*/ 2131847 w 2740967"/>
              <a:gd name="connsiteY5" fmla="*/ 6231 h 5909960"/>
              <a:gd name="connsiteX6" fmla="*/ 2740967 w 2740967"/>
              <a:gd name="connsiteY6" fmla="*/ 443901 h 5909960"/>
              <a:gd name="connsiteX7" fmla="*/ 2740967 w 2740967"/>
              <a:gd name="connsiteY7" fmla="*/ 5453240 h 5909960"/>
              <a:gd name="connsiteX8" fmla="*/ 2284247 w 2740967"/>
              <a:gd name="connsiteY8" fmla="*/ 5909960 h 5909960"/>
              <a:gd name="connsiteX9" fmla="*/ 457424 w 2740967"/>
              <a:gd name="connsiteY9" fmla="*/ 5909960 h 5909960"/>
              <a:gd name="connsiteX10" fmla="*/ 704 w 2740967"/>
              <a:gd name="connsiteY10" fmla="*/ 5453240 h 5909960"/>
              <a:gd name="connsiteX11" fmla="*/ 704 w 2740967"/>
              <a:gd name="connsiteY11" fmla="*/ 443901 h 5909960"/>
              <a:gd name="connsiteX0" fmla="*/ 704 w 2740967"/>
              <a:gd name="connsiteY0" fmla="*/ 443901 h 5909960"/>
              <a:gd name="connsiteX1" fmla="*/ 564365 w 2740967"/>
              <a:gd name="connsiteY1" fmla="*/ 18365 h 5909960"/>
              <a:gd name="connsiteX2" fmla="*/ 781091 w 2740967"/>
              <a:gd name="connsiteY2" fmla="*/ 230284 h 5909960"/>
              <a:gd name="connsiteX3" fmla="*/ 1507747 w 2740967"/>
              <a:gd name="connsiteY3" fmla="*/ 236272 h 5909960"/>
              <a:gd name="connsiteX4" fmla="*/ 1967704 w 2740967"/>
              <a:gd name="connsiteY4" fmla="*/ 227851 h 5909960"/>
              <a:gd name="connsiteX5" fmla="*/ 2131847 w 2740967"/>
              <a:gd name="connsiteY5" fmla="*/ 6231 h 5909960"/>
              <a:gd name="connsiteX6" fmla="*/ 2740967 w 2740967"/>
              <a:gd name="connsiteY6" fmla="*/ 443901 h 5909960"/>
              <a:gd name="connsiteX7" fmla="*/ 2740967 w 2740967"/>
              <a:gd name="connsiteY7" fmla="*/ 5453240 h 5909960"/>
              <a:gd name="connsiteX8" fmla="*/ 2284247 w 2740967"/>
              <a:gd name="connsiteY8" fmla="*/ 5909960 h 5909960"/>
              <a:gd name="connsiteX9" fmla="*/ 457424 w 2740967"/>
              <a:gd name="connsiteY9" fmla="*/ 5909960 h 5909960"/>
              <a:gd name="connsiteX10" fmla="*/ 704 w 2740967"/>
              <a:gd name="connsiteY10" fmla="*/ 5453240 h 5909960"/>
              <a:gd name="connsiteX11" fmla="*/ 704 w 2740967"/>
              <a:gd name="connsiteY11" fmla="*/ 443901 h 5909960"/>
              <a:gd name="connsiteX0" fmla="*/ 704 w 2740967"/>
              <a:gd name="connsiteY0" fmla="*/ 443901 h 5909960"/>
              <a:gd name="connsiteX1" fmla="*/ 564365 w 2740967"/>
              <a:gd name="connsiteY1" fmla="*/ 18365 h 5909960"/>
              <a:gd name="connsiteX2" fmla="*/ 781091 w 2740967"/>
              <a:gd name="connsiteY2" fmla="*/ 230284 h 5909960"/>
              <a:gd name="connsiteX3" fmla="*/ 1507747 w 2740967"/>
              <a:gd name="connsiteY3" fmla="*/ 236272 h 5909960"/>
              <a:gd name="connsiteX4" fmla="*/ 1967704 w 2740967"/>
              <a:gd name="connsiteY4" fmla="*/ 227851 h 5909960"/>
              <a:gd name="connsiteX5" fmla="*/ 2131847 w 2740967"/>
              <a:gd name="connsiteY5" fmla="*/ 6231 h 5909960"/>
              <a:gd name="connsiteX6" fmla="*/ 2740967 w 2740967"/>
              <a:gd name="connsiteY6" fmla="*/ 443901 h 5909960"/>
              <a:gd name="connsiteX7" fmla="*/ 2740967 w 2740967"/>
              <a:gd name="connsiteY7" fmla="*/ 5453240 h 5909960"/>
              <a:gd name="connsiteX8" fmla="*/ 2284247 w 2740967"/>
              <a:gd name="connsiteY8" fmla="*/ 5909960 h 5909960"/>
              <a:gd name="connsiteX9" fmla="*/ 457424 w 2740967"/>
              <a:gd name="connsiteY9" fmla="*/ 5909960 h 5909960"/>
              <a:gd name="connsiteX10" fmla="*/ 704 w 2740967"/>
              <a:gd name="connsiteY10" fmla="*/ 5453240 h 5909960"/>
              <a:gd name="connsiteX11" fmla="*/ 704 w 2740967"/>
              <a:gd name="connsiteY11" fmla="*/ 443901 h 5909960"/>
              <a:gd name="connsiteX0" fmla="*/ 704 w 2740967"/>
              <a:gd name="connsiteY0" fmla="*/ 443901 h 5909960"/>
              <a:gd name="connsiteX1" fmla="*/ 564365 w 2740967"/>
              <a:gd name="connsiteY1" fmla="*/ 18365 h 5909960"/>
              <a:gd name="connsiteX2" fmla="*/ 781091 w 2740967"/>
              <a:gd name="connsiteY2" fmla="*/ 230284 h 5909960"/>
              <a:gd name="connsiteX3" fmla="*/ 1507747 w 2740967"/>
              <a:gd name="connsiteY3" fmla="*/ 236272 h 5909960"/>
              <a:gd name="connsiteX4" fmla="*/ 1967704 w 2740967"/>
              <a:gd name="connsiteY4" fmla="*/ 227851 h 5909960"/>
              <a:gd name="connsiteX5" fmla="*/ 2131847 w 2740967"/>
              <a:gd name="connsiteY5" fmla="*/ 6231 h 5909960"/>
              <a:gd name="connsiteX6" fmla="*/ 2740967 w 2740967"/>
              <a:gd name="connsiteY6" fmla="*/ 443901 h 5909960"/>
              <a:gd name="connsiteX7" fmla="*/ 2740967 w 2740967"/>
              <a:gd name="connsiteY7" fmla="*/ 5453240 h 5909960"/>
              <a:gd name="connsiteX8" fmla="*/ 2284247 w 2740967"/>
              <a:gd name="connsiteY8" fmla="*/ 5909960 h 5909960"/>
              <a:gd name="connsiteX9" fmla="*/ 457424 w 2740967"/>
              <a:gd name="connsiteY9" fmla="*/ 5909960 h 5909960"/>
              <a:gd name="connsiteX10" fmla="*/ 704 w 2740967"/>
              <a:gd name="connsiteY10" fmla="*/ 5453240 h 5909960"/>
              <a:gd name="connsiteX11" fmla="*/ 704 w 2740967"/>
              <a:gd name="connsiteY11" fmla="*/ 443901 h 5909960"/>
              <a:gd name="connsiteX0" fmla="*/ 704 w 2740967"/>
              <a:gd name="connsiteY0" fmla="*/ 443901 h 5909960"/>
              <a:gd name="connsiteX1" fmla="*/ 564365 w 2740967"/>
              <a:gd name="connsiteY1" fmla="*/ 18365 h 5909960"/>
              <a:gd name="connsiteX2" fmla="*/ 781091 w 2740967"/>
              <a:gd name="connsiteY2" fmla="*/ 230284 h 5909960"/>
              <a:gd name="connsiteX3" fmla="*/ 1507747 w 2740967"/>
              <a:gd name="connsiteY3" fmla="*/ 236272 h 5909960"/>
              <a:gd name="connsiteX4" fmla="*/ 1967704 w 2740967"/>
              <a:gd name="connsiteY4" fmla="*/ 227851 h 5909960"/>
              <a:gd name="connsiteX5" fmla="*/ 2131847 w 2740967"/>
              <a:gd name="connsiteY5" fmla="*/ 6231 h 5909960"/>
              <a:gd name="connsiteX6" fmla="*/ 2740967 w 2740967"/>
              <a:gd name="connsiteY6" fmla="*/ 443901 h 5909960"/>
              <a:gd name="connsiteX7" fmla="*/ 2740967 w 2740967"/>
              <a:gd name="connsiteY7" fmla="*/ 5453240 h 5909960"/>
              <a:gd name="connsiteX8" fmla="*/ 2284247 w 2740967"/>
              <a:gd name="connsiteY8" fmla="*/ 5909960 h 5909960"/>
              <a:gd name="connsiteX9" fmla="*/ 457424 w 2740967"/>
              <a:gd name="connsiteY9" fmla="*/ 5909960 h 5909960"/>
              <a:gd name="connsiteX10" fmla="*/ 704 w 2740967"/>
              <a:gd name="connsiteY10" fmla="*/ 5453240 h 5909960"/>
              <a:gd name="connsiteX11" fmla="*/ 704 w 2740967"/>
              <a:gd name="connsiteY11" fmla="*/ 443901 h 5909960"/>
              <a:gd name="connsiteX0" fmla="*/ 852 w 2741115"/>
              <a:gd name="connsiteY0" fmla="*/ 443901 h 5909960"/>
              <a:gd name="connsiteX1" fmla="*/ 564513 w 2741115"/>
              <a:gd name="connsiteY1" fmla="*/ 18365 h 5909960"/>
              <a:gd name="connsiteX2" fmla="*/ 781239 w 2741115"/>
              <a:gd name="connsiteY2" fmla="*/ 230284 h 5909960"/>
              <a:gd name="connsiteX3" fmla="*/ 1507895 w 2741115"/>
              <a:gd name="connsiteY3" fmla="*/ 236272 h 5909960"/>
              <a:gd name="connsiteX4" fmla="*/ 1967852 w 2741115"/>
              <a:gd name="connsiteY4" fmla="*/ 227851 h 5909960"/>
              <a:gd name="connsiteX5" fmla="*/ 2131995 w 2741115"/>
              <a:gd name="connsiteY5" fmla="*/ 6231 h 5909960"/>
              <a:gd name="connsiteX6" fmla="*/ 2741115 w 2741115"/>
              <a:gd name="connsiteY6" fmla="*/ 443901 h 5909960"/>
              <a:gd name="connsiteX7" fmla="*/ 2741115 w 2741115"/>
              <a:gd name="connsiteY7" fmla="*/ 5453240 h 5909960"/>
              <a:gd name="connsiteX8" fmla="*/ 2284395 w 2741115"/>
              <a:gd name="connsiteY8" fmla="*/ 5909960 h 5909960"/>
              <a:gd name="connsiteX9" fmla="*/ 457572 w 2741115"/>
              <a:gd name="connsiteY9" fmla="*/ 5909960 h 5909960"/>
              <a:gd name="connsiteX10" fmla="*/ 852 w 2741115"/>
              <a:gd name="connsiteY10" fmla="*/ 5453240 h 5909960"/>
              <a:gd name="connsiteX11" fmla="*/ 852 w 2741115"/>
              <a:gd name="connsiteY11" fmla="*/ 443901 h 5909960"/>
              <a:gd name="connsiteX0" fmla="*/ 852 w 2741115"/>
              <a:gd name="connsiteY0" fmla="*/ 443901 h 5909960"/>
              <a:gd name="connsiteX1" fmla="*/ 564513 w 2741115"/>
              <a:gd name="connsiteY1" fmla="*/ 18365 h 5909960"/>
              <a:gd name="connsiteX2" fmla="*/ 781239 w 2741115"/>
              <a:gd name="connsiteY2" fmla="*/ 230284 h 5909960"/>
              <a:gd name="connsiteX3" fmla="*/ 1507895 w 2741115"/>
              <a:gd name="connsiteY3" fmla="*/ 236272 h 5909960"/>
              <a:gd name="connsiteX4" fmla="*/ 1967852 w 2741115"/>
              <a:gd name="connsiteY4" fmla="*/ 227851 h 5909960"/>
              <a:gd name="connsiteX5" fmla="*/ 2131995 w 2741115"/>
              <a:gd name="connsiteY5" fmla="*/ 6231 h 5909960"/>
              <a:gd name="connsiteX6" fmla="*/ 2741115 w 2741115"/>
              <a:gd name="connsiteY6" fmla="*/ 443901 h 5909960"/>
              <a:gd name="connsiteX7" fmla="*/ 2741115 w 2741115"/>
              <a:gd name="connsiteY7" fmla="*/ 5453240 h 5909960"/>
              <a:gd name="connsiteX8" fmla="*/ 2284395 w 2741115"/>
              <a:gd name="connsiteY8" fmla="*/ 5909960 h 5909960"/>
              <a:gd name="connsiteX9" fmla="*/ 457572 w 2741115"/>
              <a:gd name="connsiteY9" fmla="*/ 5909960 h 5909960"/>
              <a:gd name="connsiteX10" fmla="*/ 852 w 2741115"/>
              <a:gd name="connsiteY10" fmla="*/ 5453240 h 5909960"/>
              <a:gd name="connsiteX11" fmla="*/ 852 w 2741115"/>
              <a:gd name="connsiteY11" fmla="*/ 443901 h 5909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41115" h="5909960">
                <a:moveTo>
                  <a:pt x="852" y="443901"/>
                </a:moveTo>
                <a:cubicBezTo>
                  <a:pt x="-19554" y="-36088"/>
                  <a:pt x="330916" y="8522"/>
                  <a:pt x="564513" y="18365"/>
                </a:cubicBezTo>
                <a:cubicBezTo>
                  <a:pt x="710905" y="20518"/>
                  <a:pt x="583188" y="237115"/>
                  <a:pt x="781239" y="230284"/>
                </a:cubicBezTo>
                <a:lnTo>
                  <a:pt x="1507895" y="236272"/>
                </a:lnTo>
                <a:cubicBezTo>
                  <a:pt x="1705664" y="235867"/>
                  <a:pt x="1812660" y="221784"/>
                  <a:pt x="1967852" y="227851"/>
                </a:cubicBezTo>
                <a:cubicBezTo>
                  <a:pt x="2123044" y="233918"/>
                  <a:pt x="1997461" y="4247"/>
                  <a:pt x="2131995" y="6231"/>
                </a:cubicBezTo>
                <a:cubicBezTo>
                  <a:pt x="2689034" y="-41394"/>
                  <a:pt x="2741115" y="191662"/>
                  <a:pt x="2741115" y="443901"/>
                </a:cubicBezTo>
                <a:lnTo>
                  <a:pt x="2741115" y="5453240"/>
                </a:lnTo>
                <a:cubicBezTo>
                  <a:pt x="2741115" y="5897208"/>
                  <a:pt x="2536634" y="5909960"/>
                  <a:pt x="2284395" y="5909960"/>
                </a:cubicBezTo>
                <a:lnTo>
                  <a:pt x="457572" y="5909960"/>
                </a:lnTo>
                <a:cubicBezTo>
                  <a:pt x="205333" y="5909960"/>
                  <a:pt x="-13897" y="5867711"/>
                  <a:pt x="852" y="5453240"/>
                </a:cubicBezTo>
                <a:lnTo>
                  <a:pt x="852" y="443901"/>
                </a:lnTo>
                <a:close/>
              </a:path>
            </a:pathLst>
          </a:custGeom>
          <a:solidFill>
            <a:schemeClr val="bg2"/>
          </a:solidFill>
        </p:spPr>
        <p:txBody>
          <a:bodyPr anchor="ctr">
            <a:normAutofit/>
          </a:bodyPr>
          <a:lstStyle>
            <a:lvl1pPr marL="0" indent="0" algn="ctr">
              <a:buNone/>
              <a:defRPr sz="1400" baseline="0"/>
            </a:lvl1pPr>
          </a:lstStyle>
          <a:p>
            <a:r>
              <a:rPr lang="en-US" dirty="0"/>
              <a:t>double-click to insert image</a:t>
            </a:r>
          </a:p>
        </p:txBody>
      </p:sp>
      <p:sp>
        <p:nvSpPr>
          <p:cNvPr id="10" name="Title 6">
            <a:extLst>
              <a:ext uri="{FF2B5EF4-FFF2-40B4-BE49-F238E27FC236}">
                <a16:creationId xmlns:a16="http://schemas.microsoft.com/office/drawing/2014/main" id="{1B912762-BAA1-4A99-B980-BF93AF3694AA}"/>
              </a:ext>
            </a:extLst>
          </p:cNvPr>
          <p:cNvSpPr>
            <a:spLocks noGrp="1"/>
          </p:cNvSpPr>
          <p:nvPr>
            <p:ph type="title" hasCustomPrompt="1"/>
          </p:nvPr>
        </p:nvSpPr>
        <p:spPr>
          <a:xfrm>
            <a:off x="548640" y="488561"/>
            <a:ext cx="5306494" cy="915366"/>
          </a:xfrm>
        </p:spPr>
        <p:txBody>
          <a:bodyPr/>
          <a:lstStyle>
            <a:lvl1pPr>
              <a:defRPr/>
            </a:lvl1pPr>
          </a:lstStyle>
          <a:p>
            <a:r>
              <a:rPr lang="en-US" dirty="0"/>
              <a:t>Click to edit title</a:t>
            </a:r>
          </a:p>
        </p:txBody>
      </p:sp>
      <p:sp>
        <p:nvSpPr>
          <p:cNvPr id="2" name="Date Placeholder 1">
            <a:extLst>
              <a:ext uri="{FF2B5EF4-FFF2-40B4-BE49-F238E27FC236}">
                <a16:creationId xmlns:a16="http://schemas.microsoft.com/office/drawing/2014/main" id="{1326A9F5-7D9C-4D4F-884F-0884E1D74F8B}"/>
              </a:ext>
            </a:extLst>
          </p:cNvPr>
          <p:cNvSpPr>
            <a:spLocks noGrp="1"/>
          </p:cNvSpPr>
          <p:nvPr>
            <p:ph type="dt" sz="half" idx="16"/>
          </p:nvPr>
        </p:nvSpPr>
        <p:spPr/>
        <p:txBody>
          <a:bodyPr/>
          <a:lstStyle/>
          <a:p>
            <a:fld id="{5A648A70-83CF-4E49-9808-06D21AC6D48F}" type="datetime4">
              <a:rPr lang="en-US" smtClean="0">
                <a:solidFill>
                  <a:schemeClr val="bg2">
                    <a:lumMod val="75000"/>
                  </a:schemeClr>
                </a:solidFill>
              </a:rPr>
              <a:t>April 10, 2023</a:t>
            </a:fld>
            <a:endParaRPr lang="en-US" dirty="0">
              <a:solidFill>
                <a:schemeClr val="bg2">
                  <a:lumMod val="75000"/>
                </a:schemeClr>
              </a:solidFill>
            </a:endParaRPr>
          </a:p>
        </p:txBody>
      </p:sp>
      <p:sp>
        <p:nvSpPr>
          <p:cNvPr id="3" name="Footer Placeholder 2">
            <a:extLst>
              <a:ext uri="{FF2B5EF4-FFF2-40B4-BE49-F238E27FC236}">
                <a16:creationId xmlns:a16="http://schemas.microsoft.com/office/drawing/2014/main" id="{9AF11419-1D9C-4E46-BF5D-2558BCD022EF}"/>
              </a:ext>
            </a:extLst>
          </p:cNvPr>
          <p:cNvSpPr>
            <a:spLocks noGrp="1"/>
          </p:cNvSpPr>
          <p:nvPr>
            <p:ph type="ftr" sz="quarter" idx="17"/>
          </p:nvPr>
        </p:nvSpPr>
        <p:spPr/>
        <p:txBody>
          <a:bodyPr/>
          <a:lstStyle/>
          <a:p>
            <a:r>
              <a:rPr lang="en-US" dirty="0">
                <a:solidFill>
                  <a:srgbClr val="FFFFFF">
                    <a:lumMod val="75000"/>
                  </a:srgbClr>
                </a:solidFill>
              </a:rPr>
              <a:t>© 2021 Trellance, Inc. All rights reserved.</a:t>
            </a:r>
          </a:p>
        </p:txBody>
      </p:sp>
      <p:sp>
        <p:nvSpPr>
          <p:cNvPr id="4" name="Slide Number Placeholder 3">
            <a:extLst>
              <a:ext uri="{FF2B5EF4-FFF2-40B4-BE49-F238E27FC236}">
                <a16:creationId xmlns:a16="http://schemas.microsoft.com/office/drawing/2014/main" id="{4B8A3F02-57CB-4C0E-A8F8-A0A2727EFE36}"/>
              </a:ext>
            </a:extLst>
          </p:cNvPr>
          <p:cNvSpPr>
            <a:spLocks noGrp="1"/>
          </p:cNvSpPr>
          <p:nvPr>
            <p:ph type="sldNum" sz="quarter" idx="18"/>
          </p:nvPr>
        </p:nvSpPr>
        <p:spPr/>
        <p:txBody>
          <a:bodyPr/>
          <a:lstStyle/>
          <a:p>
            <a:fld id="{2533969A-88D7-D043-9145-D433A02B4603}" type="slidenum">
              <a:rPr lang="en-US" smtClean="0"/>
              <a:pPr/>
              <a:t>‹#›</a:t>
            </a:fld>
            <a:endParaRPr lang="en-US" dirty="0"/>
          </a:p>
        </p:txBody>
      </p:sp>
      <p:sp>
        <p:nvSpPr>
          <p:cNvPr id="14" name="Content Placeholder 2">
            <a:extLst>
              <a:ext uri="{FF2B5EF4-FFF2-40B4-BE49-F238E27FC236}">
                <a16:creationId xmlns:a16="http://schemas.microsoft.com/office/drawing/2014/main" id="{F4D7CC43-19A1-4192-A3A0-B335C0341D93}"/>
              </a:ext>
            </a:extLst>
          </p:cNvPr>
          <p:cNvSpPr>
            <a:spLocks noGrp="1"/>
          </p:cNvSpPr>
          <p:nvPr>
            <p:ph idx="1" hasCustomPrompt="1"/>
          </p:nvPr>
        </p:nvSpPr>
        <p:spPr>
          <a:xfrm>
            <a:off x="548640" y="1410079"/>
            <a:ext cx="5306494" cy="3020994"/>
          </a:xfrm>
        </p:spPr>
        <p:txBody>
          <a:bodyPr lIns="0" tIns="0" rIns="0" bIns="0" anchor="t">
            <a:noAutofit/>
          </a:bodyPr>
          <a:lstStyle>
            <a:lvl1pPr>
              <a:lnSpc>
                <a:spcPct val="100000"/>
              </a:lnSpc>
              <a:defRPr lang="en-US" smtClean="0">
                <a:solidFill>
                  <a:schemeClr val="bg1"/>
                </a:solidFill>
              </a:defRPr>
            </a:lvl1pPr>
            <a:lvl2pPr>
              <a:lnSpc>
                <a:spcPct val="100000"/>
              </a:lnSpc>
              <a:defRPr lang="en-US" smtClean="0">
                <a:solidFill>
                  <a:schemeClr val="bg1"/>
                </a:solidFill>
              </a:defRPr>
            </a:lvl2pPr>
            <a:lvl3pPr>
              <a:lnSpc>
                <a:spcPct val="100000"/>
              </a:lnSpc>
              <a:defRPr lang="en-US" smtClean="0">
                <a:solidFill>
                  <a:schemeClr val="bg1"/>
                </a:solidFill>
              </a:defRPr>
            </a:lvl3pPr>
            <a:lvl4pPr>
              <a:lnSpc>
                <a:spcPct val="100000"/>
              </a:lnSpc>
              <a:defRPr lang="en-US" smtClean="0">
                <a:solidFill>
                  <a:schemeClr val="bg1"/>
                </a:solidFill>
              </a:defRPr>
            </a:lvl4pPr>
            <a:lvl5pPr>
              <a:lnSpc>
                <a:spcPct val="100000"/>
              </a:lnSpc>
              <a:defRPr lang="en-US">
                <a:solidFill>
                  <a:schemeClr val="bg1"/>
                </a:solidFill>
              </a:defRPr>
            </a:lvl5pPr>
          </a:lstStyle>
          <a:p>
            <a:pPr lvl="0">
              <a:lnSpc>
                <a:spcPct val="100000"/>
              </a:lnSpc>
              <a:spcBef>
                <a:spcPts val="1600"/>
              </a:spcBef>
            </a:pPr>
            <a:r>
              <a:rPr lang="en-US" dirty="0"/>
              <a:t>Click to edit master text styles</a:t>
            </a:r>
          </a:p>
          <a:p>
            <a:pPr lvl="1">
              <a:lnSpc>
                <a:spcPct val="100000"/>
              </a:lnSpc>
              <a:spcBef>
                <a:spcPts val="1600"/>
              </a:spcBef>
            </a:pPr>
            <a:r>
              <a:rPr lang="en-US" dirty="0"/>
              <a:t>Second level</a:t>
            </a:r>
          </a:p>
          <a:p>
            <a:pPr lvl="2">
              <a:lnSpc>
                <a:spcPct val="100000"/>
              </a:lnSpc>
              <a:spcBef>
                <a:spcPts val="1600"/>
              </a:spcBef>
            </a:pPr>
            <a:r>
              <a:rPr lang="en-US" dirty="0"/>
              <a:t>Third level</a:t>
            </a:r>
          </a:p>
          <a:p>
            <a:pPr lvl="3">
              <a:lnSpc>
                <a:spcPct val="100000"/>
              </a:lnSpc>
              <a:spcBef>
                <a:spcPts val="1600"/>
              </a:spcBef>
            </a:pPr>
            <a:r>
              <a:rPr lang="en-US" dirty="0"/>
              <a:t>Fourth level</a:t>
            </a:r>
          </a:p>
          <a:p>
            <a:pPr lvl="4">
              <a:lnSpc>
                <a:spcPct val="100000"/>
              </a:lnSpc>
              <a:spcBef>
                <a:spcPts val="1600"/>
              </a:spcBef>
            </a:pPr>
            <a:r>
              <a:rPr lang="en-US" dirty="0"/>
              <a:t>Fifth level</a:t>
            </a:r>
          </a:p>
        </p:txBody>
      </p:sp>
    </p:spTree>
    <p:extLst>
      <p:ext uri="{BB962C8B-B14F-4D97-AF65-F5344CB8AC3E}">
        <p14:creationId xmlns:p14="http://schemas.microsoft.com/office/powerpoint/2010/main" val="245147146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No theme two content: headline + placeholders + footers (white paired left, full rectangle insert right)">
    <p:spTree>
      <p:nvGrpSpPr>
        <p:cNvPr id="1" name=""/>
        <p:cNvGrpSpPr/>
        <p:nvPr/>
      </p:nvGrpSpPr>
      <p:grpSpPr>
        <a:xfrm>
          <a:off x="0" y="0"/>
          <a:ext cx="0" cy="0"/>
          <a:chOff x="0" y="0"/>
          <a:chExt cx="0" cy="0"/>
        </a:xfrm>
      </p:grpSpPr>
      <p:sp>
        <p:nvSpPr>
          <p:cNvPr id="3" name="Picture Placeholder 90"/>
          <p:cNvSpPr>
            <a:spLocks noGrp="1"/>
          </p:cNvSpPr>
          <p:nvPr>
            <p:ph type="pic" sz="quarter" idx="14" hasCustomPrompt="1"/>
          </p:nvPr>
        </p:nvSpPr>
        <p:spPr>
          <a:xfrm>
            <a:off x="6689558" y="0"/>
            <a:ext cx="5502442" cy="6858000"/>
          </a:xfrm>
        </p:spPr>
        <p:txBody>
          <a:bodyPr anchor="ctr">
            <a:normAutofit/>
          </a:bodyPr>
          <a:lstStyle>
            <a:lvl1pPr marL="0" indent="0" algn="ctr">
              <a:buNone/>
              <a:defRPr sz="1400" baseline="0"/>
            </a:lvl1pPr>
          </a:lstStyle>
          <a:p>
            <a:r>
              <a:rPr lang="en-US" dirty="0"/>
              <a:t>double-click to insert image</a:t>
            </a:r>
          </a:p>
        </p:txBody>
      </p:sp>
      <p:sp>
        <p:nvSpPr>
          <p:cNvPr id="8" name="Title 6">
            <a:extLst>
              <a:ext uri="{FF2B5EF4-FFF2-40B4-BE49-F238E27FC236}">
                <a16:creationId xmlns:a16="http://schemas.microsoft.com/office/drawing/2014/main" id="{EB5BAC30-518B-4B78-A8FE-4C092537838A}"/>
              </a:ext>
            </a:extLst>
          </p:cNvPr>
          <p:cNvSpPr>
            <a:spLocks noGrp="1"/>
          </p:cNvSpPr>
          <p:nvPr>
            <p:ph type="title" hasCustomPrompt="1"/>
          </p:nvPr>
        </p:nvSpPr>
        <p:spPr>
          <a:xfrm>
            <a:off x="548640" y="488561"/>
            <a:ext cx="5816301" cy="915366"/>
          </a:xfrm>
        </p:spPr>
        <p:txBody>
          <a:bodyPr/>
          <a:lstStyle>
            <a:lvl1pPr>
              <a:defRPr/>
            </a:lvl1pPr>
          </a:lstStyle>
          <a:p>
            <a:r>
              <a:rPr lang="en-US" dirty="0"/>
              <a:t>Click to edit title</a:t>
            </a:r>
          </a:p>
        </p:txBody>
      </p:sp>
      <p:sp>
        <p:nvSpPr>
          <p:cNvPr id="2" name="Date Placeholder 1">
            <a:extLst>
              <a:ext uri="{FF2B5EF4-FFF2-40B4-BE49-F238E27FC236}">
                <a16:creationId xmlns:a16="http://schemas.microsoft.com/office/drawing/2014/main" id="{A098DC44-4190-4B06-AAB8-0ED03A35EC12}"/>
              </a:ext>
            </a:extLst>
          </p:cNvPr>
          <p:cNvSpPr>
            <a:spLocks noGrp="1"/>
          </p:cNvSpPr>
          <p:nvPr>
            <p:ph type="dt" sz="half" idx="15"/>
          </p:nvPr>
        </p:nvSpPr>
        <p:spPr/>
        <p:txBody>
          <a:bodyPr/>
          <a:lstStyle/>
          <a:p>
            <a:fld id="{5A648A70-83CF-4E49-9808-06D21AC6D48F}" type="datetime4">
              <a:rPr lang="en-US" smtClean="0">
                <a:solidFill>
                  <a:schemeClr val="bg2">
                    <a:lumMod val="75000"/>
                  </a:schemeClr>
                </a:solidFill>
              </a:rPr>
              <a:t>April 10, 2023</a:t>
            </a:fld>
            <a:endParaRPr lang="en-US" dirty="0">
              <a:solidFill>
                <a:schemeClr val="bg2">
                  <a:lumMod val="75000"/>
                </a:schemeClr>
              </a:solidFill>
            </a:endParaRPr>
          </a:p>
        </p:txBody>
      </p:sp>
      <p:sp>
        <p:nvSpPr>
          <p:cNvPr id="4" name="Footer Placeholder 3">
            <a:extLst>
              <a:ext uri="{FF2B5EF4-FFF2-40B4-BE49-F238E27FC236}">
                <a16:creationId xmlns:a16="http://schemas.microsoft.com/office/drawing/2014/main" id="{E0931B44-5C04-47DA-9729-358153A83BD0}"/>
              </a:ext>
            </a:extLst>
          </p:cNvPr>
          <p:cNvSpPr>
            <a:spLocks noGrp="1"/>
          </p:cNvSpPr>
          <p:nvPr>
            <p:ph type="ftr" sz="quarter" idx="16"/>
          </p:nvPr>
        </p:nvSpPr>
        <p:spPr/>
        <p:txBody>
          <a:bodyPr/>
          <a:lstStyle/>
          <a:p>
            <a:r>
              <a:rPr lang="en-US" dirty="0">
                <a:solidFill>
                  <a:srgbClr val="FFFFFF">
                    <a:lumMod val="75000"/>
                  </a:srgbClr>
                </a:solidFill>
              </a:rPr>
              <a:t>© 2021 Trellance, Inc. All rights reserved.</a:t>
            </a:r>
          </a:p>
        </p:txBody>
      </p:sp>
      <p:sp>
        <p:nvSpPr>
          <p:cNvPr id="5" name="Slide Number Placeholder 4">
            <a:extLst>
              <a:ext uri="{FF2B5EF4-FFF2-40B4-BE49-F238E27FC236}">
                <a16:creationId xmlns:a16="http://schemas.microsoft.com/office/drawing/2014/main" id="{1EA28C3C-49A4-41BA-9027-4D53BE70F9CE}"/>
              </a:ext>
            </a:extLst>
          </p:cNvPr>
          <p:cNvSpPr>
            <a:spLocks noGrp="1"/>
          </p:cNvSpPr>
          <p:nvPr>
            <p:ph type="sldNum" sz="quarter" idx="17"/>
          </p:nvPr>
        </p:nvSpPr>
        <p:spPr/>
        <p:txBody>
          <a:bodyPr/>
          <a:lstStyle/>
          <a:p>
            <a:fld id="{2533969A-88D7-D043-9145-D433A02B4603}" type="slidenum">
              <a:rPr lang="en-US" smtClean="0"/>
              <a:pPr/>
              <a:t>‹#›</a:t>
            </a:fld>
            <a:endParaRPr lang="en-US" dirty="0"/>
          </a:p>
        </p:txBody>
      </p:sp>
      <p:sp>
        <p:nvSpPr>
          <p:cNvPr id="11" name="Content Placeholder 2">
            <a:extLst>
              <a:ext uri="{FF2B5EF4-FFF2-40B4-BE49-F238E27FC236}">
                <a16:creationId xmlns:a16="http://schemas.microsoft.com/office/drawing/2014/main" id="{F756AE54-2268-464B-B995-E8E9F7173A22}"/>
              </a:ext>
            </a:extLst>
          </p:cNvPr>
          <p:cNvSpPr>
            <a:spLocks noGrp="1"/>
          </p:cNvSpPr>
          <p:nvPr>
            <p:ph idx="1" hasCustomPrompt="1"/>
          </p:nvPr>
        </p:nvSpPr>
        <p:spPr>
          <a:xfrm>
            <a:off x="548640" y="1410079"/>
            <a:ext cx="5816301" cy="3020994"/>
          </a:xfrm>
        </p:spPr>
        <p:txBody>
          <a:bodyPr lIns="0" tIns="0" rIns="0" bIns="0" anchor="t">
            <a:noAutofit/>
          </a:bodyPr>
          <a:lstStyle>
            <a:lvl1pPr>
              <a:lnSpc>
                <a:spcPct val="100000"/>
              </a:lnSpc>
              <a:defRPr lang="en-US" smtClean="0">
                <a:solidFill>
                  <a:schemeClr val="bg1"/>
                </a:solidFill>
              </a:defRPr>
            </a:lvl1pPr>
            <a:lvl2pPr>
              <a:lnSpc>
                <a:spcPct val="100000"/>
              </a:lnSpc>
              <a:defRPr lang="en-US" smtClean="0">
                <a:solidFill>
                  <a:schemeClr val="bg1"/>
                </a:solidFill>
              </a:defRPr>
            </a:lvl2pPr>
            <a:lvl3pPr>
              <a:lnSpc>
                <a:spcPct val="100000"/>
              </a:lnSpc>
              <a:defRPr lang="en-US" smtClean="0">
                <a:solidFill>
                  <a:schemeClr val="bg1"/>
                </a:solidFill>
              </a:defRPr>
            </a:lvl3pPr>
            <a:lvl4pPr>
              <a:lnSpc>
                <a:spcPct val="100000"/>
              </a:lnSpc>
              <a:defRPr lang="en-US" smtClean="0">
                <a:solidFill>
                  <a:schemeClr val="bg1"/>
                </a:solidFill>
              </a:defRPr>
            </a:lvl4pPr>
            <a:lvl5pPr>
              <a:lnSpc>
                <a:spcPct val="100000"/>
              </a:lnSpc>
              <a:defRPr lang="en-US">
                <a:solidFill>
                  <a:schemeClr val="bg1"/>
                </a:solidFill>
              </a:defRPr>
            </a:lvl5pPr>
          </a:lstStyle>
          <a:p>
            <a:pPr lvl="0">
              <a:lnSpc>
                <a:spcPct val="100000"/>
              </a:lnSpc>
              <a:spcBef>
                <a:spcPts val="1600"/>
              </a:spcBef>
            </a:pPr>
            <a:r>
              <a:rPr lang="en-US" dirty="0"/>
              <a:t>Click to edit master text styles</a:t>
            </a:r>
          </a:p>
          <a:p>
            <a:pPr lvl="1">
              <a:lnSpc>
                <a:spcPct val="100000"/>
              </a:lnSpc>
              <a:spcBef>
                <a:spcPts val="1600"/>
              </a:spcBef>
            </a:pPr>
            <a:r>
              <a:rPr lang="en-US" dirty="0"/>
              <a:t>Second level</a:t>
            </a:r>
          </a:p>
          <a:p>
            <a:pPr lvl="2">
              <a:lnSpc>
                <a:spcPct val="100000"/>
              </a:lnSpc>
              <a:spcBef>
                <a:spcPts val="1600"/>
              </a:spcBef>
            </a:pPr>
            <a:r>
              <a:rPr lang="en-US" dirty="0"/>
              <a:t>Third level</a:t>
            </a:r>
          </a:p>
          <a:p>
            <a:pPr lvl="3">
              <a:lnSpc>
                <a:spcPct val="100000"/>
              </a:lnSpc>
              <a:spcBef>
                <a:spcPts val="1600"/>
              </a:spcBef>
            </a:pPr>
            <a:r>
              <a:rPr lang="en-US" dirty="0"/>
              <a:t>Fourth level</a:t>
            </a:r>
          </a:p>
          <a:p>
            <a:pPr lvl="4">
              <a:lnSpc>
                <a:spcPct val="100000"/>
              </a:lnSpc>
              <a:spcBef>
                <a:spcPts val="1600"/>
              </a:spcBef>
            </a:pPr>
            <a:r>
              <a:rPr lang="en-US" dirty="0"/>
              <a:t>Fifth level</a:t>
            </a: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No theme two content: headline + placeholders + footers (full rectangle insert left white paired right)">
    <p:spTree>
      <p:nvGrpSpPr>
        <p:cNvPr id="1" name=""/>
        <p:cNvGrpSpPr/>
        <p:nvPr/>
      </p:nvGrpSpPr>
      <p:grpSpPr>
        <a:xfrm>
          <a:off x="0" y="0"/>
          <a:ext cx="0" cy="0"/>
          <a:chOff x="0" y="0"/>
          <a:chExt cx="0" cy="0"/>
        </a:xfrm>
      </p:grpSpPr>
      <p:sp>
        <p:nvSpPr>
          <p:cNvPr id="3" name="Picture Placeholder 90"/>
          <p:cNvSpPr>
            <a:spLocks noGrp="1"/>
          </p:cNvSpPr>
          <p:nvPr>
            <p:ph type="pic" sz="quarter" idx="14" hasCustomPrompt="1"/>
          </p:nvPr>
        </p:nvSpPr>
        <p:spPr>
          <a:xfrm>
            <a:off x="0" y="0"/>
            <a:ext cx="5502442" cy="6858000"/>
          </a:xfrm>
        </p:spPr>
        <p:txBody>
          <a:bodyPr anchor="ctr">
            <a:normAutofit/>
          </a:bodyPr>
          <a:lstStyle>
            <a:lvl1pPr marL="0" indent="0" algn="ctr">
              <a:buNone/>
              <a:defRPr sz="1400" baseline="0"/>
            </a:lvl1pPr>
          </a:lstStyle>
          <a:p>
            <a:r>
              <a:rPr lang="en-US" dirty="0"/>
              <a:t>double-click to insert image</a:t>
            </a:r>
          </a:p>
        </p:txBody>
      </p:sp>
      <p:sp>
        <p:nvSpPr>
          <p:cNvPr id="6" name="Content Placeholder 2">
            <a:extLst>
              <a:ext uri="{FF2B5EF4-FFF2-40B4-BE49-F238E27FC236}">
                <a16:creationId xmlns:a16="http://schemas.microsoft.com/office/drawing/2014/main" id="{F59DBD96-B39F-403D-8A93-D32E298DD96C}"/>
              </a:ext>
            </a:extLst>
          </p:cNvPr>
          <p:cNvSpPr>
            <a:spLocks noGrp="1"/>
          </p:cNvSpPr>
          <p:nvPr>
            <p:ph idx="1" hasCustomPrompt="1"/>
          </p:nvPr>
        </p:nvSpPr>
        <p:spPr>
          <a:xfrm>
            <a:off x="6056307" y="1403927"/>
            <a:ext cx="5557993" cy="3449256"/>
          </a:xfrm>
        </p:spPr>
        <p:txBody>
          <a:bodyPr lIns="0" tIns="0" rIns="0" bIns="0" anchor="t">
            <a:noAutofit/>
          </a:bodyPr>
          <a:lstStyle>
            <a:lvl1pPr>
              <a:lnSpc>
                <a:spcPct val="100000"/>
              </a:lnSpc>
              <a:defRPr lang="en-US" smtClean="0">
                <a:solidFill>
                  <a:schemeClr val="bg1"/>
                </a:solidFill>
              </a:defRPr>
            </a:lvl1pPr>
            <a:lvl2pPr>
              <a:lnSpc>
                <a:spcPct val="100000"/>
              </a:lnSpc>
              <a:defRPr lang="en-US" smtClean="0">
                <a:solidFill>
                  <a:schemeClr val="bg1"/>
                </a:solidFill>
              </a:defRPr>
            </a:lvl2pPr>
            <a:lvl3pPr>
              <a:lnSpc>
                <a:spcPct val="100000"/>
              </a:lnSpc>
              <a:defRPr lang="en-US" smtClean="0">
                <a:solidFill>
                  <a:schemeClr val="bg1"/>
                </a:solidFill>
              </a:defRPr>
            </a:lvl3pPr>
            <a:lvl4pPr>
              <a:lnSpc>
                <a:spcPct val="100000"/>
              </a:lnSpc>
              <a:defRPr lang="en-US" smtClean="0">
                <a:solidFill>
                  <a:schemeClr val="bg1"/>
                </a:solidFill>
              </a:defRPr>
            </a:lvl4pPr>
            <a:lvl5pPr>
              <a:lnSpc>
                <a:spcPct val="100000"/>
              </a:lnSpc>
              <a:defRPr lang="en-US">
                <a:solidFill>
                  <a:schemeClr val="bg1"/>
                </a:solidFill>
              </a:defRPr>
            </a:lvl5pPr>
          </a:lstStyle>
          <a:p>
            <a:pPr lvl="0">
              <a:lnSpc>
                <a:spcPct val="100000"/>
              </a:lnSpc>
              <a:spcBef>
                <a:spcPts val="1600"/>
              </a:spcBef>
            </a:pPr>
            <a:r>
              <a:rPr lang="en-US" dirty="0"/>
              <a:t>Click to edit master text styles</a:t>
            </a:r>
          </a:p>
          <a:p>
            <a:pPr lvl="1">
              <a:lnSpc>
                <a:spcPct val="100000"/>
              </a:lnSpc>
              <a:spcBef>
                <a:spcPts val="1600"/>
              </a:spcBef>
            </a:pPr>
            <a:r>
              <a:rPr lang="en-US" dirty="0"/>
              <a:t>Second level</a:t>
            </a:r>
          </a:p>
          <a:p>
            <a:pPr lvl="2">
              <a:lnSpc>
                <a:spcPct val="100000"/>
              </a:lnSpc>
              <a:spcBef>
                <a:spcPts val="1600"/>
              </a:spcBef>
            </a:pPr>
            <a:r>
              <a:rPr lang="en-US" dirty="0"/>
              <a:t>Third level</a:t>
            </a:r>
          </a:p>
          <a:p>
            <a:pPr lvl="3">
              <a:lnSpc>
                <a:spcPct val="100000"/>
              </a:lnSpc>
              <a:spcBef>
                <a:spcPts val="1600"/>
              </a:spcBef>
            </a:pPr>
            <a:r>
              <a:rPr lang="en-US" dirty="0"/>
              <a:t>Fourth level</a:t>
            </a:r>
          </a:p>
          <a:p>
            <a:pPr lvl="4">
              <a:lnSpc>
                <a:spcPct val="100000"/>
              </a:lnSpc>
              <a:spcBef>
                <a:spcPts val="1600"/>
              </a:spcBef>
            </a:pPr>
            <a:r>
              <a:rPr lang="en-US" dirty="0"/>
              <a:t>Fifth level</a:t>
            </a:r>
          </a:p>
        </p:txBody>
      </p:sp>
      <p:sp>
        <p:nvSpPr>
          <p:cNvPr id="7" name="Title 6">
            <a:extLst>
              <a:ext uri="{FF2B5EF4-FFF2-40B4-BE49-F238E27FC236}">
                <a16:creationId xmlns:a16="http://schemas.microsoft.com/office/drawing/2014/main" id="{CA28E5AA-C377-4E13-84DF-709CB1DDEAD4}"/>
              </a:ext>
            </a:extLst>
          </p:cNvPr>
          <p:cNvSpPr>
            <a:spLocks noGrp="1"/>
          </p:cNvSpPr>
          <p:nvPr>
            <p:ph type="title" hasCustomPrompt="1"/>
          </p:nvPr>
        </p:nvSpPr>
        <p:spPr>
          <a:xfrm>
            <a:off x="6056307" y="488561"/>
            <a:ext cx="5547360" cy="915366"/>
          </a:xfrm>
        </p:spPr>
        <p:txBody>
          <a:bodyPr/>
          <a:lstStyle>
            <a:lvl1pPr>
              <a:defRPr/>
            </a:lvl1pPr>
          </a:lstStyle>
          <a:p>
            <a:r>
              <a:rPr lang="en-US" dirty="0"/>
              <a:t>Click to edit title</a:t>
            </a:r>
          </a:p>
        </p:txBody>
      </p:sp>
      <p:sp>
        <p:nvSpPr>
          <p:cNvPr id="2" name="Date Placeholder 1">
            <a:extLst>
              <a:ext uri="{FF2B5EF4-FFF2-40B4-BE49-F238E27FC236}">
                <a16:creationId xmlns:a16="http://schemas.microsoft.com/office/drawing/2014/main" id="{5D7A8DC5-ECA9-4FEA-A695-11CD07FB4B9D}"/>
              </a:ext>
            </a:extLst>
          </p:cNvPr>
          <p:cNvSpPr>
            <a:spLocks noGrp="1"/>
          </p:cNvSpPr>
          <p:nvPr>
            <p:ph type="dt" sz="half" idx="15"/>
          </p:nvPr>
        </p:nvSpPr>
        <p:spPr/>
        <p:txBody>
          <a:bodyPr/>
          <a:lstStyle/>
          <a:p>
            <a:fld id="{5A648A70-83CF-4E49-9808-06D21AC6D48F}" type="datetime4">
              <a:rPr lang="en-US" smtClean="0">
                <a:solidFill>
                  <a:schemeClr val="bg2">
                    <a:lumMod val="75000"/>
                  </a:schemeClr>
                </a:solidFill>
              </a:rPr>
              <a:t>April 10, 2023</a:t>
            </a:fld>
            <a:endParaRPr lang="en-US" dirty="0">
              <a:solidFill>
                <a:schemeClr val="bg2">
                  <a:lumMod val="75000"/>
                </a:schemeClr>
              </a:solidFill>
            </a:endParaRPr>
          </a:p>
        </p:txBody>
      </p:sp>
      <p:sp>
        <p:nvSpPr>
          <p:cNvPr id="4" name="Footer Placeholder 3">
            <a:extLst>
              <a:ext uri="{FF2B5EF4-FFF2-40B4-BE49-F238E27FC236}">
                <a16:creationId xmlns:a16="http://schemas.microsoft.com/office/drawing/2014/main" id="{079B389C-A916-4E80-AC0C-53BDCB9C9029}"/>
              </a:ext>
            </a:extLst>
          </p:cNvPr>
          <p:cNvSpPr>
            <a:spLocks noGrp="1"/>
          </p:cNvSpPr>
          <p:nvPr>
            <p:ph type="ftr" sz="quarter" idx="16"/>
          </p:nvPr>
        </p:nvSpPr>
        <p:spPr/>
        <p:txBody>
          <a:bodyPr/>
          <a:lstStyle/>
          <a:p>
            <a:r>
              <a:rPr lang="en-US" dirty="0">
                <a:solidFill>
                  <a:srgbClr val="FFFFFF">
                    <a:lumMod val="75000"/>
                  </a:srgbClr>
                </a:solidFill>
              </a:rPr>
              <a:t>© 2021 Trellance, Inc. All rights reserved.</a:t>
            </a:r>
          </a:p>
        </p:txBody>
      </p:sp>
      <p:sp>
        <p:nvSpPr>
          <p:cNvPr id="5" name="Slide Number Placeholder 4">
            <a:extLst>
              <a:ext uri="{FF2B5EF4-FFF2-40B4-BE49-F238E27FC236}">
                <a16:creationId xmlns:a16="http://schemas.microsoft.com/office/drawing/2014/main" id="{202B46A4-CAD1-4B52-B00A-7DEBFC2DF304}"/>
              </a:ext>
            </a:extLst>
          </p:cNvPr>
          <p:cNvSpPr>
            <a:spLocks noGrp="1"/>
          </p:cNvSpPr>
          <p:nvPr>
            <p:ph type="sldNum" sz="quarter" idx="17"/>
          </p:nvPr>
        </p:nvSpPr>
        <p:spPr/>
        <p:txBody>
          <a:bodyPr/>
          <a:lstStyle/>
          <a:p>
            <a:fld id="{2533969A-88D7-D043-9145-D433A02B4603}" type="slidenum">
              <a:rPr lang="en-US" smtClean="0"/>
              <a:pPr/>
              <a:t>‹#›</a:t>
            </a:fld>
            <a:endParaRPr lang="en-US" dirty="0"/>
          </a:p>
        </p:txBody>
      </p:sp>
    </p:spTree>
    <p:extLst>
      <p:ext uri="{BB962C8B-B14F-4D97-AF65-F5344CB8AC3E}">
        <p14:creationId xmlns:p14="http://schemas.microsoft.com/office/powerpoint/2010/main" val="6916187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article theme end slide blue">
    <p:bg>
      <p:bgPr>
        <a:gradFill>
          <a:gsLst>
            <a:gs pos="0">
              <a:srgbClr val="012B73"/>
            </a:gs>
            <a:gs pos="100000">
              <a:schemeClr val="accent1">
                <a:lumMod val="75000"/>
              </a:schemeClr>
            </a:gs>
          </a:gsLst>
          <a:lin ang="5400000" scaled="1"/>
        </a:gradFill>
        <a:effectLst/>
      </p:bgPr>
    </p:bg>
    <p:spTree>
      <p:nvGrpSpPr>
        <p:cNvPr id="1" name=""/>
        <p:cNvGrpSpPr/>
        <p:nvPr/>
      </p:nvGrpSpPr>
      <p:grpSpPr>
        <a:xfrm>
          <a:off x="0" y="0"/>
          <a:ext cx="0" cy="0"/>
          <a:chOff x="0" y="0"/>
          <a:chExt cx="0" cy="0"/>
        </a:xfrm>
      </p:grpSpPr>
      <p:pic>
        <p:nvPicPr>
          <p:cNvPr id="11" name="Graphic 10">
            <a:extLst>
              <a:ext uri="{FF2B5EF4-FFF2-40B4-BE49-F238E27FC236}">
                <a16:creationId xmlns:a16="http://schemas.microsoft.com/office/drawing/2014/main" id="{36FDAA42-85AF-4AC4-820E-7F95E145D1C0}"/>
              </a:ext>
            </a:extLst>
          </p:cNvPr>
          <p:cNvPicPr>
            <a:picLocks noChangeAspect="1"/>
          </p:cNvPicPr>
          <p:nvPr userDrawn="1"/>
        </p:nvPicPr>
        <p:blipFill rotWithShape="1">
          <a:blip r:embed="rId2">
            <a:alphaModFix amt="18000"/>
            <a:extLst>
              <a:ext uri="{96DAC541-7B7A-43D3-8B79-37D633B846F1}">
                <asvg:svgBlip xmlns:asvg="http://schemas.microsoft.com/office/drawing/2016/SVG/main" r:embed="rId3"/>
              </a:ext>
            </a:extLst>
          </a:blip>
          <a:srcRect l="20179" t="5159" r="15032" b="4225"/>
          <a:stretch/>
        </p:blipFill>
        <p:spPr>
          <a:xfrm rot="16200000">
            <a:off x="7732642" y="2232251"/>
            <a:ext cx="6857999" cy="2393498"/>
          </a:xfrm>
          <a:prstGeom prst="rect">
            <a:avLst/>
          </a:prstGeom>
        </p:spPr>
      </p:pic>
      <p:pic>
        <p:nvPicPr>
          <p:cNvPr id="8" name="Picture 7">
            <a:extLst>
              <a:ext uri="{FF2B5EF4-FFF2-40B4-BE49-F238E27FC236}">
                <a16:creationId xmlns:a16="http://schemas.microsoft.com/office/drawing/2014/main" id="{1776ED64-B9E8-4A72-BE3C-87BE62A41D3F}"/>
              </a:ext>
            </a:extLst>
          </p:cNvPr>
          <p:cNvPicPr>
            <a:picLocks noChangeAspect="1"/>
          </p:cNvPicPr>
          <p:nvPr userDrawn="1"/>
        </p:nvPicPr>
        <p:blipFill>
          <a:blip r:embed="rId4"/>
          <a:srcRect/>
          <a:stretch/>
        </p:blipFill>
        <p:spPr>
          <a:xfrm>
            <a:off x="5734908" y="449988"/>
            <a:ext cx="659835" cy="541211"/>
          </a:xfrm>
          <a:prstGeom prst="rect">
            <a:avLst/>
          </a:prstGeom>
        </p:spPr>
      </p:pic>
      <p:sp>
        <p:nvSpPr>
          <p:cNvPr id="6" name="Content Placeholder 2">
            <a:extLst>
              <a:ext uri="{FF2B5EF4-FFF2-40B4-BE49-F238E27FC236}">
                <a16:creationId xmlns:a16="http://schemas.microsoft.com/office/drawing/2014/main" id="{EE3DA658-90D0-45EA-B9AF-DFCCFFD3FFA6}"/>
              </a:ext>
            </a:extLst>
          </p:cNvPr>
          <p:cNvSpPr>
            <a:spLocks noGrp="1"/>
          </p:cNvSpPr>
          <p:nvPr>
            <p:ph idx="1" hasCustomPrompt="1"/>
          </p:nvPr>
        </p:nvSpPr>
        <p:spPr>
          <a:xfrm>
            <a:off x="2541494" y="3740082"/>
            <a:ext cx="7109012" cy="1490952"/>
          </a:xfrm>
        </p:spPr>
        <p:txBody>
          <a:bodyPr lIns="0" tIns="0" rIns="0" bIns="0" anchor="ctr">
            <a:noAutofit/>
          </a:bodyPr>
          <a:lstStyle>
            <a:lvl1pPr marL="0" indent="0" algn="ctr">
              <a:lnSpc>
                <a:spcPct val="100000"/>
              </a:lnSpc>
              <a:buFontTx/>
              <a:buNone/>
              <a:defRPr lang="en-US" smtClean="0">
                <a:solidFill>
                  <a:schemeClr val="bg2"/>
                </a:solidFill>
              </a:defRPr>
            </a:lvl1pPr>
            <a:lvl2pPr marL="457200" indent="0" algn="ctr">
              <a:lnSpc>
                <a:spcPct val="100000"/>
              </a:lnSpc>
              <a:buFontTx/>
              <a:buNone/>
              <a:defRPr lang="en-US" smtClean="0">
                <a:solidFill>
                  <a:schemeClr val="tx1"/>
                </a:solidFill>
              </a:defRPr>
            </a:lvl2pPr>
            <a:lvl3pPr marL="914400" indent="0" algn="ctr">
              <a:lnSpc>
                <a:spcPct val="100000"/>
              </a:lnSpc>
              <a:buFontTx/>
              <a:buNone/>
              <a:defRPr lang="en-US" smtClean="0">
                <a:solidFill>
                  <a:schemeClr val="tx1"/>
                </a:solidFill>
              </a:defRPr>
            </a:lvl3pPr>
            <a:lvl4pPr marL="1371600" indent="0" algn="ctr">
              <a:lnSpc>
                <a:spcPct val="100000"/>
              </a:lnSpc>
              <a:buFontTx/>
              <a:buNone/>
              <a:defRPr lang="en-US" smtClean="0">
                <a:solidFill>
                  <a:schemeClr val="tx1"/>
                </a:solidFill>
              </a:defRPr>
            </a:lvl4pPr>
            <a:lvl5pPr marL="1828800" indent="0" algn="ctr">
              <a:lnSpc>
                <a:spcPct val="100000"/>
              </a:lnSpc>
              <a:buFontTx/>
              <a:buNone/>
              <a:defRPr lang="en-US">
                <a:solidFill>
                  <a:schemeClr val="tx1"/>
                </a:solidFill>
              </a:defRPr>
            </a:lvl5pPr>
          </a:lstStyle>
          <a:p>
            <a:pPr lvl="0">
              <a:lnSpc>
                <a:spcPct val="100000"/>
              </a:lnSpc>
              <a:spcBef>
                <a:spcPts val="1600"/>
              </a:spcBef>
            </a:pPr>
            <a:r>
              <a:rPr lang="en-US" dirty="0"/>
              <a:t>Click to edit master text styles</a:t>
            </a:r>
          </a:p>
        </p:txBody>
      </p:sp>
      <p:sp>
        <p:nvSpPr>
          <p:cNvPr id="2" name="Date Placeholder 1">
            <a:extLst>
              <a:ext uri="{FF2B5EF4-FFF2-40B4-BE49-F238E27FC236}">
                <a16:creationId xmlns:a16="http://schemas.microsoft.com/office/drawing/2014/main" id="{685F7BEE-563F-4959-B94B-B95392B9E384}"/>
              </a:ext>
            </a:extLst>
          </p:cNvPr>
          <p:cNvSpPr>
            <a:spLocks noGrp="1"/>
          </p:cNvSpPr>
          <p:nvPr>
            <p:ph type="dt" sz="half" idx="10"/>
          </p:nvPr>
        </p:nvSpPr>
        <p:spPr/>
        <p:txBody>
          <a:bodyPr/>
          <a:lstStyle/>
          <a:p>
            <a:fld id="{5A648A70-83CF-4E49-9808-06D21AC6D48F}" type="datetime4">
              <a:rPr lang="en-US" smtClean="0">
                <a:solidFill>
                  <a:schemeClr val="bg2">
                    <a:lumMod val="75000"/>
                  </a:schemeClr>
                </a:solidFill>
              </a:rPr>
              <a:t>April 10, 2023</a:t>
            </a:fld>
            <a:endParaRPr lang="en-US" dirty="0">
              <a:solidFill>
                <a:schemeClr val="bg2">
                  <a:lumMod val="75000"/>
                </a:schemeClr>
              </a:solidFill>
            </a:endParaRPr>
          </a:p>
        </p:txBody>
      </p:sp>
      <p:sp>
        <p:nvSpPr>
          <p:cNvPr id="3" name="Footer Placeholder 2">
            <a:extLst>
              <a:ext uri="{FF2B5EF4-FFF2-40B4-BE49-F238E27FC236}">
                <a16:creationId xmlns:a16="http://schemas.microsoft.com/office/drawing/2014/main" id="{6DC54B72-6684-45D2-919B-20DD23C78C7A}"/>
              </a:ext>
            </a:extLst>
          </p:cNvPr>
          <p:cNvSpPr>
            <a:spLocks noGrp="1"/>
          </p:cNvSpPr>
          <p:nvPr>
            <p:ph type="ftr" sz="quarter" idx="11"/>
          </p:nvPr>
        </p:nvSpPr>
        <p:spPr/>
        <p:txBody>
          <a:bodyPr/>
          <a:lstStyle/>
          <a:p>
            <a:r>
              <a:rPr lang="en-US" dirty="0">
                <a:solidFill>
                  <a:srgbClr val="FFFFFF">
                    <a:lumMod val="75000"/>
                  </a:srgbClr>
                </a:solidFill>
              </a:rPr>
              <a:t>© 2021 Trellance, Inc. All rights reserved.</a:t>
            </a:r>
          </a:p>
        </p:txBody>
      </p:sp>
      <p:sp>
        <p:nvSpPr>
          <p:cNvPr id="4" name="Slide Number Placeholder 3">
            <a:extLst>
              <a:ext uri="{FF2B5EF4-FFF2-40B4-BE49-F238E27FC236}">
                <a16:creationId xmlns:a16="http://schemas.microsoft.com/office/drawing/2014/main" id="{20A7AD89-6D92-4CF7-8F47-F4BBB753823E}"/>
              </a:ext>
            </a:extLst>
          </p:cNvPr>
          <p:cNvSpPr>
            <a:spLocks noGrp="1"/>
          </p:cNvSpPr>
          <p:nvPr>
            <p:ph type="sldNum" sz="quarter" idx="12"/>
          </p:nvPr>
        </p:nvSpPr>
        <p:spPr/>
        <p:txBody>
          <a:bodyPr/>
          <a:lstStyle/>
          <a:p>
            <a:fld id="{2533969A-88D7-D043-9145-D433A02B4603}" type="slidenum">
              <a:rPr lang="en-US" smtClean="0"/>
              <a:pPr/>
              <a:t>‹#›</a:t>
            </a:fld>
            <a:endParaRPr lang="en-US" dirty="0"/>
          </a:p>
        </p:txBody>
      </p:sp>
    </p:spTree>
    <p:extLst>
      <p:ext uri="{BB962C8B-B14F-4D97-AF65-F5344CB8AC3E}">
        <p14:creationId xmlns:p14="http://schemas.microsoft.com/office/powerpoint/2010/main" val="5175158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article theme footers (blue)">
    <p:bg>
      <p:bgPr>
        <a:gradFill>
          <a:gsLst>
            <a:gs pos="0">
              <a:srgbClr val="012B73"/>
            </a:gs>
            <a:gs pos="100000">
              <a:schemeClr val="accent1">
                <a:lumMod val="75000"/>
              </a:schemeClr>
            </a:gs>
          </a:gsLst>
          <a:lin ang="5400000" scaled="1"/>
        </a:gradFill>
        <a:effectLst/>
      </p:bgPr>
    </p:bg>
    <p:spTree>
      <p:nvGrpSpPr>
        <p:cNvPr id="1" name=""/>
        <p:cNvGrpSpPr/>
        <p:nvPr/>
      </p:nvGrpSpPr>
      <p:grpSpPr>
        <a:xfrm>
          <a:off x="0" y="0"/>
          <a:ext cx="0" cy="0"/>
          <a:chOff x="0" y="0"/>
          <a:chExt cx="0" cy="0"/>
        </a:xfrm>
      </p:grpSpPr>
      <p:pic>
        <p:nvPicPr>
          <p:cNvPr id="11" name="Graphic 10">
            <a:extLst>
              <a:ext uri="{FF2B5EF4-FFF2-40B4-BE49-F238E27FC236}">
                <a16:creationId xmlns:a16="http://schemas.microsoft.com/office/drawing/2014/main" id="{36FDAA42-85AF-4AC4-820E-7F95E145D1C0}"/>
              </a:ext>
            </a:extLst>
          </p:cNvPr>
          <p:cNvPicPr>
            <a:picLocks noChangeAspect="1"/>
          </p:cNvPicPr>
          <p:nvPr userDrawn="1"/>
        </p:nvPicPr>
        <p:blipFill rotWithShape="1">
          <a:blip r:embed="rId2">
            <a:alphaModFix amt="18000"/>
            <a:extLst>
              <a:ext uri="{96DAC541-7B7A-43D3-8B79-37D633B846F1}">
                <asvg:svgBlip xmlns:asvg="http://schemas.microsoft.com/office/drawing/2016/SVG/main" r:embed="rId3"/>
              </a:ext>
            </a:extLst>
          </a:blip>
          <a:srcRect l="20179" t="5159" r="15032" b="4225"/>
          <a:stretch/>
        </p:blipFill>
        <p:spPr>
          <a:xfrm rot="16200000">
            <a:off x="7732642" y="2232251"/>
            <a:ext cx="6857999" cy="2393498"/>
          </a:xfrm>
          <a:prstGeom prst="rect">
            <a:avLst/>
          </a:prstGeom>
        </p:spPr>
      </p:pic>
      <p:sp>
        <p:nvSpPr>
          <p:cNvPr id="2" name="Date Placeholder 1">
            <a:extLst>
              <a:ext uri="{FF2B5EF4-FFF2-40B4-BE49-F238E27FC236}">
                <a16:creationId xmlns:a16="http://schemas.microsoft.com/office/drawing/2014/main" id="{66EA4BA9-20CC-49A4-A4A6-EFE6EAC4E78C}"/>
              </a:ext>
            </a:extLst>
          </p:cNvPr>
          <p:cNvSpPr>
            <a:spLocks noGrp="1"/>
          </p:cNvSpPr>
          <p:nvPr>
            <p:ph type="dt" sz="half" idx="10"/>
          </p:nvPr>
        </p:nvSpPr>
        <p:spPr/>
        <p:txBody>
          <a:bodyPr/>
          <a:lstStyle/>
          <a:p>
            <a:fld id="{5A648A70-83CF-4E49-9808-06D21AC6D48F}" type="datetime4">
              <a:rPr lang="en-US" smtClean="0">
                <a:solidFill>
                  <a:schemeClr val="bg2">
                    <a:lumMod val="75000"/>
                  </a:schemeClr>
                </a:solidFill>
              </a:rPr>
              <a:t>April 10, 2023</a:t>
            </a:fld>
            <a:endParaRPr lang="en-US" dirty="0">
              <a:solidFill>
                <a:schemeClr val="bg2">
                  <a:lumMod val="75000"/>
                </a:schemeClr>
              </a:solidFill>
            </a:endParaRPr>
          </a:p>
        </p:txBody>
      </p:sp>
      <p:sp>
        <p:nvSpPr>
          <p:cNvPr id="3" name="Footer Placeholder 2">
            <a:extLst>
              <a:ext uri="{FF2B5EF4-FFF2-40B4-BE49-F238E27FC236}">
                <a16:creationId xmlns:a16="http://schemas.microsoft.com/office/drawing/2014/main" id="{8C547BDE-EE66-47DC-B74F-81DF4859B628}"/>
              </a:ext>
            </a:extLst>
          </p:cNvPr>
          <p:cNvSpPr>
            <a:spLocks noGrp="1"/>
          </p:cNvSpPr>
          <p:nvPr>
            <p:ph type="ftr" sz="quarter" idx="11"/>
          </p:nvPr>
        </p:nvSpPr>
        <p:spPr/>
        <p:txBody>
          <a:bodyPr/>
          <a:lstStyle/>
          <a:p>
            <a:r>
              <a:rPr lang="en-US" dirty="0">
                <a:solidFill>
                  <a:srgbClr val="FFFFFF">
                    <a:lumMod val="75000"/>
                  </a:srgbClr>
                </a:solidFill>
              </a:rPr>
              <a:t>© 2021 Trellance, Inc. All rights reserved.</a:t>
            </a:r>
          </a:p>
        </p:txBody>
      </p:sp>
      <p:sp>
        <p:nvSpPr>
          <p:cNvPr id="4" name="Slide Number Placeholder 3">
            <a:extLst>
              <a:ext uri="{FF2B5EF4-FFF2-40B4-BE49-F238E27FC236}">
                <a16:creationId xmlns:a16="http://schemas.microsoft.com/office/drawing/2014/main" id="{AE64E5EA-CECC-450C-B20D-F09444403FBA}"/>
              </a:ext>
            </a:extLst>
          </p:cNvPr>
          <p:cNvSpPr>
            <a:spLocks noGrp="1"/>
          </p:cNvSpPr>
          <p:nvPr>
            <p:ph type="sldNum" sz="quarter" idx="12"/>
          </p:nvPr>
        </p:nvSpPr>
        <p:spPr/>
        <p:txBody>
          <a:bodyPr/>
          <a:lstStyle/>
          <a:p>
            <a:fld id="{2533969A-88D7-D043-9145-D433A02B4603}" type="slidenum">
              <a:rPr lang="en-US" smtClean="0"/>
              <a:pPr/>
              <a:t>‹#›</a:t>
            </a:fld>
            <a:endParaRPr lang="en-US" dirty="0"/>
          </a:p>
        </p:txBody>
      </p:sp>
    </p:spTree>
    <p:extLst>
      <p:ext uri="{BB962C8B-B14F-4D97-AF65-F5344CB8AC3E}">
        <p14:creationId xmlns:p14="http://schemas.microsoft.com/office/powerpoint/2010/main" val="4550779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article title slide+footer wht">
    <p:bg>
      <p:bgPr>
        <a:solidFill>
          <a:schemeClr val="bg2"/>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B89783C-C0F6-48DE-A717-990FA4CFDF58}"/>
              </a:ext>
            </a:extLst>
          </p:cNvPr>
          <p:cNvPicPr>
            <a:picLocks noChangeAspect="1"/>
          </p:cNvPicPr>
          <p:nvPr userDrawn="1"/>
        </p:nvPicPr>
        <p:blipFill>
          <a:blip r:embed="rId2"/>
          <a:srcRect/>
          <a:stretch/>
        </p:blipFill>
        <p:spPr>
          <a:xfrm>
            <a:off x="514193" y="713973"/>
            <a:ext cx="1987127" cy="439074"/>
          </a:xfrm>
          <a:prstGeom prst="rect">
            <a:avLst/>
          </a:prstGeom>
        </p:spPr>
      </p:pic>
      <p:pic>
        <p:nvPicPr>
          <p:cNvPr id="11" name="Graphic 10">
            <a:extLst>
              <a:ext uri="{FF2B5EF4-FFF2-40B4-BE49-F238E27FC236}">
                <a16:creationId xmlns:a16="http://schemas.microsoft.com/office/drawing/2014/main" id="{3A30BCC6-FA72-4D4D-9A4A-76758F8B905D}"/>
              </a:ext>
            </a:extLst>
          </p:cNvPr>
          <p:cNvPicPr>
            <a:picLocks noChangeAspect="1"/>
          </p:cNvPicPr>
          <p:nvPr userDrawn="1"/>
        </p:nvPicPr>
        <p:blipFill rotWithShape="1">
          <a:blip r:embed="rId3">
            <a:alphaModFix amt="25000"/>
            <a:extLst>
              <a:ext uri="{96DAC541-7B7A-43D3-8B79-37D633B846F1}">
                <asvg:svgBlip xmlns:asvg="http://schemas.microsoft.com/office/drawing/2016/SVG/main" r:embed="rId4"/>
              </a:ext>
            </a:extLst>
          </a:blip>
          <a:srcRect l="20179" t="5159" r="15032" b="4225"/>
          <a:stretch/>
        </p:blipFill>
        <p:spPr>
          <a:xfrm rot="16200000">
            <a:off x="7732642" y="2232251"/>
            <a:ext cx="6857999" cy="2393498"/>
          </a:xfrm>
          <a:prstGeom prst="rect">
            <a:avLst/>
          </a:prstGeom>
        </p:spPr>
      </p:pic>
      <p:sp>
        <p:nvSpPr>
          <p:cNvPr id="3" name="Date Placeholder 2">
            <a:extLst>
              <a:ext uri="{FF2B5EF4-FFF2-40B4-BE49-F238E27FC236}">
                <a16:creationId xmlns:a16="http://schemas.microsoft.com/office/drawing/2014/main" id="{C091CCFC-B597-4F58-B265-3FA03370B1E3}"/>
              </a:ext>
            </a:extLst>
          </p:cNvPr>
          <p:cNvSpPr>
            <a:spLocks noGrp="1"/>
          </p:cNvSpPr>
          <p:nvPr>
            <p:ph type="dt" sz="half" idx="11"/>
          </p:nvPr>
        </p:nvSpPr>
        <p:spPr/>
        <p:txBody>
          <a:bodyPr/>
          <a:lstStyle/>
          <a:p>
            <a:fld id="{5A648A70-83CF-4E49-9808-06D21AC6D48F}" type="datetime4">
              <a:rPr lang="en-US" smtClean="0">
                <a:solidFill>
                  <a:schemeClr val="bg2">
                    <a:lumMod val="75000"/>
                  </a:schemeClr>
                </a:solidFill>
              </a:rPr>
              <a:t>April 10, 2023</a:t>
            </a:fld>
            <a:endParaRPr lang="en-US" dirty="0">
              <a:solidFill>
                <a:schemeClr val="bg2">
                  <a:lumMod val="75000"/>
                </a:schemeClr>
              </a:solidFill>
            </a:endParaRPr>
          </a:p>
        </p:txBody>
      </p:sp>
      <p:sp>
        <p:nvSpPr>
          <p:cNvPr id="4" name="Footer Placeholder 3">
            <a:extLst>
              <a:ext uri="{FF2B5EF4-FFF2-40B4-BE49-F238E27FC236}">
                <a16:creationId xmlns:a16="http://schemas.microsoft.com/office/drawing/2014/main" id="{445FFC7C-4723-4610-9DD5-12BFB9B4CBA2}"/>
              </a:ext>
            </a:extLst>
          </p:cNvPr>
          <p:cNvSpPr>
            <a:spLocks noGrp="1"/>
          </p:cNvSpPr>
          <p:nvPr>
            <p:ph type="ftr" sz="quarter" idx="12"/>
          </p:nvPr>
        </p:nvSpPr>
        <p:spPr/>
        <p:txBody>
          <a:bodyPr/>
          <a:lstStyle/>
          <a:p>
            <a:r>
              <a:rPr lang="en-US" dirty="0">
                <a:solidFill>
                  <a:srgbClr val="FFFFFF">
                    <a:lumMod val="75000"/>
                  </a:srgbClr>
                </a:solidFill>
              </a:rPr>
              <a:t>© 2021 Trellance, Inc. All rights reserved.</a:t>
            </a:r>
          </a:p>
        </p:txBody>
      </p:sp>
      <p:sp>
        <p:nvSpPr>
          <p:cNvPr id="5" name="Slide Number Placeholder 4">
            <a:extLst>
              <a:ext uri="{FF2B5EF4-FFF2-40B4-BE49-F238E27FC236}">
                <a16:creationId xmlns:a16="http://schemas.microsoft.com/office/drawing/2014/main" id="{9EB3D223-AE54-473D-A36C-DBF64A3B1A2A}"/>
              </a:ext>
            </a:extLst>
          </p:cNvPr>
          <p:cNvSpPr>
            <a:spLocks noGrp="1"/>
          </p:cNvSpPr>
          <p:nvPr>
            <p:ph type="sldNum" sz="quarter" idx="13"/>
          </p:nvPr>
        </p:nvSpPr>
        <p:spPr/>
        <p:txBody>
          <a:bodyPr/>
          <a:lstStyle/>
          <a:p>
            <a:fld id="{2533969A-88D7-D043-9145-D433A02B4603}" type="slidenum">
              <a:rPr lang="en-US" smtClean="0"/>
              <a:pPr/>
              <a:t>‹#›</a:t>
            </a:fld>
            <a:endParaRPr lang="en-US" dirty="0"/>
          </a:p>
        </p:txBody>
      </p:sp>
      <p:sp>
        <p:nvSpPr>
          <p:cNvPr id="10" name="Untertitel 2">
            <a:extLst>
              <a:ext uri="{FF2B5EF4-FFF2-40B4-BE49-F238E27FC236}">
                <a16:creationId xmlns:a16="http://schemas.microsoft.com/office/drawing/2014/main" id="{01DBE732-A102-4B25-81AF-A6B0B55C8962}"/>
              </a:ext>
            </a:extLst>
          </p:cNvPr>
          <p:cNvSpPr>
            <a:spLocks noGrp="1"/>
          </p:cNvSpPr>
          <p:nvPr>
            <p:ph type="subTitle" idx="1"/>
          </p:nvPr>
        </p:nvSpPr>
        <p:spPr>
          <a:xfrm>
            <a:off x="548640" y="3055482"/>
            <a:ext cx="9330466" cy="523220"/>
          </a:xfrm>
          <a:prstGeom prst="rect">
            <a:avLst/>
          </a:prstGeom>
        </p:spPr>
        <p:txBody>
          <a:bodyPr wrap="square" lIns="0" tIns="182880" rIns="180000" anchor="t" anchorCtr="0">
            <a:noAutofit/>
          </a:bodyPr>
          <a:lstStyle>
            <a:lvl1pPr marL="0" indent="0">
              <a:lnSpc>
                <a:spcPct val="100000"/>
              </a:lnSpc>
              <a:buNone/>
              <a:defRPr kumimoji="0" lang="en-US" sz="2200" b="0" i="0" u="none" strike="noStrike" cap="none" spc="0" normalizeH="0" baseline="0" dirty="0">
                <a:ln>
                  <a:noFill/>
                </a:ln>
                <a:solidFill>
                  <a:schemeClr val="accent2"/>
                </a:solidFill>
                <a:effectLst/>
                <a:uLnTx/>
                <a:uFillTx/>
              </a:defRPr>
            </a:lvl1pPr>
          </a:lstStyle>
          <a:p>
            <a:pPr marL="0" lvl="0"/>
            <a:endParaRPr lang="en-US" noProof="0" dirty="0"/>
          </a:p>
        </p:txBody>
      </p:sp>
      <p:sp>
        <p:nvSpPr>
          <p:cNvPr id="12" name="Text Placeholder 8">
            <a:extLst>
              <a:ext uri="{FF2B5EF4-FFF2-40B4-BE49-F238E27FC236}">
                <a16:creationId xmlns:a16="http://schemas.microsoft.com/office/drawing/2014/main" id="{1500D47B-456C-4194-8970-92FF94419555}"/>
              </a:ext>
            </a:extLst>
          </p:cNvPr>
          <p:cNvSpPr>
            <a:spLocks noGrp="1"/>
          </p:cNvSpPr>
          <p:nvPr>
            <p:ph type="body" sz="quarter" idx="10" hasCustomPrompt="1"/>
          </p:nvPr>
        </p:nvSpPr>
        <p:spPr>
          <a:xfrm>
            <a:off x="548641" y="4959960"/>
            <a:ext cx="9330464" cy="603192"/>
          </a:xfrm>
        </p:spPr>
        <p:txBody>
          <a:bodyPr anchor="t" anchorCtr="0">
            <a:normAutofit/>
          </a:bodyPr>
          <a:lstStyle>
            <a:lvl1pPr marL="0" indent="0">
              <a:buNone/>
              <a:defRPr sz="1600" baseline="0">
                <a:solidFill>
                  <a:schemeClr val="bg1"/>
                </a:solidFill>
              </a:defRPr>
            </a:lvl1pPr>
            <a:lvl2pPr marL="457200" indent="0">
              <a:buNone/>
              <a:defRPr>
                <a:solidFill>
                  <a:srgbClr val="D0DD28"/>
                </a:solidFill>
              </a:defRPr>
            </a:lvl2pPr>
            <a:lvl3pPr marL="914400" indent="0">
              <a:buNone/>
              <a:defRPr>
                <a:solidFill>
                  <a:srgbClr val="D0DD28"/>
                </a:solidFill>
              </a:defRPr>
            </a:lvl3pPr>
            <a:lvl4pPr marL="1371600" indent="0">
              <a:buNone/>
              <a:defRPr>
                <a:solidFill>
                  <a:srgbClr val="D0DD28"/>
                </a:solidFill>
              </a:defRPr>
            </a:lvl4pPr>
            <a:lvl5pPr marL="1828800" indent="0">
              <a:buNone/>
              <a:defRPr>
                <a:solidFill>
                  <a:srgbClr val="D0DD28"/>
                </a:solidFill>
              </a:defRPr>
            </a:lvl5pPr>
          </a:lstStyle>
          <a:p>
            <a:pPr lvl="0"/>
            <a:r>
              <a:rPr lang="en-US" dirty="0"/>
              <a:t>Enter presenter’s name(s)</a:t>
            </a:r>
          </a:p>
        </p:txBody>
      </p:sp>
      <p:sp>
        <p:nvSpPr>
          <p:cNvPr id="14" name="Title 1">
            <a:extLst>
              <a:ext uri="{FF2B5EF4-FFF2-40B4-BE49-F238E27FC236}">
                <a16:creationId xmlns:a16="http://schemas.microsoft.com/office/drawing/2014/main" id="{B6AAFD84-4270-4A3D-A5BF-3CEEB0D00BAD}"/>
              </a:ext>
            </a:extLst>
          </p:cNvPr>
          <p:cNvSpPr>
            <a:spLocks noGrp="1"/>
          </p:cNvSpPr>
          <p:nvPr>
            <p:ph type="ctrTitle" hasCustomPrompt="1"/>
          </p:nvPr>
        </p:nvSpPr>
        <p:spPr>
          <a:xfrm>
            <a:off x="548639" y="2130005"/>
            <a:ext cx="9330466" cy="852488"/>
          </a:xfrm>
        </p:spPr>
        <p:txBody>
          <a:bodyPr anchor="b"/>
          <a:lstStyle>
            <a:lvl1pPr algn="l">
              <a:defRPr sz="4200" b="1" i="0">
                <a:solidFill>
                  <a:schemeClr val="accent2"/>
                </a:solidFill>
              </a:defRPr>
            </a:lvl1pPr>
          </a:lstStyle>
          <a:p>
            <a:r>
              <a:rPr lang="en-US" dirty="0"/>
              <a:t>Click to edit title</a:t>
            </a:r>
          </a:p>
        </p:txBody>
      </p:sp>
    </p:spTree>
    <p:extLst>
      <p:ext uri="{BB962C8B-B14F-4D97-AF65-F5344CB8AC3E}">
        <p14:creationId xmlns:p14="http://schemas.microsoft.com/office/powerpoint/2010/main" val="2286735445"/>
      </p:ext>
    </p:extLst>
  </p:cSld>
  <p:clrMapOvr>
    <a:masterClrMapping/>
  </p:clrMapOvr>
  <p:extLst>
    <p:ext uri="{DCECCB84-F9BA-43D5-87BE-67443E8EF086}">
      <p15:sldGuideLst xmlns:p15="http://schemas.microsoft.com/office/powerpoint/2012/main">
        <p15:guide id="1" orient="horz" pos="3912">
          <p15:clr>
            <a:srgbClr val="FBAE40"/>
          </p15:clr>
        </p15:guide>
        <p15:guide id="2"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rticle section white+footer">
    <p:bg>
      <p:bgPr>
        <a:solidFill>
          <a:schemeClr val="bg2"/>
        </a:solidFill>
        <a:effectLst/>
      </p:bgPr>
    </p:bg>
    <p:spTree>
      <p:nvGrpSpPr>
        <p:cNvPr id="1" name=""/>
        <p:cNvGrpSpPr/>
        <p:nvPr/>
      </p:nvGrpSpPr>
      <p:grpSpPr>
        <a:xfrm>
          <a:off x="0" y="0"/>
          <a:ext cx="0" cy="0"/>
          <a:chOff x="0" y="0"/>
          <a:chExt cx="0" cy="0"/>
        </a:xfrm>
      </p:grpSpPr>
      <p:sp>
        <p:nvSpPr>
          <p:cNvPr id="19" name="Untertitel 2">
            <a:extLst>
              <a:ext uri="{FF2B5EF4-FFF2-40B4-BE49-F238E27FC236}">
                <a16:creationId xmlns:a16="http://schemas.microsoft.com/office/drawing/2014/main" id="{A88CFBAA-CD59-41F6-A970-D7371000CE08}"/>
              </a:ext>
            </a:extLst>
          </p:cNvPr>
          <p:cNvSpPr>
            <a:spLocks noGrp="1"/>
          </p:cNvSpPr>
          <p:nvPr>
            <p:ph type="subTitle" idx="1"/>
          </p:nvPr>
        </p:nvSpPr>
        <p:spPr>
          <a:xfrm>
            <a:off x="548640" y="4031968"/>
            <a:ext cx="9330466" cy="523220"/>
          </a:xfrm>
          <a:prstGeom prst="rect">
            <a:avLst/>
          </a:prstGeom>
        </p:spPr>
        <p:txBody>
          <a:bodyPr wrap="square" lIns="0" tIns="182880" rIns="180000" anchor="t" anchorCtr="0">
            <a:noAutofit/>
          </a:bodyPr>
          <a:lstStyle>
            <a:lvl1pPr marL="0" indent="0">
              <a:lnSpc>
                <a:spcPct val="100000"/>
              </a:lnSpc>
              <a:buNone/>
              <a:defRPr kumimoji="0" lang="en-US" sz="2200" b="0" i="0" u="none" strike="noStrike" cap="none" spc="0" normalizeH="0" baseline="0" dirty="0">
                <a:ln>
                  <a:noFill/>
                </a:ln>
                <a:solidFill>
                  <a:schemeClr val="bg1"/>
                </a:solidFill>
                <a:effectLst/>
                <a:uLnTx/>
                <a:uFillTx/>
              </a:defRPr>
            </a:lvl1pPr>
          </a:lstStyle>
          <a:p>
            <a:pPr marL="0" lvl="0"/>
            <a:endParaRPr lang="en-US" noProof="0" dirty="0"/>
          </a:p>
        </p:txBody>
      </p:sp>
      <p:sp>
        <p:nvSpPr>
          <p:cNvPr id="24" name="Title 1">
            <a:extLst>
              <a:ext uri="{FF2B5EF4-FFF2-40B4-BE49-F238E27FC236}">
                <a16:creationId xmlns:a16="http://schemas.microsoft.com/office/drawing/2014/main" id="{A446DFEF-B3B7-4A41-AB84-97EEF8ACAE3A}"/>
              </a:ext>
            </a:extLst>
          </p:cNvPr>
          <p:cNvSpPr>
            <a:spLocks noGrp="1"/>
          </p:cNvSpPr>
          <p:nvPr>
            <p:ph type="ctrTitle" hasCustomPrompt="1"/>
          </p:nvPr>
        </p:nvSpPr>
        <p:spPr>
          <a:xfrm>
            <a:off x="548640" y="2112075"/>
            <a:ext cx="9330465" cy="852488"/>
          </a:xfrm>
        </p:spPr>
        <p:txBody>
          <a:bodyPr anchor="t"/>
          <a:lstStyle>
            <a:lvl1pPr algn="l">
              <a:defRPr sz="4200" b="1" i="0">
                <a:solidFill>
                  <a:schemeClr val="accent2"/>
                </a:solidFill>
              </a:defRPr>
            </a:lvl1pPr>
          </a:lstStyle>
          <a:p>
            <a:r>
              <a:rPr lang="en-US" dirty="0"/>
              <a:t>Click to edit section divide style</a:t>
            </a:r>
          </a:p>
        </p:txBody>
      </p:sp>
      <p:pic>
        <p:nvPicPr>
          <p:cNvPr id="10" name="Graphic 9">
            <a:extLst>
              <a:ext uri="{FF2B5EF4-FFF2-40B4-BE49-F238E27FC236}">
                <a16:creationId xmlns:a16="http://schemas.microsoft.com/office/drawing/2014/main" id="{C7E8D468-3B4F-4082-8BA9-9CD6CF52E3E3}"/>
              </a:ext>
            </a:extLst>
          </p:cNvPr>
          <p:cNvPicPr>
            <a:picLocks noChangeAspect="1"/>
          </p:cNvPicPr>
          <p:nvPr userDrawn="1"/>
        </p:nvPicPr>
        <p:blipFill rotWithShape="1">
          <a:blip r:embed="rId2">
            <a:alphaModFix amt="25000"/>
            <a:extLst>
              <a:ext uri="{96DAC541-7B7A-43D3-8B79-37D633B846F1}">
                <asvg:svgBlip xmlns:asvg="http://schemas.microsoft.com/office/drawing/2016/SVG/main" r:embed="rId3"/>
              </a:ext>
            </a:extLst>
          </a:blip>
          <a:srcRect l="20179" t="5159" r="15032" b="4225"/>
          <a:stretch/>
        </p:blipFill>
        <p:spPr>
          <a:xfrm rot="16200000">
            <a:off x="7732642" y="2232251"/>
            <a:ext cx="6857999" cy="2393498"/>
          </a:xfrm>
          <a:prstGeom prst="rect">
            <a:avLst/>
          </a:prstGeom>
        </p:spPr>
      </p:pic>
      <p:sp>
        <p:nvSpPr>
          <p:cNvPr id="2" name="Date Placeholder 1">
            <a:extLst>
              <a:ext uri="{FF2B5EF4-FFF2-40B4-BE49-F238E27FC236}">
                <a16:creationId xmlns:a16="http://schemas.microsoft.com/office/drawing/2014/main" id="{8855B543-7DE1-46EB-B0DD-69ABE434E4B7}"/>
              </a:ext>
            </a:extLst>
          </p:cNvPr>
          <p:cNvSpPr>
            <a:spLocks noGrp="1"/>
          </p:cNvSpPr>
          <p:nvPr>
            <p:ph type="dt" sz="half" idx="10"/>
          </p:nvPr>
        </p:nvSpPr>
        <p:spPr/>
        <p:txBody>
          <a:bodyPr/>
          <a:lstStyle/>
          <a:p>
            <a:fld id="{5A648A70-83CF-4E49-9808-06D21AC6D48F}" type="datetime4">
              <a:rPr lang="en-US" smtClean="0">
                <a:solidFill>
                  <a:schemeClr val="bg2">
                    <a:lumMod val="75000"/>
                  </a:schemeClr>
                </a:solidFill>
              </a:rPr>
              <a:t>April 10, 2023</a:t>
            </a:fld>
            <a:endParaRPr lang="en-US" dirty="0">
              <a:solidFill>
                <a:schemeClr val="bg2">
                  <a:lumMod val="75000"/>
                </a:schemeClr>
              </a:solidFill>
            </a:endParaRPr>
          </a:p>
        </p:txBody>
      </p:sp>
      <p:sp>
        <p:nvSpPr>
          <p:cNvPr id="3" name="Footer Placeholder 2">
            <a:extLst>
              <a:ext uri="{FF2B5EF4-FFF2-40B4-BE49-F238E27FC236}">
                <a16:creationId xmlns:a16="http://schemas.microsoft.com/office/drawing/2014/main" id="{42D2A32C-49EF-4E57-BE21-5D7A65669ACB}"/>
              </a:ext>
            </a:extLst>
          </p:cNvPr>
          <p:cNvSpPr>
            <a:spLocks noGrp="1"/>
          </p:cNvSpPr>
          <p:nvPr>
            <p:ph type="ftr" sz="quarter" idx="11"/>
          </p:nvPr>
        </p:nvSpPr>
        <p:spPr/>
        <p:txBody>
          <a:bodyPr/>
          <a:lstStyle/>
          <a:p>
            <a:r>
              <a:rPr lang="en-US" dirty="0">
                <a:solidFill>
                  <a:srgbClr val="FFFFFF">
                    <a:lumMod val="75000"/>
                  </a:srgbClr>
                </a:solidFill>
              </a:rPr>
              <a:t>© 2021 Trellance, Inc. All rights reserved.</a:t>
            </a:r>
          </a:p>
        </p:txBody>
      </p:sp>
      <p:sp>
        <p:nvSpPr>
          <p:cNvPr id="4" name="Slide Number Placeholder 3">
            <a:extLst>
              <a:ext uri="{FF2B5EF4-FFF2-40B4-BE49-F238E27FC236}">
                <a16:creationId xmlns:a16="http://schemas.microsoft.com/office/drawing/2014/main" id="{9F24B0A5-CA5B-4274-8B96-258A25E928F9}"/>
              </a:ext>
            </a:extLst>
          </p:cNvPr>
          <p:cNvSpPr>
            <a:spLocks noGrp="1"/>
          </p:cNvSpPr>
          <p:nvPr>
            <p:ph type="sldNum" sz="quarter" idx="12"/>
          </p:nvPr>
        </p:nvSpPr>
        <p:spPr/>
        <p:txBody>
          <a:bodyPr/>
          <a:lstStyle/>
          <a:p>
            <a:fld id="{2533969A-88D7-D043-9145-D433A02B4603}" type="slidenum">
              <a:rPr lang="en-US" smtClean="0"/>
              <a:pPr/>
              <a:t>‹#›</a:t>
            </a:fld>
            <a:endParaRPr lang="en-US" dirty="0"/>
          </a:p>
        </p:txBody>
      </p:sp>
    </p:spTree>
    <p:extLst>
      <p:ext uri="{BB962C8B-B14F-4D97-AF65-F5344CB8AC3E}">
        <p14:creationId xmlns:p14="http://schemas.microsoft.com/office/powerpoint/2010/main" val="4393562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rticle theme subsct wht+footer">
    <p:bg>
      <p:bgPr>
        <a:solidFill>
          <a:schemeClr val="bg2"/>
        </a:solidFill>
        <a:effectLst/>
      </p:bgPr>
    </p:bg>
    <p:spTree>
      <p:nvGrpSpPr>
        <p:cNvPr id="1" name=""/>
        <p:cNvGrpSpPr/>
        <p:nvPr/>
      </p:nvGrpSpPr>
      <p:grpSpPr>
        <a:xfrm>
          <a:off x="0" y="0"/>
          <a:ext cx="0" cy="0"/>
          <a:chOff x="0" y="0"/>
          <a:chExt cx="0" cy="0"/>
        </a:xfrm>
      </p:grpSpPr>
      <p:sp>
        <p:nvSpPr>
          <p:cNvPr id="19" name="Untertitel 2">
            <a:extLst>
              <a:ext uri="{FF2B5EF4-FFF2-40B4-BE49-F238E27FC236}">
                <a16:creationId xmlns:a16="http://schemas.microsoft.com/office/drawing/2014/main" id="{A88CFBAA-CD59-41F6-A970-D7371000CE08}"/>
              </a:ext>
            </a:extLst>
          </p:cNvPr>
          <p:cNvSpPr>
            <a:spLocks noGrp="1"/>
          </p:cNvSpPr>
          <p:nvPr>
            <p:ph type="subTitle" idx="1"/>
          </p:nvPr>
        </p:nvSpPr>
        <p:spPr>
          <a:xfrm>
            <a:off x="548639" y="4031968"/>
            <a:ext cx="9330465" cy="523220"/>
          </a:xfrm>
          <a:prstGeom prst="rect">
            <a:avLst/>
          </a:prstGeom>
        </p:spPr>
        <p:txBody>
          <a:bodyPr wrap="square" lIns="0" tIns="182880" rIns="180000" anchor="t" anchorCtr="0">
            <a:noAutofit/>
          </a:bodyPr>
          <a:lstStyle>
            <a:lvl1pPr marL="0" indent="0">
              <a:lnSpc>
                <a:spcPct val="100000"/>
              </a:lnSpc>
              <a:buNone/>
              <a:defRPr kumimoji="0" lang="en-US" sz="2200" b="0" i="0" u="none" strike="noStrike" cap="none" spc="0" normalizeH="0" baseline="0" dirty="0">
                <a:ln>
                  <a:noFill/>
                </a:ln>
                <a:solidFill>
                  <a:schemeClr val="bg1"/>
                </a:solidFill>
                <a:effectLst/>
                <a:uLnTx/>
                <a:uFillTx/>
              </a:defRPr>
            </a:lvl1pPr>
          </a:lstStyle>
          <a:p>
            <a:pPr marL="0" lvl="0"/>
            <a:endParaRPr lang="en-US" noProof="0" dirty="0"/>
          </a:p>
        </p:txBody>
      </p:sp>
      <p:sp>
        <p:nvSpPr>
          <p:cNvPr id="24" name="Title 1">
            <a:extLst>
              <a:ext uri="{FF2B5EF4-FFF2-40B4-BE49-F238E27FC236}">
                <a16:creationId xmlns:a16="http://schemas.microsoft.com/office/drawing/2014/main" id="{A446DFEF-B3B7-4A41-AB84-97EEF8ACAE3A}"/>
              </a:ext>
            </a:extLst>
          </p:cNvPr>
          <p:cNvSpPr>
            <a:spLocks noGrp="1"/>
          </p:cNvSpPr>
          <p:nvPr>
            <p:ph type="ctrTitle" hasCustomPrompt="1"/>
          </p:nvPr>
        </p:nvSpPr>
        <p:spPr>
          <a:xfrm>
            <a:off x="548640" y="2112075"/>
            <a:ext cx="9330465" cy="852488"/>
          </a:xfrm>
        </p:spPr>
        <p:txBody>
          <a:bodyPr anchor="t"/>
          <a:lstStyle>
            <a:lvl1pPr algn="l">
              <a:defRPr sz="4200" b="1" i="0">
                <a:solidFill>
                  <a:schemeClr val="accent2"/>
                </a:solidFill>
              </a:defRPr>
            </a:lvl1pPr>
          </a:lstStyle>
          <a:p>
            <a:r>
              <a:rPr lang="en-US" dirty="0"/>
              <a:t>Click to edit subsection divide style</a:t>
            </a:r>
          </a:p>
        </p:txBody>
      </p:sp>
      <p:pic>
        <p:nvPicPr>
          <p:cNvPr id="10" name="Graphic 9">
            <a:extLst>
              <a:ext uri="{FF2B5EF4-FFF2-40B4-BE49-F238E27FC236}">
                <a16:creationId xmlns:a16="http://schemas.microsoft.com/office/drawing/2014/main" id="{BCAE3A7D-CE1B-48A1-BA48-2B79A699064E}"/>
              </a:ext>
            </a:extLst>
          </p:cNvPr>
          <p:cNvPicPr>
            <a:picLocks noChangeAspect="1"/>
          </p:cNvPicPr>
          <p:nvPr userDrawn="1"/>
        </p:nvPicPr>
        <p:blipFill rotWithShape="1">
          <a:blip r:embed="rId2">
            <a:alphaModFix amt="25000"/>
            <a:extLst>
              <a:ext uri="{96DAC541-7B7A-43D3-8B79-37D633B846F1}">
                <asvg:svgBlip xmlns:asvg="http://schemas.microsoft.com/office/drawing/2016/SVG/main" r:embed="rId3"/>
              </a:ext>
            </a:extLst>
          </a:blip>
          <a:srcRect l="20179" t="5159" r="15032" b="4225"/>
          <a:stretch/>
        </p:blipFill>
        <p:spPr>
          <a:xfrm rot="16200000">
            <a:off x="7732642" y="2232251"/>
            <a:ext cx="6857999" cy="2393498"/>
          </a:xfrm>
          <a:prstGeom prst="rect">
            <a:avLst/>
          </a:prstGeom>
        </p:spPr>
      </p:pic>
      <p:sp>
        <p:nvSpPr>
          <p:cNvPr id="2" name="Date Placeholder 1">
            <a:extLst>
              <a:ext uri="{FF2B5EF4-FFF2-40B4-BE49-F238E27FC236}">
                <a16:creationId xmlns:a16="http://schemas.microsoft.com/office/drawing/2014/main" id="{38A5A11C-4104-41DD-92DD-DF852DC41482}"/>
              </a:ext>
            </a:extLst>
          </p:cNvPr>
          <p:cNvSpPr>
            <a:spLocks noGrp="1"/>
          </p:cNvSpPr>
          <p:nvPr>
            <p:ph type="dt" sz="half" idx="10"/>
          </p:nvPr>
        </p:nvSpPr>
        <p:spPr/>
        <p:txBody>
          <a:bodyPr/>
          <a:lstStyle/>
          <a:p>
            <a:fld id="{5A648A70-83CF-4E49-9808-06D21AC6D48F}" type="datetime4">
              <a:rPr lang="en-US" smtClean="0">
                <a:solidFill>
                  <a:schemeClr val="bg2">
                    <a:lumMod val="75000"/>
                  </a:schemeClr>
                </a:solidFill>
              </a:rPr>
              <a:t>April 10, 2023</a:t>
            </a:fld>
            <a:endParaRPr lang="en-US" dirty="0">
              <a:solidFill>
                <a:schemeClr val="bg2">
                  <a:lumMod val="75000"/>
                </a:schemeClr>
              </a:solidFill>
            </a:endParaRPr>
          </a:p>
        </p:txBody>
      </p:sp>
      <p:sp>
        <p:nvSpPr>
          <p:cNvPr id="3" name="Footer Placeholder 2">
            <a:extLst>
              <a:ext uri="{FF2B5EF4-FFF2-40B4-BE49-F238E27FC236}">
                <a16:creationId xmlns:a16="http://schemas.microsoft.com/office/drawing/2014/main" id="{7FF5C2ED-2747-43CD-B45D-AF5BFAB35759}"/>
              </a:ext>
            </a:extLst>
          </p:cNvPr>
          <p:cNvSpPr>
            <a:spLocks noGrp="1"/>
          </p:cNvSpPr>
          <p:nvPr>
            <p:ph type="ftr" sz="quarter" idx="11"/>
          </p:nvPr>
        </p:nvSpPr>
        <p:spPr/>
        <p:txBody>
          <a:bodyPr/>
          <a:lstStyle/>
          <a:p>
            <a:r>
              <a:rPr lang="en-US" dirty="0">
                <a:solidFill>
                  <a:srgbClr val="FFFFFF">
                    <a:lumMod val="75000"/>
                  </a:srgbClr>
                </a:solidFill>
              </a:rPr>
              <a:t>© 2021 Trellance, Inc. All rights reserved.</a:t>
            </a:r>
          </a:p>
        </p:txBody>
      </p:sp>
      <p:sp>
        <p:nvSpPr>
          <p:cNvPr id="4" name="Slide Number Placeholder 3">
            <a:extLst>
              <a:ext uri="{FF2B5EF4-FFF2-40B4-BE49-F238E27FC236}">
                <a16:creationId xmlns:a16="http://schemas.microsoft.com/office/drawing/2014/main" id="{31AFB3AD-FCDB-48B8-B41C-F149BD821F79}"/>
              </a:ext>
            </a:extLst>
          </p:cNvPr>
          <p:cNvSpPr>
            <a:spLocks noGrp="1"/>
          </p:cNvSpPr>
          <p:nvPr>
            <p:ph type="sldNum" sz="quarter" idx="12"/>
          </p:nvPr>
        </p:nvSpPr>
        <p:spPr/>
        <p:txBody>
          <a:bodyPr/>
          <a:lstStyle/>
          <a:p>
            <a:fld id="{2533969A-88D7-D043-9145-D433A02B4603}" type="slidenum">
              <a:rPr lang="en-US" smtClean="0"/>
              <a:pPr/>
              <a:t>‹#›</a:t>
            </a:fld>
            <a:endParaRPr lang="en-US" dirty="0"/>
          </a:p>
        </p:txBody>
      </p:sp>
    </p:spTree>
    <p:extLst>
      <p:ext uri="{BB962C8B-B14F-4D97-AF65-F5344CB8AC3E}">
        <p14:creationId xmlns:p14="http://schemas.microsoft.com/office/powerpoint/2010/main" val="23175650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rticle theme end wht">
    <p:bg>
      <p:bgPr>
        <a:solidFill>
          <a:schemeClr val="bg2"/>
        </a:solidFill>
        <a:effectLst/>
      </p:bgPr>
    </p:bg>
    <p:spTree>
      <p:nvGrpSpPr>
        <p:cNvPr id="1" name=""/>
        <p:cNvGrpSpPr/>
        <p:nvPr/>
      </p:nvGrpSpPr>
      <p:grpSpPr>
        <a:xfrm>
          <a:off x="0" y="0"/>
          <a:ext cx="0" cy="0"/>
          <a:chOff x="0" y="0"/>
          <a:chExt cx="0" cy="0"/>
        </a:xfrm>
      </p:grpSpPr>
      <p:pic>
        <p:nvPicPr>
          <p:cNvPr id="13" name="Graphic 12">
            <a:extLst>
              <a:ext uri="{FF2B5EF4-FFF2-40B4-BE49-F238E27FC236}">
                <a16:creationId xmlns:a16="http://schemas.microsoft.com/office/drawing/2014/main" id="{68D71D5F-85A1-467D-AFC0-567F584AD702}"/>
              </a:ext>
            </a:extLst>
          </p:cNvPr>
          <p:cNvPicPr>
            <a:picLocks noChangeAspect="1"/>
          </p:cNvPicPr>
          <p:nvPr userDrawn="1"/>
        </p:nvPicPr>
        <p:blipFill rotWithShape="1">
          <a:blip r:embed="rId2">
            <a:alphaModFix amt="25000"/>
            <a:extLst>
              <a:ext uri="{96DAC541-7B7A-43D3-8B79-37D633B846F1}">
                <asvg:svgBlip xmlns:asvg="http://schemas.microsoft.com/office/drawing/2016/SVG/main" r:embed="rId3"/>
              </a:ext>
            </a:extLst>
          </a:blip>
          <a:srcRect l="20179" t="5159" r="15032" b="10525"/>
          <a:stretch/>
        </p:blipFill>
        <p:spPr>
          <a:xfrm rot="16200000">
            <a:off x="7649448" y="2315445"/>
            <a:ext cx="6857999" cy="2227109"/>
          </a:xfrm>
          <a:prstGeom prst="rect">
            <a:avLst/>
          </a:prstGeom>
        </p:spPr>
      </p:pic>
      <p:pic>
        <p:nvPicPr>
          <p:cNvPr id="14" name="Picture 13">
            <a:extLst>
              <a:ext uri="{FF2B5EF4-FFF2-40B4-BE49-F238E27FC236}">
                <a16:creationId xmlns:a16="http://schemas.microsoft.com/office/drawing/2014/main" id="{C10EFBF0-81D0-4124-8760-098DFB810314}"/>
              </a:ext>
            </a:extLst>
          </p:cNvPr>
          <p:cNvPicPr>
            <a:picLocks noChangeAspect="1"/>
          </p:cNvPicPr>
          <p:nvPr userDrawn="1"/>
        </p:nvPicPr>
        <p:blipFill>
          <a:blip r:embed="rId4"/>
          <a:srcRect/>
          <a:stretch/>
        </p:blipFill>
        <p:spPr>
          <a:xfrm>
            <a:off x="5734907" y="441024"/>
            <a:ext cx="659835" cy="541044"/>
          </a:xfrm>
          <a:prstGeom prst="rect">
            <a:avLst/>
          </a:prstGeom>
        </p:spPr>
      </p:pic>
      <p:sp>
        <p:nvSpPr>
          <p:cNvPr id="2" name="Date Placeholder 1">
            <a:extLst>
              <a:ext uri="{FF2B5EF4-FFF2-40B4-BE49-F238E27FC236}">
                <a16:creationId xmlns:a16="http://schemas.microsoft.com/office/drawing/2014/main" id="{E973D10E-797D-4C25-AAC4-0C5F4A70DB30}"/>
              </a:ext>
            </a:extLst>
          </p:cNvPr>
          <p:cNvSpPr>
            <a:spLocks noGrp="1"/>
          </p:cNvSpPr>
          <p:nvPr>
            <p:ph type="dt" sz="half" idx="10"/>
          </p:nvPr>
        </p:nvSpPr>
        <p:spPr/>
        <p:txBody>
          <a:bodyPr/>
          <a:lstStyle/>
          <a:p>
            <a:fld id="{5A648A70-83CF-4E49-9808-06D21AC6D48F}" type="datetime4">
              <a:rPr lang="en-US" smtClean="0">
                <a:solidFill>
                  <a:schemeClr val="bg2">
                    <a:lumMod val="75000"/>
                  </a:schemeClr>
                </a:solidFill>
              </a:rPr>
              <a:t>April 10, 2023</a:t>
            </a:fld>
            <a:endParaRPr lang="en-US" dirty="0">
              <a:solidFill>
                <a:schemeClr val="bg2">
                  <a:lumMod val="75000"/>
                </a:schemeClr>
              </a:solidFill>
            </a:endParaRPr>
          </a:p>
        </p:txBody>
      </p:sp>
      <p:sp>
        <p:nvSpPr>
          <p:cNvPr id="3" name="Footer Placeholder 2">
            <a:extLst>
              <a:ext uri="{FF2B5EF4-FFF2-40B4-BE49-F238E27FC236}">
                <a16:creationId xmlns:a16="http://schemas.microsoft.com/office/drawing/2014/main" id="{B5EB90BF-96C4-48F6-83CF-6082F2738C09}"/>
              </a:ext>
            </a:extLst>
          </p:cNvPr>
          <p:cNvSpPr>
            <a:spLocks noGrp="1"/>
          </p:cNvSpPr>
          <p:nvPr>
            <p:ph type="ftr" sz="quarter" idx="11"/>
          </p:nvPr>
        </p:nvSpPr>
        <p:spPr/>
        <p:txBody>
          <a:bodyPr/>
          <a:lstStyle/>
          <a:p>
            <a:r>
              <a:rPr lang="en-US" dirty="0">
                <a:solidFill>
                  <a:srgbClr val="FFFFFF">
                    <a:lumMod val="75000"/>
                  </a:srgbClr>
                </a:solidFill>
              </a:rPr>
              <a:t>© 2021 Trellance, Inc. All rights reserved.</a:t>
            </a:r>
          </a:p>
        </p:txBody>
      </p:sp>
      <p:sp>
        <p:nvSpPr>
          <p:cNvPr id="4" name="Slide Number Placeholder 3">
            <a:extLst>
              <a:ext uri="{FF2B5EF4-FFF2-40B4-BE49-F238E27FC236}">
                <a16:creationId xmlns:a16="http://schemas.microsoft.com/office/drawing/2014/main" id="{2D8A864E-3DF7-447A-B462-AE17ECAE213E}"/>
              </a:ext>
            </a:extLst>
          </p:cNvPr>
          <p:cNvSpPr>
            <a:spLocks noGrp="1"/>
          </p:cNvSpPr>
          <p:nvPr>
            <p:ph type="sldNum" sz="quarter" idx="12"/>
          </p:nvPr>
        </p:nvSpPr>
        <p:spPr/>
        <p:txBody>
          <a:bodyPr/>
          <a:lstStyle/>
          <a:p>
            <a:fld id="{2533969A-88D7-D043-9145-D433A02B4603}" type="slidenum">
              <a:rPr lang="en-US" smtClean="0"/>
              <a:pPr/>
              <a:t>‹#›</a:t>
            </a:fld>
            <a:endParaRPr lang="en-US" dirty="0"/>
          </a:p>
        </p:txBody>
      </p:sp>
      <p:sp>
        <p:nvSpPr>
          <p:cNvPr id="8" name="Content Placeholder 2">
            <a:extLst>
              <a:ext uri="{FF2B5EF4-FFF2-40B4-BE49-F238E27FC236}">
                <a16:creationId xmlns:a16="http://schemas.microsoft.com/office/drawing/2014/main" id="{BB58FA6E-7021-4E85-9D41-0F0A014144A1}"/>
              </a:ext>
            </a:extLst>
          </p:cNvPr>
          <p:cNvSpPr>
            <a:spLocks noGrp="1"/>
          </p:cNvSpPr>
          <p:nvPr>
            <p:ph idx="1" hasCustomPrompt="1"/>
          </p:nvPr>
        </p:nvSpPr>
        <p:spPr>
          <a:xfrm>
            <a:off x="2541494" y="3740082"/>
            <a:ext cx="7109012" cy="1490952"/>
          </a:xfrm>
        </p:spPr>
        <p:txBody>
          <a:bodyPr lIns="0" tIns="0" rIns="0" bIns="0" anchor="ctr">
            <a:noAutofit/>
          </a:bodyPr>
          <a:lstStyle>
            <a:lvl1pPr marL="0" indent="0" algn="ctr">
              <a:lnSpc>
                <a:spcPct val="100000"/>
              </a:lnSpc>
              <a:buFontTx/>
              <a:buNone/>
              <a:defRPr lang="en-US" smtClean="0">
                <a:solidFill>
                  <a:schemeClr val="bg1"/>
                </a:solidFill>
              </a:defRPr>
            </a:lvl1pPr>
            <a:lvl2pPr marL="457200" indent="0" algn="ctr">
              <a:lnSpc>
                <a:spcPct val="100000"/>
              </a:lnSpc>
              <a:buFontTx/>
              <a:buNone/>
              <a:defRPr lang="en-US" smtClean="0">
                <a:solidFill>
                  <a:schemeClr val="tx1"/>
                </a:solidFill>
              </a:defRPr>
            </a:lvl2pPr>
            <a:lvl3pPr marL="914400" indent="0" algn="ctr">
              <a:lnSpc>
                <a:spcPct val="100000"/>
              </a:lnSpc>
              <a:buFontTx/>
              <a:buNone/>
              <a:defRPr lang="en-US" smtClean="0">
                <a:solidFill>
                  <a:schemeClr val="tx1"/>
                </a:solidFill>
              </a:defRPr>
            </a:lvl3pPr>
            <a:lvl4pPr marL="1371600" indent="0" algn="ctr">
              <a:lnSpc>
                <a:spcPct val="100000"/>
              </a:lnSpc>
              <a:buFontTx/>
              <a:buNone/>
              <a:defRPr lang="en-US" smtClean="0">
                <a:solidFill>
                  <a:schemeClr val="tx1"/>
                </a:solidFill>
              </a:defRPr>
            </a:lvl4pPr>
            <a:lvl5pPr marL="1828800" indent="0" algn="ctr">
              <a:lnSpc>
                <a:spcPct val="100000"/>
              </a:lnSpc>
              <a:buFontTx/>
              <a:buNone/>
              <a:defRPr lang="en-US">
                <a:solidFill>
                  <a:schemeClr val="tx1"/>
                </a:solidFill>
              </a:defRPr>
            </a:lvl5pPr>
          </a:lstStyle>
          <a:p>
            <a:pPr lvl="0">
              <a:lnSpc>
                <a:spcPct val="100000"/>
              </a:lnSpc>
              <a:spcBef>
                <a:spcPts val="1600"/>
              </a:spcBef>
            </a:pPr>
            <a:r>
              <a:rPr lang="en-US" dirty="0"/>
              <a:t>Click to edit master text styles</a:t>
            </a:r>
          </a:p>
        </p:txBody>
      </p:sp>
    </p:spTree>
    <p:extLst>
      <p:ext uri="{BB962C8B-B14F-4D97-AF65-F5344CB8AC3E}">
        <p14:creationId xmlns:p14="http://schemas.microsoft.com/office/powerpoint/2010/main" val="2987215190"/>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48640" y="488561"/>
            <a:ext cx="11086070" cy="915366"/>
          </a:xfrm>
          <a:prstGeom prst="rect">
            <a:avLst/>
          </a:prstGeom>
        </p:spPr>
        <p:txBody>
          <a:bodyPr vert="horz" lIns="0" tIns="0" rIns="0" bIns="0" rtlCol="0" anchor="t">
            <a:noAutofit/>
          </a:bodyPr>
          <a:lstStyle/>
          <a:p>
            <a:r>
              <a:rPr lang="en-US" dirty="0"/>
              <a:t>Click to edit master title</a:t>
            </a:r>
          </a:p>
        </p:txBody>
      </p:sp>
      <p:sp>
        <p:nvSpPr>
          <p:cNvPr id="3" name="Text Placeholder 2"/>
          <p:cNvSpPr>
            <a:spLocks noGrp="1"/>
          </p:cNvSpPr>
          <p:nvPr>
            <p:ph type="body" idx="1"/>
          </p:nvPr>
        </p:nvSpPr>
        <p:spPr>
          <a:xfrm>
            <a:off x="552967" y="1920239"/>
            <a:ext cx="11081744" cy="4279392"/>
          </a:xfrm>
          <a:prstGeom prst="rect">
            <a:avLst/>
          </a:prstGeom>
        </p:spPr>
        <p:txBody>
          <a:bodyPr lIns="0" tIns="0" rIns="0" bIns="0">
            <a:noAutofit/>
          </a:bodyPr>
          <a:lstStyle/>
          <a:p>
            <a:pPr lvl="0">
              <a:lnSpc>
                <a:spcPct val="100000"/>
              </a:lnSpc>
              <a:spcBef>
                <a:spcPts val="1600"/>
              </a:spcBef>
            </a:pPr>
            <a:r>
              <a:rPr lang="en-US" dirty="0"/>
              <a:t>Click to edit master text</a:t>
            </a:r>
          </a:p>
          <a:p>
            <a:pPr lvl="1">
              <a:lnSpc>
                <a:spcPct val="100000"/>
              </a:lnSpc>
              <a:spcBef>
                <a:spcPts val="1600"/>
              </a:spcBef>
            </a:pPr>
            <a:r>
              <a:rPr lang="en-US" dirty="0"/>
              <a:t>Second level</a:t>
            </a:r>
          </a:p>
          <a:p>
            <a:pPr lvl="2">
              <a:lnSpc>
                <a:spcPct val="100000"/>
              </a:lnSpc>
              <a:spcBef>
                <a:spcPts val="1600"/>
              </a:spcBef>
            </a:pPr>
            <a:r>
              <a:rPr lang="en-US" dirty="0"/>
              <a:t>Third level</a:t>
            </a:r>
          </a:p>
          <a:p>
            <a:pPr lvl="3">
              <a:lnSpc>
                <a:spcPct val="100000"/>
              </a:lnSpc>
              <a:spcBef>
                <a:spcPts val="1600"/>
              </a:spcBef>
            </a:pPr>
            <a:r>
              <a:rPr lang="en-US" dirty="0"/>
              <a:t>Fourth level</a:t>
            </a:r>
          </a:p>
          <a:p>
            <a:pPr lvl="4">
              <a:lnSpc>
                <a:spcPct val="100000"/>
              </a:lnSpc>
              <a:spcBef>
                <a:spcPts val="1600"/>
              </a:spcBef>
            </a:pPr>
            <a:r>
              <a:rPr lang="en-US" dirty="0"/>
              <a:t>Fifth level</a:t>
            </a:r>
          </a:p>
        </p:txBody>
      </p:sp>
      <p:sp>
        <p:nvSpPr>
          <p:cNvPr id="36" name="Slide Number Placeholder 2">
            <a:extLst>
              <a:ext uri="{FF2B5EF4-FFF2-40B4-BE49-F238E27FC236}">
                <a16:creationId xmlns:a16="http://schemas.microsoft.com/office/drawing/2014/main" id="{DEFBE01F-78B0-4C41-9453-D418C0375D89}"/>
              </a:ext>
            </a:extLst>
          </p:cNvPr>
          <p:cNvSpPr>
            <a:spLocks noGrp="1"/>
          </p:cNvSpPr>
          <p:nvPr>
            <p:ph type="sldNum" sz="quarter" idx="4"/>
          </p:nvPr>
        </p:nvSpPr>
        <p:spPr>
          <a:xfrm>
            <a:off x="11235815" y="6398014"/>
            <a:ext cx="496957" cy="325187"/>
          </a:xfrm>
          <a:prstGeom prst="rect">
            <a:avLst/>
          </a:prstGeom>
        </p:spPr>
        <p:txBody>
          <a:bodyPr/>
          <a:lstStyle>
            <a:lvl1pPr algn="r">
              <a:defRPr sz="1200" b="1">
                <a:solidFill>
                  <a:schemeClr val="bg2">
                    <a:lumMod val="85000"/>
                  </a:schemeClr>
                </a:solidFill>
                <a:latin typeface="Arial" panose="020B0604020202020204" pitchFamily="34" charset="0"/>
                <a:cs typeface="Arial" panose="020B0604020202020204" pitchFamily="34" charset="0"/>
              </a:defRPr>
            </a:lvl1pPr>
          </a:lstStyle>
          <a:p>
            <a:fld id="{2533969A-88D7-D043-9145-D433A02B4603}" type="slidenum">
              <a:rPr lang="en-US" smtClean="0"/>
              <a:pPr/>
              <a:t>‹#›</a:t>
            </a:fld>
            <a:endParaRPr lang="en-US" dirty="0"/>
          </a:p>
        </p:txBody>
      </p:sp>
      <p:sp>
        <p:nvSpPr>
          <p:cNvPr id="40" name="Date Placeholder 7">
            <a:extLst>
              <a:ext uri="{FF2B5EF4-FFF2-40B4-BE49-F238E27FC236}">
                <a16:creationId xmlns:a16="http://schemas.microsoft.com/office/drawing/2014/main" id="{8AFEA8FA-8AF2-404D-BD6D-44FA2244E313}"/>
              </a:ext>
            </a:extLst>
          </p:cNvPr>
          <p:cNvSpPr>
            <a:spLocks noGrp="1"/>
          </p:cNvSpPr>
          <p:nvPr>
            <p:ph type="dt" sz="half" idx="2"/>
          </p:nvPr>
        </p:nvSpPr>
        <p:spPr>
          <a:xfrm>
            <a:off x="4761344" y="6365875"/>
            <a:ext cx="2669312" cy="365125"/>
          </a:xfrm>
          <a:prstGeom prst="rect">
            <a:avLst/>
          </a:prstGeom>
        </p:spPr>
        <p:txBody>
          <a:bodyPr vert="horz" lIns="91440" tIns="45720" rIns="91440" bIns="45720" rtlCol="0" anchor="ctr"/>
          <a:lstStyle>
            <a:lvl1pPr algn="ctr">
              <a:defRPr sz="800">
                <a:solidFill>
                  <a:srgbClr val="C00000"/>
                </a:solidFill>
                <a:latin typeface="Arial" panose="020B0604020202020204" pitchFamily="34" charset="0"/>
                <a:cs typeface="Arial" panose="020B0604020202020204" pitchFamily="34" charset="0"/>
              </a:defRPr>
            </a:lvl1pPr>
          </a:lstStyle>
          <a:p>
            <a:fld id="{5A648A70-83CF-4E49-9808-06D21AC6D48F}" type="datetime4">
              <a:rPr lang="en-US" smtClean="0">
                <a:solidFill>
                  <a:schemeClr val="bg2">
                    <a:lumMod val="75000"/>
                  </a:schemeClr>
                </a:solidFill>
              </a:rPr>
              <a:t>April 10, 2023</a:t>
            </a:fld>
            <a:endParaRPr lang="en-US" dirty="0">
              <a:solidFill>
                <a:schemeClr val="bg2">
                  <a:lumMod val="75000"/>
                </a:schemeClr>
              </a:solidFill>
            </a:endParaRPr>
          </a:p>
        </p:txBody>
      </p:sp>
      <p:sp>
        <p:nvSpPr>
          <p:cNvPr id="41" name="Footer Placeholder 8">
            <a:extLst>
              <a:ext uri="{FF2B5EF4-FFF2-40B4-BE49-F238E27FC236}">
                <a16:creationId xmlns:a16="http://schemas.microsoft.com/office/drawing/2014/main" id="{1B3105C6-8796-407D-A74D-5C593386CAF2}"/>
              </a:ext>
            </a:extLst>
          </p:cNvPr>
          <p:cNvSpPr>
            <a:spLocks noGrp="1"/>
          </p:cNvSpPr>
          <p:nvPr>
            <p:ph type="ftr" sz="quarter" idx="3"/>
          </p:nvPr>
        </p:nvSpPr>
        <p:spPr>
          <a:xfrm>
            <a:off x="473354" y="6356350"/>
            <a:ext cx="4114800"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800">
                <a:solidFill>
                  <a:schemeClr val="bg2">
                    <a:lumMod val="85000"/>
                  </a:schemeClr>
                </a:solidFill>
                <a:latin typeface="Arial" panose="020B0604020202020204" pitchFamily="34" charset="0"/>
                <a:cs typeface="Arial" panose="020B0604020202020204" pitchFamily="34" charset="0"/>
              </a:defRPr>
            </a:lvl1pPr>
          </a:lstStyle>
          <a:p>
            <a:r>
              <a:rPr lang="en-US" dirty="0">
                <a:solidFill>
                  <a:srgbClr val="FFFFFF">
                    <a:lumMod val="75000"/>
                  </a:srgbClr>
                </a:solidFill>
              </a:rPr>
              <a:t>© 2021 Trellance, Inc. All rights reserved.</a:t>
            </a:r>
          </a:p>
        </p:txBody>
      </p:sp>
    </p:spTree>
    <p:extLst>
      <p:ext uri="{BB962C8B-B14F-4D97-AF65-F5344CB8AC3E}">
        <p14:creationId xmlns:p14="http://schemas.microsoft.com/office/powerpoint/2010/main" val="1732658620"/>
      </p:ext>
    </p:extLst>
  </p:cSld>
  <p:clrMap bg1="lt1" tx1="dk1" bg2="lt2" tx2="dk2" accent1="accent1" accent2="accent2" accent3="accent3" accent4="accent4" accent5="accent5" accent6="accent6" hlink="hlink" folHlink="folHlink"/>
  <p:sldLayoutIdLst>
    <p:sldLayoutId id="2147483776" r:id="rId1"/>
    <p:sldLayoutId id="2147483777" r:id="rId2"/>
    <p:sldLayoutId id="2147483782" r:id="rId3"/>
    <p:sldLayoutId id="2147483786" r:id="rId4"/>
    <p:sldLayoutId id="2147483831" r:id="rId5"/>
    <p:sldLayoutId id="2147483818" r:id="rId6"/>
    <p:sldLayoutId id="2147483819" r:id="rId7"/>
    <p:sldLayoutId id="2147483822" r:id="rId8"/>
    <p:sldLayoutId id="2147483821" r:id="rId9"/>
    <p:sldLayoutId id="2147483779" r:id="rId10"/>
    <p:sldLayoutId id="2147483829" r:id="rId11"/>
    <p:sldLayoutId id="2147483830" r:id="rId12"/>
    <p:sldLayoutId id="2147483849" r:id="rId13"/>
    <p:sldLayoutId id="2147483850" r:id="rId14"/>
    <p:sldLayoutId id="2147483851" r:id="rId15"/>
    <p:sldLayoutId id="2147483842" r:id="rId16"/>
    <p:sldLayoutId id="2147483843" r:id="rId17"/>
    <p:sldLayoutId id="2147483845" r:id="rId18"/>
    <p:sldLayoutId id="2147483852" r:id="rId19"/>
    <p:sldLayoutId id="2147483785" r:id="rId20"/>
    <p:sldLayoutId id="2147483790" r:id="rId21"/>
    <p:sldLayoutId id="2147483665" r:id="rId22"/>
    <p:sldLayoutId id="2147483797" r:id="rId23"/>
    <p:sldLayoutId id="2147483793" r:id="rId24"/>
    <p:sldLayoutId id="2147483692" r:id="rId25"/>
    <p:sldLayoutId id="2147483664" r:id="rId26"/>
    <p:sldLayoutId id="2147483832" r:id="rId27"/>
    <p:sldLayoutId id="2147483678" r:id="rId28"/>
    <p:sldLayoutId id="2147483801" r:id="rId29"/>
    <p:sldLayoutId id="2147483802" r:id="rId30"/>
    <p:sldLayoutId id="2147483675" r:id="rId31"/>
    <p:sldLayoutId id="2147483833" r:id="rId32"/>
    <p:sldLayoutId id="2147483654" r:id="rId33"/>
    <p:sldLayoutId id="2147483666" r:id="rId34"/>
    <p:sldLayoutId id="2147483668" r:id="rId35"/>
    <p:sldLayoutId id="2147483674" r:id="rId36"/>
    <p:sldLayoutId id="2147483796" r:id="rId37"/>
    <p:sldLayoutId id="2147483673" r:id="rId38"/>
    <p:sldLayoutId id="2147483672" r:id="rId39"/>
  </p:sldLayoutIdLst>
  <p:hf hdr="0"/>
  <p:txStyles>
    <p:titleStyle>
      <a:lvl1pPr algn="l" defTabSz="914400" rtl="0" eaLnBrk="1" latinLnBrk="0" hangingPunct="1">
        <a:lnSpc>
          <a:spcPct val="90000"/>
        </a:lnSpc>
        <a:spcBef>
          <a:spcPct val="0"/>
        </a:spcBef>
        <a:buNone/>
        <a:defRPr sz="3200" b="1" kern="1200" spc="50" baseline="0">
          <a:solidFill>
            <a:srgbClr val="012B73"/>
          </a:solidFill>
          <a:latin typeface="+mj-lt"/>
          <a:ea typeface="Roboto" panose="02000000000000000000" pitchFamily="2" charset="0"/>
          <a:cs typeface="+mj-cs"/>
        </a:defRPr>
      </a:lvl1pPr>
    </p:titleStyle>
    <p:bodyStyle>
      <a:lvl1pPr marL="228600" indent="-228600" algn="l" defTabSz="914400" rtl="0" eaLnBrk="1" latinLnBrk="0" hangingPunct="1">
        <a:lnSpc>
          <a:spcPct val="150000"/>
        </a:lnSpc>
        <a:spcBef>
          <a:spcPts val="1000"/>
        </a:spcBef>
        <a:buFont typeface="Arial"/>
        <a:buChar char="•"/>
        <a:defRPr lang="en-US" sz="2800" kern="1200" dirty="0" smtClean="0">
          <a:solidFill>
            <a:srgbClr val="626262"/>
          </a:solidFill>
          <a:latin typeface="+mn-lt"/>
          <a:ea typeface="Roboto" panose="02000000000000000000" pitchFamily="2" charset="0"/>
          <a:cs typeface="+mn-cs"/>
        </a:defRPr>
      </a:lvl1pPr>
      <a:lvl2pPr marL="685800" indent="-228600" algn="l" defTabSz="914400" rtl="0" eaLnBrk="1" latinLnBrk="0" hangingPunct="1">
        <a:lnSpc>
          <a:spcPct val="90000"/>
        </a:lnSpc>
        <a:spcBef>
          <a:spcPts val="500"/>
        </a:spcBef>
        <a:buFont typeface="Arial"/>
        <a:buChar char="•"/>
        <a:defRPr lang="en-US" sz="2400" kern="1200" dirty="0" smtClean="0">
          <a:solidFill>
            <a:srgbClr val="626262"/>
          </a:solidFill>
          <a:latin typeface="+mn-lt"/>
          <a:ea typeface="Roboto" panose="02000000000000000000" pitchFamily="2" charset="0"/>
          <a:cs typeface="+mn-cs"/>
        </a:defRPr>
      </a:lvl2pPr>
      <a:lvl3pPr marL="1143000" indent="-228600" algn="l" defTabSz="914400" rtl="0" eaLnBrk="1" latinLnBrk="0" hangingPunct="1">
        <a:lnSpc>
          <a:spcPct val="90000"/>
        </a:lnSpc>
        <a:spcBef>
          <a:spcPts val="500"/>
        </a:spcBef>
        <a:buFont typeface="Arial"/>
        <a:buChar char="•"/>
        <a:defRPr lang="en-US" sz="2000" kern="1200" dirty="0" smtClean="0">
          <a:solidFill>
            <a:srgbClr val="626262"/>
          </a:solidFill>
          <a:latin typeface="+mn-lt"/>
          <a:ea typeface="Roboto" panose="02000000000000000000" pitchFamily="2" charset="0"/>
          <a:cs typeface="+mn-cs"/>
        </a:defRPr>
      </a:lvl3pPr>
      <a:lvl4pPr marL="1600200" indent="-228600" algn="l" defTabSz="914400" rtl="0" eaLnBrk="1" latinLnBrk="0" hangingPunct="1">
        <a:lnSpc>
          <a:spcPct val="90000"/>
        </a:lnSpc>
        <a:spcBef>
          <a:spcPts val="500"/>
        </a:spcBef>
        <a:buFont typeface="Arial"/>
        <a:buChar char="•"/>
        <a:defRPr lang="en-US" sz="1600" kern="1200" dirty="0" smtClean="0">
          <a:solidFill>
            <a:srgbClr val="626262"/>
          </a:solidFill>
          <a:latin typeface="+mn-lt"/>
          <a:ea typeface="Roboto" panose="02000000000000000000" pitchFamily="2" charset="0"/>
          <a:cs typeface="+mn-cs"/>
        </a:defRPr>
      </a:lvl4pPr>
      <a:lvl5pPr marL="2057400" indent="-228600" algn="l" defTabSz="914400" rtl="0" eaLnBrk="1" latinLnBrk="0" hangingPunct="1">
        <a:lnSpc>
          <a:spcPct val="90000"/>
        </a:lnSpc>
        <a:spcBef>
          <a:spcPts val="500"/>
        </a:spcBef>
        <a:buFont typeface="Arial"/>
        <a:buChar char="•"/>
        <a:defRPr lang="en-US" sz="1200" kern="1200" dirty="0" smtClean="0">
          <a:solidFill>
            <a:srgbClr val="626262"/>
          </a:solidFill>
          <a:latin typeface="+mn-lt"/>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20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10.xml"/><Relationship Id="rId4" Type="http://schemas.openxmlformats.org/officeDocument/2006/relationships/image" Target="../media/image10.PNG"/></Relationships>
</file>

<file path=ppt/slides/_rels/slide100.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4.xml"/></Relationships>
</file>

<file path=ppt/slides/_rels/slide10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0.xml"/></Relationships>
</file>

<file path=ppt/slides/_rels/slide10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3.PNG"/><Relationship Id="rId1" Type="http://schemas.openxmlformats.org/officeDocument/2006/relationships/slideLayout" Target="../slideLayouts/slideLayout10.xml"/></Relationships>
</file>

<file path=ppt/slides/_rels/slide10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0.xml"/></Relationships>
</file>

<file path=ppt/slides/_rels/slide104.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10.xml"/><Relationship Id="rId4" Type="http://schemas.openxmlformats.org/officeDocument/2006/relationships/image" Target="../media/image10.PNG"/></Relationships>
</file>

<file path=ppt/slides/_rels/slide105.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30.xml"/><Relationship Id="rId1" Type="http://schemas.openxmlformats.org/officeDocument/2006/relationships/slideLayout" Target="../slideLayouts/slideLayout10.xml"/><Relationship Id="rId5" Type="http://schemas.openxmlformats.org/officeDocument/2006/relationships/image" Target="../media/image10.PNG"/><Relationship Id="rId4" Type="http://schemas.openxmlformats.org/officeDocument/2006/relationships/image" Target="../media/image97.PNG"/></Relationships>
</file>

<file path=ppt/slides/_rels/slide106.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10.xml"/><Relationship Id="rId4" Type="http://schemas.openxmlformats.org/officeDocument/2006/relationships/image" Target="../media/image10.PNG"/></Relationships>
</file>

<file path=ppt/slides/_rels/slide107.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31.xml"/><Relationship Id="rId1" Type="http://schemas.openxmlformats.org/officeDocument/2006/relationships/slideLayout" Target="../slideLayouts/slideLayout10.xml"/><Relationship Id="rId4" Type="http://schemas.openxmlformats.org/officeDocument/2006/relationships/image" Target="../media/image10.PNG"/></Relationships>
</file>

<file path=ppt/slides/_rels/slide108.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32.xml"/><Relationship Id="rId1" Type="http://schemas.openxmlformats.org/officeDocument/2006/relationships/slideLayout" Target="../slideLayouts/slideLayout10.xml"/><Relationship Id="rId6" Type="http://schemas.openxmlformats.org/officeDocument/2006/relationships/image" Target="../media/image10.PNG"/><Relationship Id="rId5" Type="http://schemas.openxmlformats.org/officeDocument/2006/relationships/image" Target="../media/image103.PNG"/><Relationship Id="rId4" Type="http://schemas.openxmlformats.org/officeDocument/2006/relationships/image" Target="../media/image102.PNG"/></Relationships>
</file>

<file path=ppt/slides/_rels/slide10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10.xml"/><Relationship Id="rId4" Type="http://schemas.openxmlformats.org/officeDocument/2006/relationships/image" Target="../media/image10.PNG"/></Relationships>
</file>

<file path=ppt/slides/_rels/slide110.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4.xml"/></Relationships>
</file>

<file path=ppt/slides/_rels/slide111.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33.xml"/><Relationship Id="rId1" Type="http://schemas.openxmlformats.org/officeDocument/2006/relationships/slideLayout" Target="../slideLayouts/slideLayout10.xml"/><Relationship Id="rId4" Type="http://schemas.openxmlformats.org/officeDocument/2006/relationships/image" Target="../media/image10.PNG"/></Relationships>
</file>

<file path=ppt/slides/_rels/slide1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06.PNG"/><Relationship Id="rId1" Type="http://schemas.openxmlformats.org/officeDocument/2006/relationships/slideLayout" Target="../slideLayouts/slideLayout10.xml"/></Relationships>
</file>

<file path=ppt/slides/_rels/slide1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07.PNG"/><Relationship Id="rId1" Type="http://schemas.openxmlformats.org/officeDocument/2006/relationships/slideLayout" Target="../slideLayouts/slideLayout10.xml"/></Relationships>
</file>

<file path=ppt/slides/_rels/slide1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4.xml"/></Relationships>
</file>

<file path=ppt/slides/_rels/slide1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4.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10.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10.xml"/><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0.PNG"/><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8.PNG"/><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10.xml"/><Relationship Id="rId4" Type="http://schemas.openxmlformats.org/officeDocument/2006/relationships/image" Target="../media/image10.PNG"/></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0.PNG"/><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0.PNG"/><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10.xml"/><Relationship Id="rId5" Type="http://schemas.openxmlformats.org/officeDocument/2006/relationships/image" Target="../media/image10.PNG"/><Relationship Id="rId4" Type="http://schemas.openxmlformats.org/officeDocument/2006/relationships/image" Target="../media/image23.PNG"/></Relationships>
</file>

<file path=ppt/slides/_rels/slide2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4.PNG"/><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5.PNG"/><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6.PNG"/><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7.PNG"/><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8.PNG"/><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0.xml"/><Relationship Id="rId4" Type="http://schemas.openxmlformats.org/officeDocument/2006/relationships/image" Target="../media/image10.PNG"/></Relationships>
</file>

<file path=ppt/slides/_rels/slide3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1.PNG"/><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2.PNG"/><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3.PNG"/><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0.xml"/><Relationship Id="rId4" Type="http://schemas.openxmlformats.org/officeDocument/2006/relationships/image" Target="../media/image10.PNG"/></Relationships>
</file>

<file path=ppt/slides/_rels/slide3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0.xml"/><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8.PNG"/><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9.PNG"/><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0.xml"/><Relationship Id="rId4" Type="http://schemas.openxmlformats.org/officeDocument/2006/relationships/image" Target="../media/image10.PNG"/></Relationships>
</file>

<file path=ppt/slides/_rels/slide4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0.xml"/><Relationship Id="rId1" Type="http://schemas.openxmlformats.org/officeDocument/2006/relationships/slideLayout" Target="../slideLayouts/slideLayout10.xml"/><Relationship Id="rId4" Type="http://schemas.openxmlformats.org/officeDocument/2006/relationships/image" Target="../media/image10.PNG"/></Relationships>
</file>

<file path=ppt/slides/_rels/slide4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3.PNG"/><Relationship Id="rId1" Type="http://schemas.openxmlformats.org/officeDocument/2006/relationships/slideLayout" Target="../slideLayouts/slideLayout10.xml"/></Relationships>
</file>

<file path=ppt/slides/_rels/slide4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4.PNG"/><Relationship Id="rId1" Type="http://schemas.openxmlformats.org/officeDocument/2006/relationships/slideLayout" Target="../slideLayouts/slideLayout10.xml"/></Relationships>
</file>

<file path=ppt/slides/_rels/slide4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5.PNG"/><Relationship Id="rId1" Type="http://schemas.openxmlformats.org/officeDocument/2006/relationships/slideLayout" Target="../slideLayouts/slideLayout10.xml"/></Relationships>
</file>

<file path=ppt/slides/_rels/slide4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1.xml"/><Relationship Id="rId1" Type="http://schemas.openxmlformats.org/officeDocument/2006/relationships/slideLayout" Target="../slideLayouts/slideLayout10.xml"/><Relationship Id="rId4" Type="http://schemas.openxmlformats.org/officeDocument/2006/relationships/image" Target="../media/image10.PNG"/></Relationships>
</file>

<file path=ppt/slides/_rels/slide4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0.xml"/><Relationship Id="rId4" Type="http://schemas.openxmlformats.org/officeDocument/2006/relationships/image" Target="../media/image10.PNG"/></Relationships>
</file>

<file path=ppt/slides/_rels/slide4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0.xml"/></Relationships>
</file>

<file path=ppt/slides/_rels/slide5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3.xml"/><Relationship Id="rId1" Type="http://schemas.openxmlformats.org/officeDocument/2006/relationships/slideLayout" Target="../slideLayouts/slideLayout10.xml"/><Relationship Id="rId6" Type="http://schemas.openxmlformats.org/officeDocument/2006/relationships/image" Target="../media/image10.PNG"/><Relationship Id="rId5" Type="http://schemas.openxmlformats.org/officeDocument/2006/relationships/image" Target="../media/image51.PNG"/><Relationship Id="rId4" Type="http://schemas.openxmlformats.org/officeDocument/2006/relationships/image" Target="../media/image50.PNG"/></Relationships>
</file>

<file path=ppt/slides/_rels/slide5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4.xml"/><Relationship Id="rId1" Type="http://schemas.openxmlformats.org/officeDocument/2006/relationships/slideLayout" Target="../slideLayouts/slideLayout10.xml"/><Relationship Id="rId4" Type="http://schemas.openxmlformats.org/officeDocument/2006/relationships/image" Target="../media/image10.PNG"/></Relationships>
</file>

<file path=ppt/slides/_rels/slide5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5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5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8.xml"/><Relationship Id="rId1" Type="http://schemas.openxmlformats.org/officeDocument/2006/relationships/slideLayout" Target="../slideLayouts/slideLayout10.xml"/><Relationship Id="rId4" Type="http://schemas.openxmlformats.org/officeDocument/2006/relationships/image" Target="../media/image10.PNG"/></Relationships>
</file>

<file path=ppt/slides/_rels/slide5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0.xml"/></Relationships>
</file>

<file path=ppt/slides/_rels/slide5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5.PNG"/><Relationship Id="rId1" Type="http://schemas.openxmlformats.org/officeDocument/2006/relationships/slideLayout" Target="../slideLayouts/slideLayout10.xml"/></Relationships>
</file>

<file path=ppt/slides/_rels/slide5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6.PNG"/><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0.xml"/></Relationships>
</file>

<file path=ppt/slides/_rels/slide6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6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7.PNG"/><Relationship Id="rId1" Type="http://schemas.openxmlformats.org/officeDocument/2006/relationships/slideLayout" Target="../slideLayouts/slideLayout10.xml"/></Relationships>
</file>

<file path=ppt/slides/_rels/slide6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8.PNG"/><Relationship Id="rId1" Type="http://schemas.openxmlformats.org/officeDocument/2006/relationships/slideLayout" Target="../slideLayouts/slideLayout10.xml"/></Relationships>
</file>

<file path=ppt/slides/_rels/slide6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0.xml"/><Relationship Id="rId1" Type="http://schemas.openxmlformats.org/officeDocument/2006/relationships/slideLayout" Target="../slideLayouts/slideLayout10.xml"/><Relationship Id="rId4" Type="http://schemas.openxmlformats.org/officeDocument/2006/relationships/image" Target="../media/image10.PNG"/></Relationships>
</file>

<file path=ppt/slides/_rels/slide6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1.xml"/><Relationship Id="rId1" Type="http://schemas.openxmlformats.org/officeDocument/2006/relationships/slideLayout" Target="../slideLayouts/slideLayout10.xml"/><Relationship Id="rId5" Type="http://schemas.openxmlformats.org/officeDocument/2006/relationships/image" Target="../media/image10.PNG"/><Relationship Id="rId4" Type="http://schemas.openxmlformats.org/officeDocument/2006/relationships/image" Target="../media/image61.PNG"/></Relationships>
</file>

<file path=ppt/slides/_rels/slide6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2.xml"/><Relationship Id="rId1" Type="http://schemas.openxmlformats.org/officeDocument/2006/relationships/slideLayout" Target="../slideLayouts/slideLayout10.xml"/><Relationship Id="rId4" Type="http://schemas.openxmlformats.org/officeDocument/2006/relationships/image" Target="../media/image10.PNG"/></Relationships>
</file>

<file path=ppt/slides/_rels/slide6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3.xml"/><Relationship Id="rId1" Type="http://schemas.openxmlformats.org/officeDocument/2006/relationships/slideLayout" Target="../slideLayouts/slideLayout10.xml"/></Relationships>
</file>

<file path=ppt/slides/_rels/slide6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0.xml"/></Relationships>
</file>

<file path=ppt/slides/_rels/slide6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4.xml"/><Relationship Id="rId1" Type="http://schemas.openxmlformats.org/officeDocument/2006/relationships/slideLayout" Target="../slideLayouts/slideLayout10.xml"/><Relationship Id="rId4" Type="http://schemas.openxmlformats.org/officeDocument/2006/relationships/image" Target="../media/image10.PNG"/></Relationships>
</file>

<file path=ppt/slides/_rels/slide6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70.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65.PNG"/><Relationship Id="rId1" Type="http://schemas.openxmlformats.org/officeDocument/2006/relationships/slideLayout" Target="../slideLayouts/slideLayout10.xml"/></Relationships>
</file>

<file path=ppt/slides/_rels/slide7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66.PNG"/><Relationship Id="rId1" Type="http://schemas.openxmlformats.org/officeDocument/2006/relationships/slideLayout" Target="../slideLayouts/slideLayout10.xml"/></Relationships>
</file>

<file path=ppt/slides/_rels/slide7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67.PNG"/><Relationship Id="rId1" Type="http://schemas.openxmlformats.org/officeDocument/2006/relationships/slideLayout" Target="../slideLayouts/slideLayout10.xml"/></Relationships>
</file>

<file path=ppt/slides/_rels/slide7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68.PNG"/><Relationship Id="rId1" Type="http://schemas.openxmlformats.org/officeDocument/2006/relationships/slideLayout" Target="../slideLayouts/slideLayout10.xml"/></Relationships>
</file>

<file path=ppt/slides/_rels/slide7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69.PNG"/><Relationship Id="rId1" Type="http://schemas.openxmlformats.org/officeDocument/2006/relationships/slideLayout" Target="../slideLayouts/slideLayout10.xml"/></Relationships>
</file>

<file path=ppt/slides/_rels/slide7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0.PNG"/><Relationship Id="rId1" Type="http://schemas.openxmlformats.org/officeDocument/2006/relationships/slideLayout" Target="../slideLayouts/slideLayout10.xml"/></Relationships>
</file>

<file path=ppt/slides/_rels/slide7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10.xml"/><Relationship Id="rId4" Type="http://schemas.openxmlformats.org/officeDocument/2006/relationships/image" Target="../media/image10.PNG"/></Relationships>
</file>

<file path=ppt/slides/_rels/slide7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3.PNG"/><Relationship Id="rId1" Type="http://schemas.openxmlformats.org/officeDocument/2006/relationships/slideLayout" Target="../slideLayouts/slideLayout10.xml"/></Relationships>
</file>

<file path=ppt/slides/_rels/slide7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4.PNG"/><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0.xml"/></Relationships>
</file>

<file path=ppt/slides/_rels/slide8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5.PNG"/><Relationship Id="rId1" Type="http://schemas.openxmlformats.org/officeDocument/2006/relationships/slideLayout" Target="../slideLayouts/slideLayout10.xml"/></Relationships>
</file>

<file path=ppt/slides/_rels/slide8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6.PNG"/><Relationship Id="rId1" Type="http://schemas.openxmlformats.org/officeDocument/2006/relationships/slideLayout" Target="../slideLayouts/slideLayout10.xml"/></Relationships>
</file>

<file path=ppt/slides/_rels/slide8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7.PNG"/><Relationship Id="rId1" Type="http://schemas.openxmlformats.org/officeDocument/2006/relationships/slideLayout" Target="../slideLayouts/slideLayout10.xml"/></Relationships>
</file>

<file path=ppt/slides/_rels/slide8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8.PNG"/><Relationship Id="rId1" Type="http://schemas.openxmlformats.org/officeDocument/2006/relationships/slideLayout" Target="../slideLayouts/slideLayout10.xml"/></Relationships>
</file>

<file path=ppt/slides/_rels/slide8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9.PNG"/><Relationship Id="rId1" Type="http://schemas.openxmlformats.org/officeDocument/2006/relationships/slideLayout" Target="../slideLayouts/slideLayout10.xml"/></Relationships>
</file>

<file path=ppt/slides/_rels/slide8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0.PNG"/><Relationship Id="rId1" Type="http://schemas.openxmlformats.org/officeDocument/2006/relationships/slideLayout" Target="../slideLayouts/slideLayout10.xml"/></Relationships>
</file>

<file path=ppt/slides/_rels/slide8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10.xml"/><Relationship Id="rId4" Type="http://schemas.openxmlformats.org/officeDocument/2006/relationships/image" Target="../media/image10.PNG"/></Relationships>
</file>

<file path=ppt/slides/_rels/slide8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3.PNG"/><Relationship Id="rId1" Type="http://schemas.openxmlformats.org/officeDocument/2006/relationships/slideLayout" Target="../slideLayouts/slideLayout10.xml"/></Relationships>
</file>

<file path=ppt/slides/_rels/slide8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10.xml"/><Relationship Id="rId5" Type="http://schemas.openxmlformats.org/officeDocument/2006/relationships/image" Target="../media/image10.PNG"/><Relationship Id="rId4" Type="http://schemas.openxmlformats.org/officeDocument/2006/relationships/image" Target="../media/image12.PNG"/></Relationships>
</file>

<file path=ppt/slides/_rels/slide9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5.xml"/><Relationship Id="rId1" Type="http://schemas.openxmlformats.org/officeDocument/2006/relationships/slideLayout" Target="../slideLayouts/slideLayout10.xml"/><Relationship Id="rId4" Type="http://schemas.openxmlformats.org/officeDocument/2006/relationships/image" Target="../media/image84.PNG"/></Relationships>
</file>

<file path=ppt/slides/_rels/slide9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26.xml"/><Relationship Id="rId1" Type="http://schemas.openxmlformats.org/officeDocument/2006/relationships/slideLayout" Target="../slideLayouts/slideLayout10.xml"/><Relationship Id="rId4" Type="http://schemas.openxmlformats.org/officeDocument/2006/relationships/image" Target="../media/image10.PNG"/></Relationships>
</file>

<file path=ppt/slides/_rels/slide9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7.xml"/><Relationship Id="rId1" Type="http://schemas.openxmlformats.org/officeDocument/2006/relationships/slideLayout" Target="../slideLayouts/slideLayout10.xml"/><Relationship Id="rId4" Type="http://schemas.openxmlformats.org/officeDocument/2006/relationships/image" Target="../media/image86.PNG"/></Relationships>
</file>

<file path=ppt/slides/_rels/slide9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7.PNG"/><Relationship Id="rId1" Type="http://schemas.openxmlformats.org/officeDocument/2006/relationships/slideLayout" Target="../slideLayouts/slideLayout10.xml"/></Relationships>
</file>

<file path=ppt/slides/_rels/slide9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6.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28.xml"/><Relationship Id="rId1" Type="http://schemas.openxmlformats.org/officeDocument/2006/relationships/slideLayout" Target="../slideLayouts/slideLayout10.xml"/><Relationship Id="rId4" Type="http://schemas.openxmlformats.org/officeDocument/2006/relationships/image" Target="../media/image89.PNG"/></Relationships>
</file>

<file path=ppt/slides/_rels/slide97.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10.xml"/></Relationships>
</file>

<file path=ppt/slides/_rels/slide9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29.xml"/><Relationship Id="rId1" Type="http://schemas.openxmlformats.org/officeDocument/2006/relationships/slideLayout" Target="../slideLayouts/slideLayout10.xml"/></Relationships>
</file>

<file path=ppt/slides/_rels/slide9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B4F89A5A-EFF4-F239-3B91-F29DE148BB73}"/>
              </a:ext>
            </a:extLst>
          </p:cNvPr>
          <p:cNvSpPr>
            <a:spLocks noGrp="1"/>
          </p:cNvSpPr>
          <p:nvPr>
            <p:ph type="dt" sz="half" idx="11"/>
          </p:nvPr>
        </p:nvSpPr>
        <p:spPr/>
        <p:txBody>
          <a:bodyPr/>
          <a:lstStyle/>
          <a:p>
            <a:fld id="{5A648A70-83CF-4E49-9808-06D21AC6D48F}" type="datetime4">
              <a:rPr lang="en-US" smtClean="0">
                <a:solidFill>
                  <a:schemeClr val="bg2">
                    <a:lumMod val="75000"/>
                  </a:schemeClr>
                </a:solidFill>
              </a:rPr>
              <a:t>April 10, 2023</a:t>
            </a:fld>
            <a:endParaRPr lang="en-US" dirty="0">
              <a:solidFill>
                <a:schemeClr val="bg2">
                  <a:lumMod val="75000"/>
                </a:schemeClr>
              </a:solidFill>
            </a:endParaRPr>
          </a:p>
        </p:txBody>
      </p:sp>
      <p:sp>
        <p:nvSpPr>
          <p:cNvPr id="5" name="Footer Placeholder 4">
            <a:extLst>
              <a:ext uri="{FF2B5EF4-FFF2-40B4-BE49-F238E27FC236}">
                <a16:creationId xmlns:a16="http://schemas.microsoft.com/office/drawing/2014/main" id="{0E3C0BEF-7EA0-E2BD-E5A9-2022007FE6C7}"/>
              </a:ext>
            </a:extLst>
          </p:cNvPr>
          <p:cNvSpPr>
            <a:spLocks noGrp="1"/>
          </p:cNvSpPr>
          <p:nvPr>
            <p:ph type="ftr" sz="quarter" idx="12"/>
          </p:nvPr>
        </p:nvSpPr>
        <p:spPr/>
        <p:txBody>
          <a:bodyPr/>
          <a:lstStyle/>
          <a:p>
            <a:r>
              <a:rPr lang="en-US">
                <a:solidFill>
                  <a:srgbClr val="FFFFFF">
                    <a:lumMod val="75000"/>
                  </a:srgbClr>
                </a:solidFill>
              </a:rPr>
              <a:t>© 2021 Trellance, Inc. All rights reserved.</a:t>
            </a:r>
            <a:endParaRPr lang="en-US" dirty="0">
              <a:solidFill>
                <a:srgbClr val="FFFFFF">
                  <a:lumMod val="75000"/>
                </a:srgbClr>
              </a:solidFill>
            </a:endParaRPr>
          </a:p>
        </p:txBody>
      </p:sp>
      <p:sp>
        <p:nvSpPr>
          <p:cNvPr id="6" name="Slide Number Placeholder 5">
            <a:extLst>
              <a:ext uri="{FF2B5EF4-FFF2-40B4-BE49-F238E27FC236}">
                <a16:creationId xmlns:a16="http://schemas.microsoft.com/office/drawing/2014/main" id="{1656A3D0-61EB-8CD7-DF40-D38DCB2C00ED}"/>
              </a:ext>
            </a:extLst>
          </p:cNvPr>
          <p:cNvSpPr>
            <a:spLocks noGrp="1"/>
          </p:cNvSpPr>
          <p:nvPr>
            <p:ph type="sldNum" sz="quarter" idx="13"/>
          </p:nvPr>
        </p:nvSpPr>
        <p:spPr/>
        <p:txBody>
          <a:bodyPr/>
          <a:lstStyle/>
          <a:p>
            <a:fld id="{2533969A-88D7-D043-9145-D433A02B4603}" type="slidenum">
              <a:rPr lang="en-US" smtClean="0"/>
              <a:pPr/>
              <a:t>1</a:t>
            </a:fld>
            <a:endParaRPr lang="en-US" dirty="0"/>
          </a:p>
        </p:txBody>
      </p:sp>
      <p:pic>
        <p:nvPicPr>
          <p:cNvPr id="8" name="Content Placeholder 7" descr="Logo&#10;&#10;Description automatically generated">
            <a:extLst>
              <a:ext uri="{FF2B5EF4-FFF2-40B4-BE49-F238E27FC236}">
                <a16:creationId xmlns:a16="http://schemas.microsoft.com/office/drawing/2014/main" id="{1BA64CBB-63CB-E216-BA58-687F1D6C8626}"/>
              </a:ext>
            </a:extLst>
          </p:cNvPr>
          <p:cNvPicPr>
            <a:picLocks noGrp="1" noChangeAspect="1"/>
          </p:cNvPicPr>
          <p:nvPr>
            <p:ph idx="4294967295"/>
          </p:nvPr>
        </p:nvPicPr>
        <p:blipFill>
          <a:blip r:embed="rId2"/>
          <a:stretch>
            <a:fillRect/>
          </a:stretch>
        </p:blipFill>
        <p:spPr>
          <a:xfrm>
            <a:off x="947683" y="1511558"/>
            <a:ext cx="10168189" cy="4609324"/>
          </a:xfrm>
        </p:spPr>
      </p:pic>
    </p:spTree>
    <p:extLst>
      <p:ext uri="{BB962C8B-B14F-4D97-AF65-F5344CB8AC3E}">
        <p14:creationId xmlns:p14="http://schemas.microsoft.com/office/powerpoint/2010/main" val="24832234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Diagram&#10;&#10;Description automatically generated">
            <a:extLst>
              <a:ext uri="{FF2B5EF4-FFF2-40B4-BE49-F238E27FC236}">
                <a16:creationId xmlns:a16="http://schemas.microsoft.com/office/drawing/2014/main" id="{3AFDD022-F1E5-E4B6-F286-41CBDCB5E458}"/>
              </a:ext>
            </a:extLst>
          </p:cNvPr>
          <p:cNvPicPr>
            <a:picLocks noGrp="1" noChangeAspect="1"/>
          </p:cNvPicPr>
          <p:nvPr>
            <p:ph sz="quarter" idx="13"/>
          </p:nvPr>
        </p:nvPicPr>
        <p:blipFill>
          <a:blip r:embed="rId3"/>
          <a:stretch>
            <a:fillRect/>
          </a:stretch>
        </p:blipFill>
        <p:spPr>
          <a:xfrm>
            <a:off x="1058779" y="1299412"/>
            <a:ext cx="9296400" cy="4245572"/>
          </a:xfrm>
        </p:spPr>
      </p:pic>
      <p:sp>
        <p:nvSpPr>
          <p:cNvPr id="3" name="Title 2">
            <a:extLst>
              <a:ext uri="{FF2B5EF4-FFF2-40B4-BE49-F238E27FC236}">
                <a16:creationId xmlns:a16="http://schemas.microsoft.com/office/drawing/2014/main" id="{37E69CE0-5B88-6227-A1BE-0B91C5F68C19}"/>
              </a:ext>
            </a:extLst>
          </p:cNvPr>
          <p:cNvSpPr>
            <a:spLocks noGrp="1"/>
          </p:cNvSpPr>
          <p:nvPr>
            <p:ph type="title"/>
          </p:nvPr>
        </p:nvSpPr>
        <p:spPr>
          <a:xfrm>
            <a:off x="548640" y="488561"/>
            <a:ext cx="10687175" cy="444693"/>
          </a:xfrm>
        </p:spPr>
        <p:txBody>
          <a:bodyPr/>
          <a:lstStyle/>
          <a:p>
            <a:r>
              <a:rPr lang="en-US" sz="2800" dirty="0">
                <a:latin typeface="Georgia" panose="02040502050405020303" pitchFamily="18" charset="0"/>
              </a:rPr>
              <a:t>Power BI Architecture</a:t>
            </a:r>
          </a:p>
        </p:txBody>
      </p:sp>
      <p:sp>
        <p:nvSpPr>
          <p:cNvPr id="4" name="Date Placeholder 3">
            <a:extLst>
              <a:ext uri="{FF2B5EF4-FFF2-40B4-BE49-F238E27FC236}">
                <a16:creationId xmlns:a16="http://schemas.microsoft.com/office/drawing/2014/main" id="{BDBEDAB1-6594-F2CE-A867-C30041B7C45E}"/>
              </a:ext>
            </a:extLst>
          </p:cNvPr>
          <p:cNvSpPr>
            <a:spLocks noGrp="1"/>
          </p:cNvSpPr>
          <p:nvPr>
            <p:ph type="dt" sz="half" idx="14"/>
          </p:nvPr>
        </p:nvSpPr>
        <p:spPr/>
        <p:txBody>
          <a:bodyPr/>
          <a:lstStyle/>
          <a:p>
            <a:fld id="{5A648A70-83CF-4E49-9808-06D21AC6D48F}" type="datetime4">
              <a:rPr lang="en-US" smtClean="0">
                <a:solidFill>
                  <a:schemeClr val="bg2">
                    <a:lumMod val="75000"/>
                  </a:schemeClr>
                </a:solidFill>
              </a:rPr>
              <a:t>April 10, 2023</a:t>
            </a:fld>
            <a:endParaRPr lang="en-US" dirty="0">
              <a:solidFill>
                <a:schemeClr val="bg2">
                  <a:lumMod val="75000"/>
                </a:schemeClr>
              </a:solidFill>
            </a:endParaRPr>
          </a:p>
        </p:txBody>
      </p:sp>
      <p:sp>
        <p:nvSpPr>
          <p:cNvPr id="5" name="Footer Placeholder 4">
            <a:extLst>
              <a:ext uri="{FF2B5EF4-FFF2-40B4-BE49-F238E27FC236}">
                <a16:creationId xmlns:a16="http://schemas.microsoft.com/office/drawing/2014/main" id="{0FBC5500-0BEB-FE25-509F-ED61166237D2}"/>
              </a:ext>
            </a:extLst>
          </p:cNvPr>
          <p:cNvSpPr>
            <a:spLocks noGrp="1"/>
          </p:cNvSpPr>
          <p:nvPr>
            <p:ph type="ftr" sz="quarter" idx="15"/>
          </p:nvPr>
        </p:nvSpPr>
        <p:spPr/>
        <p:txBody>
          <a:bodyPr/>
          <a:lstStyle/>
          <a:p>
            <a:r>
              <a:rPr lang="en-US">
                <a:solidFill>
                  <a:srgbClr val="FFFFFF">
                    <a:lumMod val="75000"/>
                  </a:srgbClr>
                </a:solidFill>
              </a:rPr>
              <a:t>© 2021 Trellance, Inc. All rights reserved.</a:t>
            </a:r>
            <a:endParaRPr lang="en-US" dirty="0">
              <a:solidFill>
                <a:srgbClr val="FFFFFF">
                  <a:lumMod val="75000"/>
                </a:srgbClr>
              </a:solidFill>
            </a:endParaRPr>
          </a:p>
        </p:txBody>
      </p:sp>
      <p:sp>
        <p:nvSpPr>
          <p:cNvPr id="6" name="Slide Number Placeholder 5">
            <a:extLst>
              <a:ext uri="{FF2B5EF4-FFF2-40B4-BE49-F238E27FC236}">
                <a16:creationId xmlns:a16="http://schemas.microsoft.com/office/drawing/2014/main" id="{5EBCFF9C-619C-A7FA-7350-A6DD123B2A25}"/>
              </a:ext>
            </a:extLst>
          </p:cNvPr>
          <p:cNvSpPr>
            <a:spLocks noGrp="1"/>
          </p:cNvSpPr>
          <p:nvPr>
            <p:ph type="sldNum" sz="quarter" idx="16"/>
          </p:nvPr>
        </p:nvSpPr>
        <p:spPr/>
        <p:txBody>
          <a:bodyPr/>
          <a:lstStyle/>
          <a:p>
            <a:fld id="{2533969A-88D7-D043-9145-D433A02B4603}" type="slidenum">
              <a:rPr lang="en-US" smtClean="0"/>
              <a:pPr/>
              <a:t>10</a:t>
            </a:fld>
            <a:endParaRPr lang="en-US" dirty="0"/>
          </a:p>
        </p:txBody>
      </p:sp>
      <p:pic>
        <p:nvPicPr>
          <p:cNvPr id="2" name="Picture 1" descr="Icon&#10;&#10;Description automatically generated">
            <a:extLst>
              <a:ext uri="{FF2B5EF4-FFF2-40B4-BE49-F238E27FC236}">
                <a16:creationId xmlns:a16="http://schemas.microsoft.com/office/drawing/2014/main" id="{6AF88885-0DDB-2576-B2F8-4F86761F1630}"/>
              </a:ext>
            </a:extLst>
          </p:cNvPr>
          <p:cNvPicPr>
            <a:picLocks noChangeAspect="1"/>
          </p:cNvPicPr>
          <p:nvPr/>
        </p:nvPicPr>
        <p:blipFill>
          <a:blip r:embed="rId4"/>
          <a:stretch>
            <a:fillRect/>
          </a:stretch>
        </p:blipFill>
        <p:spPr>
          <a:xfrm>
            <a:off x="10540766" y="272749"/>
            <a:ext cx="556308" cy="525826"/>
          </a:xfrm>
          <a:prstGeom prst="rect">
            <a:avLst/>
          </a:prstGeom>
        </p:spPr>
      </p:pic>
      <p:sp>
        <p:nvSpPr>
          <p:cNvPr id="9" name="Arrow: Down 8">
            <a:extLst>
              <a:ext uri="{FF2B5EF4-FFF2-40B4-BE49-F238E27FC236}">
                <a16:creationId xmlns:a16="http://schemas.microsoft.com/office/drawing/2014/main" id="{8C14AADC-77EF-15F1-9E29-17F851511FBC}"/>
              </a:ext>
            </a:extLst>
          </p:cNvPr>
          <p:cNvSpPr/>
          <p:nvPr/>
        </p:nvSpPr>
        <p:spPr>
          <a:xfrm>
            <a:off x="2405849" y="3187083"/>
            <a:ext cx="204186" cy="49715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3"/>
              </a:solidFill>
            </a:endParaRPr>
          </a:p>
        </p:txBody>
      </p:sp>
      <p:sp>
        <p:nvSpPr>
          <p:cNvPr id="10" name="Oval 9">
            <a:extLst>
              <a:ext uri="{FF2B5EF4-FFF2-40B4-BE49-F238E27FC236}">
                <a16:creationId xmlns:a16="http://schemas.microsoft.com/office/drawing/2014/main" id="{CCA2410D-477A-3FC8-75D1-23A0B04CBA7C}"/>
              </a:ext>
            </a:extLst>
          </p:cNvPr>
          <p:cNvSpPr/>
          <p:nvPr/>
        </p:nvSpPr>
        <p:spPr>
          <a:xfrm>
            <a:off x="9312676" y="1593542"/>
            <a:ext cx="523782"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661233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B8A2AD05-6D6E-7752-CF0C-C7BF97689510}"/>
              </a:ext>
            </a:extLst>
          </p:cNvPr>
          <p:cNvSpPr>
            <a:spLocks noGrp="1"/>
          </p:cNvSpPr>
          <p:nvPr>
            <p:ph idx="1"/>
          </p:nvPr>
        </p:nvSpPr>
        <p:spPr>
          <a:xfrm>
            <a:off x="3247054" y="3346101"/>
            <a:ext cx="5337110" cy="2914739"/>
          </a:xfrm>
        </p:spPr>
        <p:txBody>
          <a:bodyPr/>
          <a:lstStyle/>
          <a:p>
            <a:pPr marL="342900" indent="-342900" algn="l">
              <a:buFont typeface="Wingdings" panose="05000000000000000000" pitchFamily="2" charset="2"/>
              <a:buChar char="§"/>
            </a:pPr>
            <a:r>
              <a:rPr lang="en-US" sz="2000" dirty="0">
                <a:latin typeface="Georgia" panose="02040502050405020303" pitchFamily="18" charset="0"/>
              </a:rPr>
              <a:t>Themes</a:t>
            </a:r>
          </a:p>
          <a:p>
            <a:pPr marL="342900" indent="-342900" algn="l">
              <a:buFont typeface="Wingdings" panose="05000000000000000000" pitchFamily="2" charset="2"/>
              <a:buChar char="§"/>
            </a:pPr>
            <a:r>
              <a:rPr lang="en-US" sz="2000" dirty="0">
                <a:latin typeface="Georgia" panose="02040502050405020303" pitchFamily="18" charset="0"/>
              </a:rPr>
              <a:t>Page view</a:t>
            </a:r>
          </a:p>
          <a:p>
            <a:pPr marL="342900" indent="-342900" algn="l">
              <a:buFont typeface="Wingdings" panose="05000000000000000000" pitchFamily="2" charset="2"/>
              <a:buChar char="§"/>
            </a:pPr>
            <a:r>
              <a:rPr lang="en-US" sz="2000" dirty="0">
                <a:latin typeface="Georgia" panose="02040502050405020303" pitchFamily="18" charset="0"/>
              </a:rPr>
              <a:t>Mobile layout</a:t>
            </a:r>
          </a:p>
          <a:p>
            <a:pPr marL="342900" indent="-342900" algn="l">
              <a:buFont typeface="Wingdings" panose="05000000000000000000" pitchFamily="2" charset="2"/>
              <a:buChar char="§"/>
            </a:pPr>
            <a:r>
              <a:rPr lang="en-US" sz="2000" dirty="0">
                <a:latin typeface="Georgia" panose="02040502050405020303" pitchFamily="18" charset="0"/>
              </a:rPr>
              <a:t>Gridlines | Lock objects</a:t>
            </a:r>
          </a:p>
          <a:p>
            <a:pPr marL="342900" indent="-342900" algn="l">
              <a:buFont typeface="Wingdings" panose="05000000000000000000" pitchFamily="2" charset="2"/>
              <a:buChar char="§"/>
            </a:pPr>
            <a:r>
              <a:rPr lang="en-US" sz="2000" dirty="0">
                <a:latin typeface="Georgia" panose="02040502050405020303" pitchFamily="18" charset="0"/>
              </a:rPr>
              <a:t>Filters</a:t>
            </a:r>
          </a:p>
          <a:p>
            <a:pPr marL="342900" indent="-342900" algn="l">
              <a:buFont typeface="Wingdings" panose="05000000000000000000" pitchFamily="2" charset="2"/>
              <a:buChar char="§"/>
            </a:pPr>
            <a:r>
              <a:rPr lang="en-US" sz="2000" dirty="0">
                <a:latin typeface="Georgia" panose="02040502050405020303" pitchFamily="18" charset="0"/>
              </a:rPr>
              <a:t>Bookmarks</a:t>
            </a:r>
          </a:p>
          <a:p>
            <a:pPr marL="342900" indent="-342900" algn="l">
              <a:buFont typeface="Wingdings" panose="05000000000000000000" pitchFamily="2" charset="2"/>
              <a:buChar char="§"/>
            </a:pPr>
            <a:r>
              <a:rPr lang="en-US" sz="2000" dirty="0">
                <a:latin typeface="Georgia" panose="02040502050405020303" pitchFamily="18" charset="0"/>
              </a:rPr>
              <a:t>Selection</a:t>
            </a:r>
          </a:p>
          <a:p>
            <a:pPr marL="342900" indent="-342900" algn="l">
              <a:buFont typeface="Wingdings" panose="05000000000000000000" pitchFamily="2" charset="2"/>
              <a:buChar char="§"/>
            </a:pPr>
            <a:r>
              <a:rPr lang="en-US" sz="2000" dirty="0">
                <a:latin typeface="Georgia" panose="02040502050405020303" pitchFamily="18" charset="0"/>
              </a:rPr>
              <a:t>Performance Analyzer </a:t>
            </a:r>
          </a:p>
          <a:p>
            <a:pPr marL="342900" indent="-342900" algn="l">
              <a:buFont typeface="Wingdings" panose="05000000000000000000" pitchFamily="2" charset="2"/>
              <a:buChar char="§"/>
            </a:pPr>
            <a:r>
              <a:rPr lang="en-US" sz="2000" dirty="0">
                <a:latin typeface="Georgia" panose="02040502050405020303" pitchFamily="18" charset="0"/>
              </a:rPr>
              <a:t>Sync Slicer</a:t>
            </a:r>
          </a:p>
          <a:p>
            <a:endParaRPr lang="en-US" dirty="0"/>
          </a:p>
        </p:txBody>
      </p:sp>
      <p:sp>
        <p:nvSpPr>
          <p:cNvPr id="4" name="Date Placeholder 3">
            <a:extLst>
              <a:ext uri="{FF2B5EF4-FFF2-40B4-BE49-F238E27FC236}">
                <a16:creationId xmlns:a16="http://schemas.microsoft.com/office/drawing/2014/main" id="{B756C7A9-64B7-E60B-90EF-E9092FF8C01E}"/>
              </a:ext>
            </a:extLst>
          </p:cNvPr>
          <p:cNvSpPr>
            <a:spLocks noGrp="1"/>
          </p:cNvSpPr>
          <p:nvPr>
            <p:ph type="dt" sz="half" idx="10"/>
          </p:nvPr>
        </p:nvSpPr>
        <p:spPr/>
        <p:txBody>
          <a:bodyPr/>
          <a:lstStyle/>
          <a:p>
            <a:fld id="{5A648A70-83CF-4E49-9808-06D21AC6D48F}" type="datetime4">
              <a:rPr lang="en-US" smtClean="0">
                <a:solidFill>
                  <a:schemeClr val="bg2">
                    <a:lumMod val="75000"/>
                  </a:schemeClr>
                </a:solidFill>
              </a:rPr>
              <a:t>April 10, 2023</a:t>
            </a:fld>
            <a:endParaRPr lang="en-US" dirty="0">
              <a:solidFill>
                <a:schemeClr val="bg2">
                  <a:lumMod val="75000"/>
                </a:schemeClr>
              </a:solidFill>
            </a:endParaRPr>
          </a:p>
        </p:txBody>
      </p:sp>
      <p:sp>
        <p:nvSpPr>
          <p:cNvPr id="5" name="Footer Placeholder 4">
            <a:extLst>
              <a:ext uri="{FF2B5EF4-FFF2-40B4-BE49-F238E27FC236}">
                <a16:creationId xmlns:a16="http://schemas.microsoft.com/office/drawing/2014/main" id="{E317E9B8-1C8C-EADF-E1C7-A1E47624B943}"/>
              </a:ext>
            </a:extLst>
          </p:cNvPr>
          <p:cNvSpPr>
            <a:spLocks noGrp="1"/>
          </p:cNvSpPr>
          <p:nvPr>
            <p:ph type="ftr" sz="quarter" idx="11"/>
          </p:nvPr>
        </p:nvSpPr>
        <p:spPr/>
        <p:txBody>
          <a:bodyPr/>
          <a:lstStyle/>
          <a:p>
            <a:r>
              <a:rPr lang="en-US">
                <a:solidFill>
                  <a:srgbClr val="FFFFFF">
                    <a:lumMod val="75000"/>
                  </a:srgbClr>
                </a:solidFill>
              </a:rPr>
              <a:t>© 2021 Trellance, Inc. All rights reserved.</a:t>
            </a:r>
            <a:endParaRPr lang="en-US" dirty="0">
              <a:solidFill>
                <a:srgbClr val="FFFFFF">
                  <a:lumMod val="75000"/>
                </a:srgbClr>
              </a:solidFill>
            </a:endParaRPr>
          </a:p>
        </p:txBody>
      </p:sp>
      <p:sp>
        <p:nvSpPr>
          <p:cNvPr id="6" name="Slide Number Placeholder 5">
            <a:extLst>
              <a:ext uri="{FF2B5EF4-FFF2-40B4-BE49-F238E27FC236}">
                <a16:creationId xmlns:a16="http://schemas.microsoft.com/office/drawing/2014/main" id="{C310E157-94C1-7D74-CE2D-90C1B753A474}"/>
              </a:ext>
            </a:extLst>
          </p:cNvPr>
          <p:cNvSpPr>
            <a:spLocks noGrp="1"/>
          </p:cNvSpPr>
          <p:nvPr>
            <p:ph type="sldNum" sz="quarter" idx="12"/>
          </p:nvPr>
        </p:nvSpPr>
        <p:spPr/>
        <p:txBody>
          <a:bodyPr/>
          <a:lstStyle/>
          <a:p>
            <a:fld id="{2533969A-88D7-D043-9145-D433A02B4603}" type="slidenum">
              <a:rPr lang="en-US" smtClean="0"/>
              <a:pPr/>
              <a:t>100</a:t>
            </a:fld>
            <a:endParaRPr lang="en-US" dirty="0"/>
          </a:p>
        </p:txBody>
      </p:sp>
      <p:sp>
        <p:nvSpPr>
          <p:cNvPr id="8" name="TextBox 7">
            <a:extLst>
              <a:ext uri="{FF2B5EF4-FFF2-40B4-BE49-F238E27FC236}">
                <a16:creationId xmlns:a16="http://schemas.microsoft.com/office/drawing/2014/main" id="{4C16A6DD-C61C-E39C-6BD2-0EB7D5570CC1}"/>
              </a:ext>
            </a:extLst>
          </p:cNvPr>
          <p:cNvSpPr txBox="1"/>
          <p:nvPr/>
        </p:nvSpPr>
        <p:spPr>
          <a:xfrm>
            <a:off x="373224" y="587595"/>
            <a:ext cx="3281869" cy="523220"/>
          </a:xfrm>
          <a:prstGeom prst="rect">
            <a:avLst/>
          </a:prstGeom>
          <a:noFill/>
        </p:spPr>
        <p:txBody>
          <a:bodyPr wrap="square" rtlCol="0">
            <a:spAutoFit/>
          </a:bodyPr>
          <a:lstStyle/>
          <a:p>
            <a:r>
              <a:rPr lang="en-US" sz="2800" dirty="0">
                <a:solidFill>
                  <a:schemeClr val="bg2"/>
                </a:solidFill>
                <a:latin typeface="Georgia" panose="02040502050405020303" pitchFamily="18" charset="0"/>
              </a:rPr>
              <a:t>Outlines</a:t>
            </a:r>
          </a:p>
        </p:txBody>
      </p:sp>
      <p:pic>
        <p:nvPicPr>
          <p:cNvPr id="10" name="Picture 9" descr="Graphical user interface&#10;&#10;Description automatically generated">
            <a:extLst>
              <a:ext uri="{FF2B5EF4-FFF2-40B4-BE49-F238E27FC236}">
                <a16:creationId xmlns:a16="http://schemas.microsoft.com/office/drawing/2014/main" id="{1FC625B0-FE6B-8EB1-0FA4-99AA3313335A}"/>
              </a:ext>
            </a:extLst>
          </p:cNvPr>
          <p:cNvPicPr>
            <a:picLocks noChangeAspect="1"/>
          </p:cNvPicPr>
          <p:nvPr/>
        </p:nvPicPr>
        <p:blipFill>
          <a:blip r:embed="rId2"/>
          <a:stretch>
            <a:fillRect/>
          </a:stretch>
        </p:blipFill>
        <p:spPr>
          <a:xfrm>
            <a:off x="239941" y="1215850"/>
            <a:ext cx="11712117" cy="1266093"/>
          </a:xfrm>
          <a:prstGeom prst="rect">
            <a:avLst/>
          </a:prstGeom>
        </p:spPr>
      </p:pic>
    </p:spTree>
    <p:extLst>
      <p:ext uri="{BB962C8B-B14F-4D97-AF65-F5344CB8AC3E}">
        <p14:creationId xmlns:p14="http://schemas.microsoft.com/office/powerpoint/2010/main" val="23110121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D88BA24-55A9-0E23-FB6A-E630F9500E00}"/>
              </a:ext>
            </a:extLst>
          </p:cNvPr>
          <p:cNvSpPr>
            <a:spLocks noGrp="1"/>
          </p:cNvSpPr>
          <p:nvPr>
            <p:ph sz="quarter" idx="13"/>
          </p:nvPr>
        </p:nvSpPr>
        <p:spPr>
          <a:xfrm>
            <a:off x="793102" y="1240972"/>
            <a:ext cx="10442713" cy="4590662"/>
          </a:xfrm>
        </p:spPr>
        <p:txBody>
          <a:bodyPr/>
          <a:lstStyle/>
          <a:p>
            <a:pPr>
              <a:buFont typeface="Arial" panose="020B0604020202020204" pitchFamily="34" charset="0"/>
              <a:buChar char="•"/>
            </a:pPr>
            <a:r>
              <a:rPr lang="en-US" sz="2000" dirty="0">
                <a:latin typeface="Georgia" panose="02040502050405020303" pitchFamily="18" charset="0"/>
              </a:rPr>
              <a:t>Filters are very powerful features in Power BI</a:t>
            </a:r>
          </a:p>
          <a:p>
            <a:pPr>
              <a:buFont typeface="Arial" panose="020B0604020202020204" pitchFamily="34" charset="0"/>
              <a:buChar char="•"/>
            </a:pPr>
            <a:r>
              <a:rPr lang="en-US" sz="2000" dirty="0">
                <a:latin typeface="Georgia" panose="02040502050405020303" pitchFamily="18" charset="0"/>
              </a:rPr>
              <a:t>They are mainly used to sort the data based on some selected condition as per the business need.</a:t>
            </a:r>
            <a:endParaRPr lang="en-US" sz="2000" b="1" dirty="0">
              <a:latin typeface="Georgia" panose="02040502050405020303" pitchFamily="18" charset="0"/>
            </a:endParaRPr>
          </a:p>
          <a:p>
            <a:pPr marL="0" indent="0">
              <a:buNone/>
            </a:pPr>
            <a:r>
              <a:rPr lang="en-US" sz="2000" b="1" dirty="0">
                <a:solidFill>
                  <a:srgbClr val="125798"/>
                </a:solidFill>
                <a:latin typeface="Georgia" panose="02040502050405020303" pitchFamily="18" charset="0"/>
              </a:rPr>
              <a:t>Filter Types</a:t>
            </a:r>
          </a:p>
          <a:p>
            <a:pPr>
              <a:buFont typeface="Arial" panose="020B0604020202020204" pitchFamily="34" charset="0"/>
              <a:buChar char="•"/>
            </a:pPr>
            <a:r>
              <a:rPr lang="en-US" sz="2000" b="1" dirty="0">
                <a:latin typeface="Georgia" panose="02040502050405020303" pitchFamily="18" charset="0"/>
              </a:rPr>
              <a:t>Visual Level Filter</a:t>
            </a:r>
            <a:r>
              <a:rPr lang="en-US" sz="2000" dirty="0">
                <a:latin typeface="Georgia" panose="02040502050405020303" pitchFamily="18" charset="0"/>
              </a:rPr>
              <a:t> : Filter is applied only on that visual, rest of the visuals will not effect</a:t>
            </a:r>
          </a:p>
          <a:p>
            <a:pPr>
              <a:buFont typeface="Arial" panose="020B0604020202020204" pitchFamily="34" charset="0"/>
              <a:buChar char="•"/>
            </a:pPr>
            <a:r>
              <a:rPr lang="en-US" sz="2000" b="1" dirty="0">
                <a:latin typeface="Georgia" panose="02040502050405020303" pitchFamily="18" charset="0"/>
              </a:rPr>
              <a:t>Page Level Filter :</a:t>
            </a:r>
            <a:r>
              <a:rPr lang="en-US" sz="2000" dirty="0">
                <a:latin typeface="Georgia" panose="02040502050405020303" pitchFamily="18" charset="0"/>
              </a:rPr>
              <a:t> Filters are applied entirely on page itself, all the visuals in the page</a:t>
            </a:r>
          </a:p>
          <a:p>
            <a:pPr marL="0" indent="0">
              <a:buNone/>
            </a:pPr>
            <a:r>
              <a:rPr lang="en-US" sz="2000" dirty="0">
                <a:latin typeface="Georgia" panose="02040502050405020303" pitchFamily="18" charset="0"/>
              </a:rPr>
              <a:t>                                           will effect.</a:t>
            </a:r>
          </a:p>
          <a:p>
            <a:pPr>
              <a:buFont typeface="Arial" panose="020B0604020202020204" pitchFamily="34" charset="0"/>
              <a:buChar char="•"/>
            </a:pPr>
            <a:r>
              <a:rPr lang="en-US" sz="2000" b="1" dirty="0">
                <a:latin typeface="Georgia" panose="02040502050405020303" pitchFamily="18" charset="0"/>
              </a:rPr>
              <a:t>Report Level Filter</a:t>
            </a:r>
            <a:r>
              <a:rPr lang="en-US" sz="2000" dirty="0">
                <a:latin typeface="Georgia" panose="02040502050405020303" pitchFamily="18" charset="0"/>
              </a:rPr>
              <a:t> (Filter on all pages) : Filter are applied on all pages, all the visuals in</a:t>
            </a:r>
          </a:p>
          <a:p>
            <a:pPr marL="0" indent="0">
              <a:buNone/>
            </a:pPr>
            <a:r>
              <a:rPr lang="en-US" sz="2000" dirty="0">
                <a:latin typeface="Georgia" panose="02040502050405020303" pitchFamily="18" charset="0"/>
              </a:rPr>
              <a:t>                                                                                    all pages will effect</a:t>
            </a:r>
          </a:p>
          <a:p>
            <a:pPr marL="0" indent="0">
              <a:buNone/>
            </a:pPr>
            <a:endParaRPr lang="en-US" dirty="0"/>
          </a:p>
        </p:txBody>
      </p:sp>
      <p:sp>
        <p:nvSpPr>
          <p:cNvPr id="3" name="Title 2">
            <a:extLst>
              <a:ext uri="{FF2B5EF4-FFF2-40B4-BE49-F238E27FC236}">
                <a16:creationId xmlns:a16="http://schemas.microsoft.com/office/drawing/2014/main" id="{99470509-2B96-70A5-DB31-A43BA1AE0AAE}"/>
              </a:ext>
            </a:extLst>
          </p:cNvPr>
          <p:cNvSpPr>
            <a:spLocks noGrp="1"/>
          </p:cNvSpPr>
          <p:nvPr>
            <p:ph type="title"/>
          </p:nvPr>
        </p:nvSpPr>
        <p:spPr>
          <a:xfrm>
            <a:off x="548640" y="488561"/>
            <a:ext cx="2427825" cy="358869"/>
          </a:xfrm>
        </p:spPr>
        <p:txBody>
          <a:bodyPr/>
          <a:lstStyle/>
          <a:p>
            <a:r>
              <a:rPr lang="en-US" sz="2800" dirty="0">
                <a:latin typeface="Georgia" panose="02040502050405020303" pitchFamily="18" charset="0"/>
              </a:rPr>
              <a:t>Filters</a:t>
            </a:r>
          </a:p>
        </p:txBody>
      </p:sp>
      <p:sp>
        <p:nvSpPr>
          <p:cNvPr id="4" name="Date Placeholder 3">
            <a:extLst>
              <a:ext uri="{FF2B5EF4-FFF2-40B4-BE49-F238E27FC236}">
                <a16:creationId xmlns:a16="http://schemas.microsoft.com/office/drawing/2014/main" id="{9067758C-5A32-D3DF-6603-B2CC30DB5FBE}"/>
              </a:ext>
            </a:extLst>
          </p:cNvPr>
          <p:cNvSpPr>
            <a:spLocks noGrp="1"/>
          </p:cNvSpPr>
          <p:nvPr>
            <p:ph type="dt" sz="half" idx="14"/>
          </p:nvPr>
        </p:nvSpPr>
        <p:spPr/>
        <p:txBody>
          <a:bodyPr/>
          <a:lstStyle/>
          <a:p>
            <a:fld id="{5A648A70-83CF-4E49-9808-06D21AC6D48F}" type="datetime4">
              <a:rPr lang="en-US" smtClean="0">
                <a:solidFill>
                  <a:schemeClr val="bg2">
                    <a:lumMod val="75000"/>
                  </a:schemeClr>
                </a:solidFill>
              </a:rPr>
              <a:t>April 10, 2023</a:t>
            </a:fld>
            <a:endParaRPr lang="en-US" dirty="0">
              <a:solidFill>
                <a:schemeClr val="bg2">
                  <a:lumMod val="75000"/>
                </a:schemeClr>
              </a:solidFill>
            </a:endParaRPr>
          </a:p>
        </p:txBody>
      </p:sp>
      <p:sp>
        <p:nvSpPr>
          <p:cNvPr id="5" name="Footer Placeholder 4">
            <a:extLst>
              <a:ext uri="{FF2B5EF4-FFF2-40B4-BE49-F238E27FC236}">
                <a16:creationId xmlns:a16="http://schemas.microsoft.com/office/drawing/2014/main" id="{E33C5342-D659-D48A-3E30-185171E3FFD5}"/>
              </a:ext>
            </a:extLst>
          </p:cNvPr>
          <p:cNvSpPr>
            <a:spLocks noGrp="1"/>
          </p:cNvSpPr>
          <p:nvPr>
            <p:ph type="ftr" sz="quarter" idx="15"/>
          </p:nvPr>
        </p:nvSpPr>
        <p:spPr/>
        <p:txBody>
          <a:bodyPr/>
          <a:lstStyle/>
          <a:p>
            <a:r>
              <a:rPr lang="en-US">
                <a:solidFill>
                  <a:srgbClr val="FFFFFF">
                    <a:lumMod val="75000"/>
                  </a:srgbClr>
                </a:solidFill>
              </a:rPr>
              <a:t>© 2021 Trellance, Inc. All rights reserved.</a:t>
            </a:r>
            <a:endParaRPr lang="en-US" dirty="0">
              <a:solidFill>
                <a:srgbClr val="FFFFFF">
                  <a:lumMod val="75000"/>
                </a:srgbClr>
              </a:solidFill>
            </a:endParaRPr>
          </a:p>
        </p:txBody>
      </p:sp>
      <p:sp>
        <p:nvSpPr>
          <p:cNvPr id="6" name="Slide Number Placeholder 5">
            <a:extLst>
              <a:ext uri="{FF2B5EF4-FFF2-40B4-BE49-F238E27FC236}">
                <a16:creationId xmlns:a16="http://schemas.microsoft.com/office/drawing/2014/main" id="{FCBC582C-2440-BA0E-59CD-92D172A82C34}"/>
              </a:ext>
            </a:extLst>
          </p:cNvPr>
          <p:cNvSpPr>
            <a:spLocks noGrp="1"/>
          </p:cNvSpPr>
          <p:nvPr>
            <p:ph type="sldNum" sz="quarter" idx="16"/>
          </p:nvPr>
        </p:nvSpPr>
        <p:spPr/>
        <p:txBody>
          <a:bodyPr/>
          <a:lstStyle/>
          <a:p>
            <a:fld id="{2533969A-88D7-D043-9145-D433A02B4603}" type="slidenum">
              <a:rPr lang="en-US" smtClean="0"/>
              <a:pPr/>
              <a:t>101</a:t>
            </a:fld>
            <a:endParaRPr lang="en-US" dirty="0"/>
          </a:p>
        </p:txBody>
      </p:sp>
      <p:pic>
        <p:nvPicPr>
          <p:cNvPr id="7" name="Picture 6" descr="Icon&#10;&#10;Description automatically generated">
            <a:extLst>
              <a:ext uri="{FF2B5EF4-FFF2-40B4-BE49-F238E27FC236}">
                <a16:creationId xmlns:a16="http://schemas.microsoft.com/office/drawing/2014/main" id="{4DD256BD-9CF2-A0EF-8403-7FC44E26E85A}"/>
              </a:ext>
            </a:extLst>
          </p:cNvPr>
          <p:cNvPicPr>
            <a:picLocks noChangeAspect="1"/>
          </p:cNvPicPr>
          <p:nvPr/>
        </p:nvPicPr>
        <p:blipFill>
          <a:blip r:embed="rId2"/>
          <a:stretch>
            <a:fillRect/>
          </a:stretch>
        </p:blipFill>
        <p:spPr>
          <a:xfrm>
            <a:off x="10204864" y="321604"/>
            <a:ext cx="556308" cy="525826"/>
          </a:xfrm>
          <a:prstGeom prst="rect">
            <a:avLst/>
          </a:prstGeom>
        </p:spPr>
      </p:pic>
    </p:spTree>
    <p:extLst>
      <p:ext uri="{BB962C8B-B14F-4D97-AF65-F5344CB8AC3E}">
        <p14:creationId xmlns:p14="http://schemas.microsoft.com/office/powerpoint/2010/main" val="75500769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Graphical user interface, text, application&#10;&#10;Description automatically generated">
            <a:extLst>
              <a:ext uri="{FF2B5EF4-FFF2-40B4-BE49-F238E27FC236}">
                <a16:creationId xmlns:a16="http://schemas.microsoft.com/office/drawing/2014/main" id="{0CCF8844-E24C-AF15-365F-357FE194D181}"/>
              </a:ext>
            </a:extLst>
          </p:cNvPr>
          <p:cNvPicPr>
            <a:picLocks noGrp="1" noChangeAspect="1"/>
          </p:cNvPicPr>
          <p:nvPr>
            <p:ph sz="quarter" idx="13"/>
          </p:nvPr>
        </p:nvPicPr>
        <p:blipFill>
          <a:blip r:embed="rId2"/>
          <a:stretch>
            <a:fillRect/>
          </a:stretch>
        </p:blipFill>
        <p:spPr>
          <a:xfrm>
            <a:off x="8605437" y="1165297"/>
            <a:ext cx="2227403" cy="4930824"/>
          </a:xfrm>
        </p:spPr>
      </p:pic>
      <p:sp>
        <p:nvSpPr>
          <p:cNvPr id="3" name="Title 2">
            <a:extLst>
              <a:ext uri="{FF2B5EF4-FFF2-40B4-BE49-F238E27FC236}">
                <a16:creationId xmlns:a16="http://schemas.microsoft.com/office/drawing/2014/main" id="{8DF11BCA-1D24-D4C3-352B-0C53CD6263DD}"/>
              </a:ext>
            </a:extLst>
          </p:cNvPr>
          <p:cNvSpPr>
            <a:spLocks noGrp="1"/>
          </p:cNvSpPr>
          <p:nvPr>
            <p:ph type="title"/>
          </p:nvPr>
        </p:nvSpPr>
        <p:spPr>
          <a:xfrm>
            <a:off x="548640" y="488561"/>
            <a:ext cx="10687175" cy="416508"/>
          </a:xfrm>
        </p:spPr>
        <p:txBody>
          <a:bodyPr/>
          <a:lstStyle/>
          <a:p>
            <a:r>
              <a:rPr lang="en-US" sz="2400" dirty="0">
                <a:latin typeface="Georgia" panose="02040502050405020303" pitchFamily="18" charset="0"/>
              </a:rPr>
              <a:t>Demo</a:t>
            </a:r>
          </a:p>
        </p:txBody>
      </p:sp>
      <p:sp>
        <p:nvSpPr>
          <p:cNvPr id="4" name="Date Placeholder 3">
            <a:extLst>
              <a:ext uri="{FF2B5EF4-FFF2-40B4-BE49-F238E27FC236}">
                <a16:creationId xmlns:a16="http://schemas.microsoft.com/office/drawing/2014/main" id="{DB24E2FA-533F-0965-D706-A7B0557B7C29}"/>
              </a:ext>
            </a:extLst>
          </p:cNvPr>
          <p:cNvSpPr>
            <a:spLocks noGrp="1"/>
          </p:cNvSpPr>
          <p:nvPr>
            <p:ph type="dt" sz="half" idx="14"/>
          </p:nvPr>
        </p:nvSpPr>
        <p:spPr/>
        <p:txBody>
          <a:bodyPr/>
          <a:lstStyle/>
          <a:p>
            <a:fld id="{5A648A70-83CF-4E49-9808-06D21AC6D48F}" type="datetime4">
              <a:rPr lang="en-US" smtClean="0">
                <a:solidFill>
                  <a:schemeClr val="bg2">
                    <a:lumMod val="75000"/>
                  </a:schemeClr>
                </a:solidFill>
              </a:rPr>
              <a:t>April 10, 2023</a:t>
            </a:fld>
            <a:endParaRPr lang="en-US" dirty="0">
              <a:solidFill>
                <a:schemeClr val="bg2">
                  <a:lumMod val="75000"/>
                </a:schemeClr>
              </a:solidFill>
            </a:endParaRPr>
          </a:p>
        </p:txBody>
      </p:sp>
      <p:sp>
        <p:nvSpPr>
          <p:cNvPr id="5" name="Footer Placeholder 4">
            <a:extLst>
              <a:ext uri="{FF2B5EF4-FFF2-40B4-BE49-F238E27FC236}">
                <a16:creationId xmlns:a16="http://schemas.microsoft.com/office/drawing/2014/main" id="{B10F1A08-733B-C997-FDE5-7A9CD51C8EAE}"/>
              </a:ext>
            </a:extLst>
          </p:cNvPr>
          <p:cNvSpPr>
            <a:spLocks noGrp="1"/>
          </p:cNvSpPr>
          <p:nvPr>
            <p:ph type="ftr" sz="quarter" idx="15"/>
          </p:nvPr>
        </p:nvSpPr>
        <p:spPr/>
        <p:txBody>
          <a:bodyPr/>
          <a:lstStyle/>
          <a:p>
            <a:r>
              <a:rPr lang="en-US">
                <a:solidFill>
                  <a:srgbClr val="FFFFFF">
                    <a:lumMod val="75000"/>
                  </a:srgbClr>
                </a:solidFill>
              </a:rPr>
              <a:t>© 2021 Trellance, Inc. All rights reserved.</a:t>
            </a:r>
            <a:endParaRPr lang="en-US" dirty="0">
              <a:solidFill>
                <a:srgbClr val="FFFFFF">
                  <a:lumMod val="75000"/>
                </a:srgbClr>
              </a:solidFill>
            </a:endParaRPr>
          </a:p>
        </p:txBody>
      </p:sp>
      <p:sp>
        <p:nvSpPr>
          <p:cNvPr id="6" name="Slide Number Placeholder 5">
            <a:extLst>
              <a:ext uri="{FF2B5EF4-FFF2-40B4-BE49-F238E27FC236}">
                <a16:creationId xmlns:a16="http://schemas.microsoft.com/office/drawing/2014/main" id="{6F85CC17-BD8B-69EF-052B-564047DD4773}"/>
              </a:ext>
            </a:extLst>
          </p:cNvPr>
          <p:cNvSpPr>
            <a:spLocks noGrp="1"/>
          </p:cNvSpPr>
          <p:nvPr>
            <p:ph type="sldNum" sz="quarter" idx="16"/>
          </p:nvPr>
        </p:nvSpPr>
        <p:spPr/>
        <p:txBody>
          <a:bodyPr/>
          <a:lstStyle/>
          <a:p>
            <a:fld id="{2533969A-88D7-D043-9145-D433A02B4603}" type="slidenum">
              <a:rPr lang="en-US" smtClean="0"/>
              <a:pPr/>
              <a:t>102</a:t>
            </a:fld>
            <a:endParaRPr lang="en-US" dirty="0"/>
          </a:p>
        </p:txBody>
      </p:sp>
      <p:pic>
        <p:nvPicPr>
          <p:cNvPr id="2" name="Picture 1" descr="Icon&#10;&#10;Description automatically generated">
            <a:extLst>
              <a:ext uri="{FF2B5EF4-FFF2-40B4-BE49-F238E27FC236}">
                <a16:creationId xmlns:a16="http://schemas.microsoft.com/office/drawing/2014/main" id="{C92D8C1A-D836-7F3D-459E-0BF68529E196}"/>
              </a:ext>
            </a:extLst>
          </p:cNvPr>
          <p:cNvPicPr>
            <a:picLocks noChangeAspect="1"/>
          </p:cNvPicPr>
          <p:nvPr/>
        </p:nvPicPr>
        <p:blipFill>
          <a:blip r:embed="rId3"/>
          <a:stretch>
            <a:fillRect/>
          </a:stretch>
        </p:blipFill>
        <p:spPr>
          <a:xfrm>
            <a:off x="10204864" y="321604"/>
            <a:ext cx="556308" cy="525826"/>
          </a:xfrm>
          <a:prstGeom prst="rect">
            <a:avLst/>
          </a:prstGeom>
        </p:spPr>
      </p:pic>
    </p:spTree>
    <p:extLst>
      <p:ext uri="{BB962C8B-B14F-4D97-AF65-F5344CB8AC3E}">
        <p14:creationId xmlns:p14="http://schemas.microsoft.com/office/powerpoint/2010/main" val="348081128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7">
            <a:extLst>
              <a:ext uri="{FF2B5EF4-FFF2-40B4-BE49-F238E27FC236}">
                <a16:creationId xmlns:a16="http://schemas.microsoft.com/office/drawing/2014/main" id="{B15AFCBD-A195-2A31-5F1E-ECE5EE5A0C82}"/>
              </a:ext>
            </a:extLst>
          </p:cNvPr>
          <p:cNvGraphicFramePr>
            <a:graphicFrameLocks noGrp="1"/>
          </p:cNvGraphicFramePr>
          <p:nvPr>
            <p:ph sz="quarter" idx="13"/>
            <p:extLst>
              <p:ext uri="{D42A27DB-BD31-4B8C-83A1-F6EECF244321}">
                <p14:modId xmlns:p14="http://schemas.microsoft.com/office/powerpoint/2010/main" val="2667517797"/>
              </p:ext>
            </p:extLst>
          </p:nvPr>
        </p:nvGraphicFramePr>
        <p:xfrm>
          <a:off x="549275" y="1035698"/>
          <a:ext cx="10687050" cy="4801841"/>
        </p:xfrm>
        <a:graphic>
          <a:graphicData uri="http://schemas.openxmlformats.org/drawingml/2006/table">
            <a:tbl>
              <a:tblPr firstRow="1" bandRow="1">
                <a:tableStyleId>{5C22544A-7EE6-4342-B048-85BDC9FD1C3A}</a:tableStyleId>
              </a:tblPr>
              <a:tblGrid>
                <a:gridCol w="5343525">
                  <a:extLst>
                    <a:ext uri="{9D8B030D-6E8A-4147-A177-3AD203B41FA5}">
                      <a16:colId xmlns:a16="http://schemas.microsoft.com/office/drawing/2014/main" val="3152339608"/>
                    </a:ext>
                  </a:extLst>
                </a:gridCol>
                <a:gridCol w="5343525">
                  <a:extLst>
                    <a:ext uri="{9D8B030D-6E8A-4147-A177-3AD203B41FA5}">
                      <a16:colId xmlns:a16="http://schemas.microsoft.com/office/drawing/2014/main" val="4007570553"/>
                    </a:ext>
                  </a:extLst>
                </a:gridCol>
              </a:tblGrid>
              <a:tr h="375091">
                <a:tc>
                  <a:txBody>
                    <a:bodyPr/>
                    <a:lstStyle/>
                    <a:p>
                      <a:r>
                        <a:rPr lang="en-US" dirty="0"/>
                        <a:t>Filters</a:t>
                      </a:r>
                    </a:p>
                  </a:txBody>
                  <a:tcPr/>
                </a:tc>
                <a:tc>
                  <a:txBody>
                    <a:bodyPr/>
                    <a:lstStyle/>
                    <a:p>
                      <a:r>
                        <a:rPr lang="en-US" dirty="0"/>
                        <a:t>Slicers</a:t>
                      </a:r>
                    </a:p>
                  </a:txBody>
                  <a:tcPr/>
                </a:tc>
                <a:extLst>
                  <a:ext uri="{0D108BD9-81ED-4DB2-BD59-A6C34878D82A}">
                    <a16:rowId xmlns:a16="http://schemas.microsoft.com/office/drawing/2014/main" val="4005548561"/>
                  </a:ext>
                </a:extLst>
              </a:tr>
              <a:tr h="647417">
                <a:tc>
                  <a:txBody>
                    <a:bodyPr/>
                    <a:lstStyle/>
                    <a:p>
                      <a:pPr algn="l"/>
                      <a:endParaRPr lang="en-US" dirty="0"/>
                    </a:p>
                    <a:p>
                      <a:pPr algn="l"/>
                      <a:r>
                        <a:rPr lang="en-US" dirty="0"/>
                        <a:t>Filters are one of the feature in PBI not a visual</a:t>
                      </a:r>
                    </a:p>
                  </a:txBody>
                  <a:tcPr/>
                </a:tc>
                <a:tc>
                  <a:txBody>
                    <a:bodyPr/>
                    <a:lstStyle/>
                    <a:p>
                      <a:r>
                        <a:rPr lang="en-US" dirty="0"/>
                        <a:t>Slicer is one of the visual in PBI</a:t>
                      </a:r>
                    </a:p>
                  </a:txBody>
                  <a:tcPr/>
                </a:tc>
                <a:extLst>
                  <a:ext uri="{0D108BD9-81ED-4DB2-BD59-A6C34878D82A}">
                    <a16:rowId xmlns:a16="http://schemas.microsoft.com/office/drawing/2014/main" val="1930503148"/>
                  </a:ext>
                </a:extLst>
              </a:tr>
              <a:tr h="924881">
                <a:tc>
                  <a:txBody>
                    <a:bodyPr/>
                    <a:lstStyle/>
                    <a:p>
                      <a:endParaRPr lang="en-US" dirty="0"/>
                    </a:p>
                    <a:p>
                      <a:r>
                        <a:rPr lang="en-US" dirty="0"/>
                        <a:t>In Filters there are Visual level, Page level and report level filters are there</a:t>
                      </a:r>
                    </a:p>
                  </a:txBody>
                  <a:tcPr/>
                </a:tc>
                <a:tc>
                  <a:txBody>
                    <a:bodyPr/>
                    <a:lstStyle/>
                    <a:p>
                      <a:r>
                        <a:rPr lang="en-US" dirty="0"/>
                        <a:t>In Slicers there is no feature only sync slicers are present</a:t>
                      </a:r>
                    </a:p>
                  </a:txBody>
                  <a:tcPr/>
                </a:tc>
                <a:extLst>
                  <a:ext uri="{0D108BD9-81ED-4DB2-BD59-A6C34878D82A}">
                    <a16:rowId xmlns:a16="http://schemas.microsoft.com/office/drawing/2014/main" val="2674007537"/>
                  </a:ext>
                </a:extLst>
              </a:tr>
              <a:tr h="924881">
                <a:tc>
                  <a:txBody>
                    <a:bodyPr/>
                    <a:lstStyle/>
                    <a:p>
                      <a:endParaRPr lang="en-US" dirty="0"/>
                    </a:p>
                    <a:p>
                      <a:r>
                        <a:rPr lang="en-US" dirty="0"/>
                        <a:t>In filters report level filters is used to filter all the pages</a:t>
                      </a:r>
                    </a:p>
                  </a:txBody>
                  <a:tcPr/>
                </a:tc>
                <a:tc>
                  <a:txBody>
                    <a:bodyPr/>
                    <a:lstStyle/>
                    <a:p>
                      <a:r>
                        <a:rPr lang="en-US" dirty="0"/>
                        <a:t>In Slicers " Sync Slicers" are used to filter/sync the data across all pages</a:t>
                      </a:r>
                    </a:p>
                  </a:txBody>
                  <a:tcPr/>
                </a:tc>
                <a:extLst>
                  <a:ext uri="{0D108BD9-81ED-4DB2-BD59-A6C34878D82A}">
                    <a16:rowId xmlns:a16="http://schemas.microsoft.com/office/drawing/2014/main" val="613933002"/>
                  </a:ext>
                </a:extLst>
              </a:tr>
              <a:tr h="531919">
                <a:tc>
                  <a:txBody>
                    <a:bodyPr/>
                    <a:lstStyle/>
                    <a:p>
                      <a:r>
                        <a:rPr lang="en-US" dirty="0"/>
                        <a:t>Filters support "Measures"</a:t>
                      </a:r>
                    </a:p>
                  </a:txBody>
                  <a:tcPr/>
                </a:tc>
                <a:tc>
                  <a:txBody>
                    <a:bodyPr/>
                    <a:lstStyle/>
                    <a:p>
                      <a:endParaRPr lang="en-US" dirty="0"/>
                    </a:p>
                    <a:p>
                      <a:r>
                        <a:rPr lang="en-US" dirty="0"/>
                        <a:t>Slicers will not support the "Measures"</a:t>
                      </a:r>
                    </a:p>
                  </a:txBody>
                  <a:tcPr/>
                </a:tc>
                <a:extLst>
                  <a:ext uri="{0D108BD9-81ED-4DB2-BD59-A6C34878D82A}">
                    <a16:rowId xmlns:a16="http://schemas.microsoft.com/office/drawing/2014/main" val="3530065876"/>
                  </a:ext>
                </a:extLst>
              </a:tr>
              <a:tr h="802053">
                <a:tc>
                  <a:txBody>
                    <a:bodyPr/>
                    <a:lstStyle/>
                    <a:p>
                      <a:endParaRPr lang="en-US" dirty="0"/>
                    </a:p>
                    <a:p>
                      <a:r>
                        <a:rPr lang="en-US" dirty="0"/>
                        <a:t>In Filters basic, advanced filters are there where you can filter </a:t>
                      </a:r>
                      <a:r>
                        <a:rPr lang="en-US" dirty="0" err="1"/>
                        <a:t>topn</a:t>
                      </a:r>
                      <a:r>
                        <a:rPr lang="en-US" dirty="0"/>
                        <a:t> n (like top 2 </a:t>
                      </a:r>
                      <a:r>
                        <a:rPr lang="en-US" dirty="0" err="1"/>
                        <a:t>etc</a:t>
                      </a:r>
                      <a:r>
                        <a:rPr lang="en-US" dirty="0"/>
                        <a:t>)</a:t>
                      </a:r>
                    </a:p>
                  </a:txBody>
                  <a:tcPr/>
                </a:tc>
                <a:tc>
                  <a:txBody>
                    <a:bodyPr/>
                    <a:lstStyle/>
                    <a:p>
                      <a:r>
                        <a:rPr lang="en-US" dirty="0"/>
                        <a:t>In Slicers there is no such concept</a:t>
                      </a:r>
                    </a:p>
                  </a:txBody>
                  <a:tcPr/>
                </a:tc>
                <a:extLst>
                  <a:ext uri="{0D108BD9-81ED-4DB2-BD59-A6C34878D82A}">
                    <a16:rowId xmlns:a16="http://schemas.microsoft.com/office/drawing/2014/main" val="3427739658"/>
                  </a:ext>
                </a:extLst>
              </a:tr>
              <a:tr h="375091">
                <a:tc>
                  <a:txBody>
                    <a:bodyPr/>
                    <a:lstStyle/>
                    <a:p>
                      <a:r>
                        <a:rPr lang="en-US" dirty="0"/>
                        <a:t>Filter does not affect performance as slicers</a:t>
                      </a:r>
                    </a:p>
                  </a:txBody>
                  <a:tcPr/>
                </a:tc>
                <a:tc>
                  <a:txBody>
                    <a:bodyPr/>
                    <a:lstStyle/>
                    <a:p>
                      <a:r>
                        <a:rPr lang="en-US" dirty="0"/>
                        <a:t>Slicers slow down the performance of the report</a:t>
                      </a:r>
                    </a:p>
                  </a:txBody>
                  <a:tcPr/>
                </a:tc>
                <a:extLst>
                  <a:ext uri="{0D108BD9-81ED-4DB2-BD59-A6C34878D82A}">
                    <a16:rowId xmlns:a16="http://schemas.microsoft.com/office/drawing/2014/main" val="1534997280"/>
                  </a:ext>
                </a:extLst>
              </a:tr>
            </a:tbl>
          </a:graphicData>
        </a:graphic>
      </p:graphicFrame>
      <p:sp>
        <p:nvSpPr>
          <p:cNvPr id="3" name="Title 2">
            <a:extLst>
              <a:ext uri="{FF2B5EF4-FFF2-40B4-BE49-F238E27FC236}">
                <a16:creationId xmlns:a16="http://schemas.microsoft.com/office/drawing/2014/main" id="{A2C260E5-FF5C-5B4B-4C88-BDCFC3CF41B4}"/>
              </a:ext>
            </a:extLst>
          </p:cNvPr>
          <p:cNvSpPr>
            <a:spLocks noGrp="1"/>
          </p:cNvSpPr>
          <p:nvPr>
            <p:ph type="title"/>
          </p:nvPr>
        </p:nvSpPr>
        <p:spPr>
          <a:xfrm>
            <a:off x="548640" y="488561"/>
            <a:ext cx="10687175" cy="547137"/>
          </a:xfrm>
        </p:spPr>
        <p:txBody>
          <a:bodyPr/>
          <a:lstStyle/>
          <a:p>
            <a:r>
              <a:rPr lang="en-US" dirty="0"/>
              <a:t>Filters  vs Slicers</a:t>
            </a:r>
          </a:p>
        </p:txBody>
      </p:sp>
      <p:sp>
        <p:nvSpPr>
          <p:cNvPr id="4" name="Date Placeholder 3">
            <a:extLst>
              <a:ext uri="{FF2B5EF4-FFF2-40B4-BE49-F238E27FC236}">
                <a16:creationId xmlns:a16="http://schemas.microsoft.com/office/drawing/2014/main" id="{DA36F235-7328-39B0-0967-740847249607}"/>
              </a:ext>
            </a:extLst>
          </p:cNvPr>
          <p:cNvSpPr>
            <a:spLocks noGrp="1"/>
          </p:cNvSpPr>
          <p:nvPr>
            <p:ph type="dt" sz="half" idx="14"/>
          </p:nvPr>
        </p:nvSpPr>
        <p:spPr/>
        <p:txBody>
          <a:bodyPr/>
          <a:lstStyle/>
          <a:p>
            <a:fld id="{5A648A70-83CF-4E49-9808-06D21AC6D48F}" type="datetime4">
              <a:rPr lang="en-US" smtClean="0">
                <a:solidFill>
                  <a:schemeClr val="bg2">
                    <a:lumMod val="75000"/>
                  </a:schemeClr>
                </a:solidFill>
              </a:rPr>
              <a:t>April 10, 2023</a:t>
            </a:fld>
            <a:endParaRPr lang="en-US" dirty="0">
              <a:solidFill>
                <a:schemeClr val="bg2">
                  <a:lumMod val="75000"/>
                </a:schemeClr>
              </a:solidFill>
            </a:endParaRPr>
          </a:p>
        </p:txBody>
      </p:sp>
      <p:sp>
        <p:nvSpPr>
          <p:cNvPr id="5" name="Footer Placeholder 4">
            <a:extLst>
              <a:ext uri="{FF2B5EF4-FFF2-40B4-BE49-F238E27FC236}">
                <a16:creationId xmlns:a16="http://schemas.microsoft.com/office/drawing/2014/main" id="{08F2B256-8C79-BFD9-222F-775B0CEE8DEC}"/>
              </a:ext>
            </a:extLst>
          </p:cNvPr>
          <p:cNvSpPr>
            <a:spLocks noGrp="1"/>
          </p:cNvSpPr>
          <p:nvPr>
            <p:ph type="ftr" sz="quarter" idx="15"/>
          </p:nvPr>
        </p:nvSpPr>
        <p:spPr/>
        <p:txBody>
          <a:bodyPr/>
          <a:lstStyle/>
          <a:p>
            <a:r>
              <a:rPr lang="en-US">
                <a:solidFill>
                  <a:srgbClr val="FFFFFF">
                    <a:lumMod val="75000"/>
                  </a:srgbClr>
                </a:solidFill>
              </a:rPr>
              <a:t>© 2021 Trellance, Inc. All rights reserved.</a:t>
            </a:r>
            <a:endParaRPr lang="en-US" dirty="0">
              <a:solidFill>
                <a:srgbClr val="FFFFFF">
                  <a:lumMod val="75000"/>
                </a:srgbClr>
              </a:solidFill>
            </a:endParaRPr>
          </a:p>
        </p:txBody>
      </p:sp>
      <p:sp>
        <p:nvSpPr>
          <p:cNvPr id="6" name="Slide Number Placeholder 5">
            <a:extLst>
              <a:ext uri="{FF2B5EF4-FFF2-40B4-BE49-F238E27FC236}">
                <a16:creationId xmlns:a16="http://schemas.microsoft.com/office/drawing/2014/main" id="{2A7B093D-E091-8862-FD7E-226DD824D452}"/>
              </a:ext>
            </a:extLst>
          </p:cNvPr>
          <p:cNvSpPr>
            <a:spLocks noGrp="1"/>
          </p:cNvSpPr>
          <p:nvPr>
            <p:ph type="sldNum" sz="quarter" idx="16"/>
          </p:nvPr>
        </p:nvSpPr>
        <p:spPr/>
        <p:txBody>
          <a:bodyPr/>
          <a:lstStyle/>
          <a:p>
            <a:fld id="{2533969A-88D7-D043-9145-D433A02B4603}" type="slidenum">
              <a:rPr lang="en-US" smtClean="0"/>
              <a:pPr/>
              <a:t>103</a:t>
            </a:fld>
            <a:endParaRPr lang="en-US" dirty="0"/>
          </a:p>
        </p:txBody>
      </p:sp>
      <p:pic>
        <p:nvPicPr>
          <p:cNvPr id="2" name="Picture 1" descr="Icon&#10;&#10;Description automatically generated">
            <a:extLst>
              <a:ext uri="{FF2B5EF4-FFF2-40B4-BE49-F238E27FC236}">
                <a16:creationId xmlns:a16="http://schemas.microsoft.com/office/drawing/2014/main" id="{A43135C2-AEE3-56F0-7EFD-487A99B043FC}"/>
              </a:ext>
            </a:extLst>
          </p:cNvPr>
          <p:cNvPicPr>
            <a:picLocks noChangeAspect="1"/>
          </p:cNvPicPr>
          <p:nvPr/>
        </p:nvPicPr>
        <p:blipFill>
          <a:blip r:embed="rId2"/>
          <a:stretch>
            <a:fillRect/>
          </a:stretch>
        </p:blipFill>
        <p:spPr>
          <a:xfrm>
            <a:off x="10204864" y="321604"/>
            <a:ext cx="556308" cy="525826"/>
          </a:xfrm>
          <a:prstGeom prst="rect">
            <a:avLst/>
          </a:prstGeom>
        </p:spPr>
      </p:pic>
    </p:spTree>
    <p:extLst>
      <p:ext uri="{BB962C8B-B14F-4D97-AF65-F5344CB8AC3E}">
        <p14:creationId xmlns:p14="http://schemas.microsoft.com/office/powerpoint/2010/main" val="151991698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7141094-DACF-84A2-65AD-DAE170AABE14}"/>
              </a:ext>
            </a:extLst>
          </p:cNvPr>
          <p:cNvSpPr>
            <a:spLocks noGrp="1"/>
          </p:cNvSpPr>
          <p:nvPr>
            <p:ph sz="quarter" idx="13"/>
          </p:nvPr>
        </p:nvSpPr>
        <p:spPr>
          <a:xfrm>
            <a:off x="548640" y="1073020"/>
            <a:ext cx="10687175" cy="5126612"/>
          </a:xfrm>
        </p:spPr>
        <p:txBody>
          <a:bodyPr/>
          <a:lstStyle/>
          <a:p>
            <a:r>
              <a:rPr lang="en-US" sz="1800" dirty="0">
                <a:latin typeface="Georgia" panose="02040502050405020303" pitchFamily="18" charset="0"/>
              </a:rPr>
              <a:t>Sync your data across all the pages, Sync slicers is the best one.</a:t>
            </a:r>
          </a:p>
          <a:p>
            <a:r>
              <a:rPr lang="en-US" sz="1800" dirty="0">
                <a:latin typeface="Georgia" panose="02040502050405020303" pitchFamily="18" charset="0"/>
              </a:rPr>
              <a:t>Before applying Sync slicers Normal slicer should enable</a:t>
            </a:r>
          </a:p>
          <a:p>
            <a:r>
              <a:rPr lang="en-US" sz="1800" dirty="0">
                <a:latin typeface="Georgia" panose="02040502050405020303" pitchFamily="18" charset="0"/>
              </a:rPr>
              <a:t>Click on view menu and there will be sync slicers option will be present</a:t>
            </a:r>
          </a:p>
        </p:txBody>
      </p:sp>
      <p:sp>
        <p:nvSpPr>
          <p:cNvPr id="3" name="Title 2">
            <a:extLst>
              <a:ext uri="{FF2B5EF4-FFF2-40B4-BE49-F238E27FC236}">
                <a16:creationId xmlns:a16="http://schemas.microsoft.com/office/drawing/2014/main" id="{A70F9FF5-0EFD-D253-9FE3-70656092ED59}"/>
              </a:ext>
            </a:extLst>
          </p:cNvPr>
          <p:cNvSpPr>
            <a:spLocks noGrp="1"/>
          </p:cNvSpPr>
          <p:nvPr>
            <p:ph type="title"/>
          </p:nvPr>
        </p:nvSpPr>
        <p:spPr>
          <a:xfrm>
            <a:off x="548640" y="488561"/>
            <a:ext cx="10687175" cy="491153"/>
          </a:xfrm>
        </p:spPr>
        <p:txBody>
          <a:bodyPr/>
          <a:lstStyle/>
          <a:p>
            <a:r>
              <a:rPr lang="en-US" sz="2800" dirty="0">
                <a:latin typeface="Georgia" panose="02040502050405020303" pitchFamily="18" charset="0"/>
              </a:rPr>
              <a:t>Sync Slicers</a:t>
            </a:r>
          </a:p>
        </p:txBody>
      </p:sp>
      <p:sp>
        <p:nvSpPr>
          <p:cNvPr id="4" name="Date Placeholder 3">
            <a:extLst>
              <a:ext uri="{FF2B5EF4-FFF2-40B4-BE49-F238E27FC236}">
                <a16:creationId xmlns:a16="http://schemas.microsoft.com/office/drawing/2014/main" id="{E72314E2-5A71-654C-E1CC-0B861718D90D}"/>
              </a:ext>
            </a:extLst>
          </p:cNvPr>
          <p:cNvSpPr>
            <a:spLocks noGrp="1"/>
          </p:cNvSpPr>
          <p:nvPr>
            <p:ph type="dt" sz="half" idx="14"/>
          </p:nvPr>
        </p:nvSpPr>
        <p:spPr/>
        <p:txBody>
          <a:bodyPr/>
          <a:lstStyle/>
          <a:p>
            <a:fld id="{5A648A70-83CF-4E49-9808-06D21AC6D48F}" type="datetime4">
              <a:rPr lang="en-US" smtClean="0">
                <a:solidFill>
                  <a:schemeClr val="bg2">
                    <a:lumMod val="75000"/>
                  </a:schemeClr>
                </a:solidFill>
              </a:rPr>
              <a:t>April 10, 2023</a:t>
            </a:fld>
            <a:endParaRPr lang="en-US" dirty="0">
              <a:solidFill>
                <a:schemeClr val="bg2">
                  <a:lumMod val="75000"/>
                </a:schemeClr>
              </a:solidFill>
            </a:endParaRPr>
          </a:p>
        </p:txBody>
      </p:sp>
      <p:sp>
        <p:nvSpPr>
          <p:cNvPr id="5" name="Footer Placeholder 4">
            <a:extLst>
              <a:ext uri="{FF2B5EF4-FFF2-40B4-BE49-F238E27FC236}">
                <a16:creationId xmlns:a16="http://schemas.microsoft.com/office/drawing/2014/main" id="{D0EE8F40-76A9-2595-9E6C-941E0598E7E2}"/>
              </a:ext>
            </a:extLst>
          </p:cNvPr>
          <p:cNvSpPr>
            <a:spLocks noGrp="1"/>
          </p:cNvSpPr>
          <p:nvPr>
            <p:ph type="ftr" sz="quarter" idx="15"/>
          </p:nvPr>
        </p:nvSpPr>
        <p:spPr/>
        <p:txBody>
          <a:bodyPr/>
          <a:lstStyle/>
          <a:p>
            <a:r>
              <a:rPr lang="en-US">
                <a:solidFill>
                  <a:srgbClr val="FFFFFF">
                    <a:lumMod val="75000"/>
                  </a:srgbClr>
                </a:solidFill>
              </a:rPr>
              <a:t>© 2021 Trellance, Inc. All rights reserved.</a:t>
            </a:r>
            <a:endParaRPr lang="en-US" dirty="0">
              <a:solidFill>
                <a:srgbClr val="FFFFFF">
                  <a:lumMod val="75000"/>
                </a:srgbClr>
              </a:solidFill>
            </a:endParaRPr>
          </a:p>
        </p:txBody>
      </p:sp>
      <p:sp>
        <p:nvSpPr>
          <p:cNvPr id="6" name="Slide Number Placeholder 5">
            <a:extLst>
              <a:ext uri="{FF2B5EF4-FFF2-40B4-BE49-F238E27FC236}">
                <a16:creationId xmlns:a16="http://schemas.microsoft.com/office/drawing/2014/main" id="{2BA3FD5A-B1E3-EEDA-C814-A5E6DEBE54B0}"/>
              </a:ext>
            </a:extLst>
          </p:cNvPr>
          <p:cNvSpPr>
            <a:spLocks noGrp="1"/>
          </p:cNvSpPr>
          <p:nvPr>
            <p:ph type="sldNum" sz="quarter" idx="16"/>
          </p:nvPr>
        </p:nvSpPr>
        <p:spPr/>
        <p:txBody>
          <a:bodyPr/>
          <a:lstStyle/>
          <a:p>
            <a:fld id="{2533969A-88D7-D043-9145-D433A02B4603}" type="slidenum">
              <a:rPr lang="en-US" smtClean="0"/>
              <a:pPr/>
              <a:t>104</a:t>
            </a:fld>
            <a:endParaRPr lang="en-US" dirty="0"/>
          </a:p>
        </p:txBody>
      </p:sp>
      <p:pic>
        <p:nvPicPr>
          <p:cNvPr id="8" name="Picture 7" descr="Graphical user interface&#10;&#10;Description automatically generated with low confidence">
            <a:extLst>
              <a:ext uri="{FF2B5EF4-FFF2-40B4-BE49-F238E27FC236}">
                <a16:creationId xmlns:a16="http://schemas.microsoft.com/office/drawing/2014/main" id="{D06C5AE9-A4BC-0ACF-C956-16B0459ADDA1}"/>
              </a:ext>
            </a:extLst>
          </p:cNvPr>
          <p:cNvPicPr>
            <a:picLocks noChangeAspect="1"/>
          </p:cNvPicPr>
          <p:nvPr/>
        </p:nvPicPr>
        <p:blipFill>
          <a:blip r:embed="rId2"/>
          <a:stretch>
            <a:fillRect/>
          </a:stretch>
        </p:blipFill>
        <p:spPr>
          <a:xfrm>
            <a:off x="1845218" y="2591992"/>
            <a:ext cx="6896698" cy="1188823"/>
          </a:xfrm>
          <a:prstGeom prst="rect">
            <a:avLst/>
          </a:prstGeom>
        </p:spPr>
      </p:pic>
      <p:pic>
        <p:nvPicPr>
          <p:cNvPr id="10" name="Picture 9" descr="Graphical user interface, text, application&#10;&#10;Description automatically generated">
            <a:extLst>
              <a:ext uri="{FF2B5EF4-FFF2-40B4-BE49-F238E27FC236}">
                <a16:creationId xmlns:a16="http://schemas.microsoft.com/office/drawing/2014/main" id="{36669326-25E6-F4F2-1C47-F34D3BFA0913}"/>
              </a:ext>
            </a:extLst>
          </p:cNvPr>
          <p:cNvPicPr>
            <a:picLocks noChangeAspect="1"/>
          </p:cNvPicPr>
          <p:nvPr/>
        </p:nvPicPr>
        <p:blipFill>
          <a:blip r:embed="rId3"/>
          <a:stretch>
            <a:fillRect/>
          </a:stretch>
        </p:blipFill>
        <p:spPr>
          <a:xfrm>
            <a:off x="9012504" y="4002481"/>
            <a:ext cx="1767993" cy="2065199"/>
          </a:xfrm>
          <a:prstGeom prst="rect">
            <a:avLst/>
          </a:prstGeom>
        </p:spPr>
      </p:pic>
      <p:sp>
        <p:nvSpPr>
          <p:cNvPr id="11" name="Arrow: Down 10">
            <a:extLst>
              <a:ext uri="{FF2B5EF4-FFF2-40B4-BE49-F238E27FC236}">
                <a16:creationId xmlns:a16="http://schemas.microsoft.com/office/drawing/2014/main" id="{D2CDEAFC-4E7E-C50F-C6A1-50638D93D862}"/>
              </a:ext>
            </a:extLst>
          </p:cNvPr>
          <p:cNvSpPr/>
          <p:nvPr/>
        </p:nvSpPr>
        <p:spPr>
          <a:xfrm>
            <a:off x="7991235" y="2393610"/>
            <a:ext cx="1129004" cy="48794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Icon&#10;&#10;Description automatically generated">
            <a:extLst>
              <a:ext uri="{FF2B5EF4-FFF2-40B4-BE49-F238E27FC236}">
                <a16:creationId xmlns:a16="http://schemas.microsoft.com/office/drawing/2014/main" id="{6B00DF5B-EF9F-92E5-1C32-3804ED503C5B}"/>
              </a:ext>
            </a:extLst>
          </p:cNvPr>
          <p:cNvPicPr>
            <a:picLocks noChangeAspect="1"/>
          </p:cNvPicPr>
          <p:nvPr/>
        </p:nvPicPr>
        <p:blipFill>
          <a:blip r:embed="rId4"/>
          <a:stretch>
            <a:fillRect/>
          </a:stretch>
        </p:blipFill>
        <p:spPr>
          <a:xfrm>
            <a:off x="10204864" y="321604"/>
            <a:ext cx="556308" cy="525826"/>
          </a:xfrm>
          <a:prstGeom prst="rect">
            <a:avLst/>
          </a:prstGeom>
        </p:spPr>
      </p:pic>
    </p:spTree>
    <p:extLst>
      <p:ext uri="{BB962C8B-B14F-4D97-AF65-F5344CB8AC3E}">
        <p14:creationId xmlns:p14="http://schemas.microsoft.com/office/powerpoint/2010/main" val="84717114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44F7B35-5FAD-AB4E-D5F2-B5D8120347D8}"/>
              </a:ext>
            </a:extLst>
          </p:cNvPr>
          <p:cNvSpPr>
            <a:spLocks noGrp="1"/>
          </p:cNvSpPr>
          <p:nvPr>
            <p:ph sz="quarter" idx="13"/>
          </p:nvPr>
        </p:nvSpPr>
        <p:spPr>
          <a:xfrm>
            <a:off x="548640" y="1156996"/>
            <a:ext cx="10687175" cy="5042636"/>
          </a:xfrm>
        </p:spPr>
        <p:txBody>
          <a:bodyPr/>
          <a:lstStyle/>
          <a:p>
            <a:pPr marL="0" indent="0">
              <a:buNone/>
            </a:pPr>
            <a:r>
              <a:rPr lang="en-US" sz="2000" b="1" i="0" dirty="0">
                <a:effectLst/>
                <a:latin typeface="Georgia" panose="02040502050405020303" pitchFamily="18" charset="0"/>
              </a:rPr>
              <a:t>How to use the selection pane in Power BI</a:t>
            </a:r>
          </a:p>
          <a:p>
            <a:pPr marL="0" indent="0">
              <a:buNone/>
            </a:pPr>
            <a:r>
              <a:rPr lang="en-US" sz="2000" b="1" dirty="0">
                <a:latin typeface="Georgia" panose="02040502050405020303" pitchFamily="18" charset="0"/>
              </a:rPr>
              <a:t>       </a:t>
            </a:r>
            <a:r>
              <a:rPr lang="en-US" sz="2000" b="1" dirty="0">
                <a:solidFill>
                  <a:schemeClr val="tx2"/>
                </a:solidFill>
                <a:latin typeface="Georgia" panose="02040502050405020303" pitchFamily="18" charset="0"/>
              </a:rPr>
              <a:t>1. Select visuals</a:t>
            </a:r>
          </a:p>
          <a:p>
            <a:pPr marL="0" indent="0">
              <a:buNone/>
            </a:pPr>
            <a:r>
              <a:rPr lang="en-US" sz="2000" b="1" i="0" dirty="0">
                <a:solidFill>
                  <a:schemeClr val="tx2"/>
                </a:solidFill>
                <a:effectLst/>
                <a:latin typeface="Georgia" panose="02040502050405020303" pitchFamily="18" charset="0"/>
              </a:rPr>
              <a:t>      2.  Hide and Show visuals</a:t>
            </a:r>
          </a:p>
          <a:p>
            <a:pPr marL="0" indent="0">
              <a:buNone/>
            </a:pPr>
            <a:r>
              <a:rPr lang="en-US" sz="2000" b="1" dirty="0">
                <a:solidFill>
                  <a:schemeClr val="tx2"/>
                </a:solidFill>
                <a:latin typeface="Georgia" panose="02040502050405020303" pitchFamily="18" charset="0"/>
              </a:rPr>
              <a:t>      3.  Rename visuals</a:t>
            </a:r>
          </a:p>
          <a:p>
            <a:pPr marL="0" indent="0">
              <a:buNone/>
            </a:pPr>
            <a:r>
              <a:rPr lang="en-US" sz="2000" b="1" dirty="0">
                <a:solidFill>
                  <a:schemeClr val="tx2"/>
                </a:solidFill>
                <a:latin typeface="Georgia" panose="02040502050405020303" pitchFamily="18" charset="0"/>
              </a:rPr>
              <a:t>      4.  Order visuals</a:t>
            </a:r>
          </a:p>
          <a:p>
            <a:pPr marL="0" indent="0">
              <a:buNone/>
            </a:pPr>
            <a:r>
              <a:rPr lang="en-US" sz="2000" b="1" dirty="0">
                <a:solidFill>
                  <a:schemeClr val="tx2"/>
                </a:solidFill>
                <a:latin typeface="Georgia" panose="02040502050405020303" pitchFamily="18" charset="0"/>
              </a:rPr>
              <a:t>      5.   Group visuals</a:t>
            </a:r>
          </a:p>
          <a:p>
            <a:pPr marL="0" indent="0">
              <a:buNone/>
            </a:pPr>
            <a:endParaRPr lang="en-US" b="1" i="0" dirty="0">
              <a:effectLst/>
              <a:latin typeface="var(--h2_typography-font-family)"/>
            </a:endParaRPr>
          </a:p>
          <a:p>
            <a:pPr marL="0" indent="0">
              <a:buNone/>
            </a:pPr>
            <a:endParaRPr lang="en-US" b="1" i="0" dirty="0">
              <a:effectLst/>
              <a:latin typeface="var(--h2_typography-font-family)"/>
            </a:endParaRPr>
          </a:p>
          <a:p>
            <a:pPr marL="0" indent="0">
              <a:buNone/>
            </a:pPr>
            <a:endParaRPr lang="en-US" sz="2000" b="1" i="0" dirty="0">
              <a:effectLst/>
              <a:latin typeface="Georgia" panose="02040502050405020303" pitchFamily="18" charset="0"/>
            </a:endParaRPr>
          </a:p>
          <a:p>
            <a:pPr marL="0" indent="0">
              <a:buNone/>
            </a:pPr>
            <a:endParaRPr lang="en-US" dirty="0"/>
          </a:p>
        </p:txBody>
      </p:sp>
      <p:sp>
        <p:nvSpPr>
          <p:cNvPr id="3" name="Title 2">
            <a:extLst>
              <a:ext uri="{FF2B5EF4-FFF2-40B4-BE49-F238E27FC236}">
                <a16:creationId xmlns:a16="http://schemas.microsoft.com/office/drawing/2014/main" id="{8EB406CD-55E5-2ED5-3F13-327A35905C12}"/>
              </a:ext>
            </a:extLst>
          </p:cNvPr>
          <p:cNvSpPr>
            <a:spLocks noGrp="1"/>
          </p:cNvSpPr>
          <p:nvPr>
            <p:ph type="title"/>
          </p:nvPr>
        </p:nvSpPr>
        <p:spPr>
          <a:xfrm>
            <a:off x="548640" y="488561"/>
            <a:ext cx="10687175" cy="519145"/>
          </a:xfrm>
        </p:spPr>
        <p:txBody>
          <a:bodyPr/>
          <a:lstStyle/>
          <a:p>
            <a:r>
              <a:rPr lang="en-US" sz="2800" dirty="0">
                <a:latin typeface="Georgia" panose="02040502050405020303" pitchFamily="18" charset="0"/>
              </a:rPr>
              <a:t>Selection Pane</a:t>
            </a:r>
          </a:p>
        </p:txBody>
      </p:sp>
      <p:sp>
        <p:nvSpPr>
          <p:cNvPr id="4" name="Date Placeholder 3">
            <a:extLst>
              <a:ext uri="{FF2B5EF4-FFF2-40B4-BE49-F238E27FC236}">
                <a16:creationId xmlns:a16="http://schemas.microsoft.com/office/drawing/2014/main" id="{9352BA93-6A4D-6B35-0C3B-1CDE9C2CC031}"/>
              </a:ext>
            </a:extLst>
          </p:cNvPr>
          <p:cNvSpPr>
            <a:spLocks noGrp="1"/>
          </p:cNvSpPr>
          <p:nvPr>
            <p:ph type="dt" sz="half" idx="14"/>
          </p:nvPr>
        </p:nvSpPr>
        <p:spPr/>
        <p:txBody>
          <a:bodyPr/>
          <a:lstStyle/>
          <a:p>
            <a:fld id="{5A648A70-83CF-4E49-9808-06D21AC6D48F}" type="datetime4">
              <a:rPr lang="en-US" smtClean="0">
                <a:solidFill>
                  <a:schemeClr val="bg2">
                    <a:lumMod val="75000"/>
                  </a:schemeClr>
                </a:solidFill>
              </a:rPr>
              <a:t>April 10, 2023</a:t>
            </a:fld>
            <a:endParaRPr lang="en-US" dirty="0">
              <a:solidFill>
                <a:schemeClr val="bg2">
                  <a:lumMod val="75000"/>
                </a:schemeClr>
              </a:solidFill>
            </a:endParaRPr>
          </a:p>
        </p:txBody>
      </p:sp>
      <p:sp>
        <p:nvSpPr>
          <p:cNvPr id="5" name="Footer Placeholder 4">
            <a:extLst>
              <a:ext uri="{FF2B5EF4-FFF2-40B4-BE49-F238E27FC236}">
                <a16:creationId xmlns:a16="http://schemas.microsoft.com/office/drawing/2014/main" id="{AC339DD6-B6DB-28A4-0138-5C6BE5E4D76B}"/>
              </a:ext>
            </a:extLst>
          </p:cNvPr>
          <p:cNvSpPr>
            <a:spLocks noGrp="1"/>
          </p:cNvSpPr>
          <p:nvPr>
            <p:ph type="ftr" sz="quarter" idx="15"/>
          </p:nvPr>
        </p:nvSpPr>
        <p:spPr/>
        <p:txBody>
          <a:bodyPr/>
          <a:lstStyle/>
          <a:p>
            <a:r>
              <a:rPr lang="en-US">
                <a:solidFill>
                  <a:srgbClr val="FFFFFF">
                    <a:lumMod val="75000"/>
                  </a:srgbClr>
                </a:solidFill>
              </a:rPr>
              <a:t>© 2021 Trellance, Inc. All rights reserved.</a:t>
            </a:r>
            <a:endParaRPr lang="en-US" dirty="0">
              <a:solidFill>
                <a:srgbClr val="FFFFFF">
                  <a:lumMod val="75000"/>
                </a:srgbClr>
              </a:solidFill>
            </a:endParaRPr>
          </a:p>
        </p:txBody>
      </p:sp>
      <p:sp>
        <p:nvSpPr>
          <p:cNvPr id="6" name="Slide Number Placeholder 5">
            <a:extLst>
              <a:ext uri="{FF2B5EF4-FFF2-40B4-BE49-F238E27FC236}">
                <a16:creationId xmlns:a16="http://schemas.microsoft.com/office/drawing/2014/main" id="{AB0FAD7D-F878-A77D-3EA9-B0333C0313C2}"/>
              </a:ext>
            </a:extLst>
          </p:cNvPr>
          <p:cNvSpPr>
            <a:spLocks noGrp="1"/>
          </p:cNvSpPr>
          <p:nvPr>
            <p:ph type="sldNum" sz="quarter" idx="16"/>
          </p:nvPr>
        </p:nvSpPr>
        <p:spPr/>
        <p:txBody>
          <a:bodyPr/>
          <a:lstStyle/>
          <a:p>
            <a:fld id="{2533969A-88D7-D043-9145-D433A02B4603}" type="slidenum">
              <a:rPr lang="en-US" smtClean="0"/>
              <a:pPr/>
              <a:t>105</a:t>
            </a:fld>
            <a:endParaRPr lang="en-US" dirty="0"/>
          </a:p>
        </p:txBody>
      </p:sp>
      <p:pic>
        <p:nvPicPr>
          <p:cNvPr id="8" name="Picture 7" descr="Graphical user interface, application, Word&#10;&#10;Description automatically generated">
            <a:extLst>
              <a:ext uri="{FF2B5EF4-FFF2-40B4-BE49-F238E27FC236}">
                <a16:creationId xmlns:a16="http://schemas.microsoft.com/office/drawing/2014/main" id="{DEA5DC71-CB2C-F7CA-C089-19BCD2892AEC}"/>
              </a:ext>
            </a:extLst>
          </p:cNvPr>
          <p:cNvPicPr>
            <a:picLocks noChangeAspect="1"/>
          </p:cNvPicPr>
          <p:nvPr/>
        </p:nvPicPr>
        <p:blipFill>
          <a:blip r:embed="rId3"/>
          <a:stretch>
            <a:fillRect/>
          </a:stretch>
        </p:blipFill>
        <p:spPr>
          <a:xfrm>
            <a:off x="4555156" y="1603782"/>
            <a:ext cx="6800200" cy="1653683"/>
          </a:xfrm>
          <a:prstGeom prst="rect">
            <a:avLst/>
          </a:prstGeom>
        </p:spPr>
      </p:pic>
      <p:pic>
        <p:nvPicPr>
          <p:cNvPr id="10" name="Picture 9" descr="Graphical user interface, application&#10;&#10;Description automatically generated">
            <a:extLst>
              <a:ext uri="{FF2B5EF4-FFF2-40B4-BE49-F238E27FC236}">
                <a16:creationId xmlns:a16="http://schemas.microsoft.com/office/drawing/2014/main" id="{7CCBA62D-DF5E-B0E2-B9E7-CCD7CDD6301C}"/>
              </a:ext>
            </a:extLst>
          </p:cNvPr>
          <p:cNvPicPr>
            <a:picLocks noChangeAspect="1"/>
          </p:cNvPicPr>
          <p:nvPr/>
        </p:nvPicPr>
        <p:blipFill>
          <a:blip r:embed="rId4"/>
          <a:stretch>
            <a:fillRect/>
          </a:stretch>
        </p:blipFill>
        <p:spPr>
          <a:xfrm>
            <a:off x="6941702" y="3423708"/>
            <a:ext cx="2719057" cy="2770633"/>
          </a:xfrm>
          <a:prstGeom prst="rect">
            <a:avLst/>
          </a:prstGeom>
        </p:spPr>
      </p:pic>
      <p:pic>
        <p:nvPicPr>
          <p:cNvPr id="7" name="Picture 6" descr="Icon&#10;&#10;Description automatically generated">
            <a:extLst>
              <a:ext uri="{FF2B5EF4-FFF2-40B4-BE49-F238E27FC236}">
                <a16:creationId xmlns:a16="http://schemas.microsoft.com/office/drawing/2014/main" id="{C06DEF0F-9E7E-CBE7-783B-F37C369E6701}"/>
              </a:ext>
            </a:extLst>
          </p:cNvPr>
          <p:cNvPicPr>
            <a:picLocks noChangeAspect="1"/>
          </p:cNvPicPr>
          <p:nvPr/>
        </p:nvPicPr>
        <p:blipFill>
          <a:blip r:embed="rId5"/>
          <a:stretch>
            <a:fillRect/>
          </a:stretch>
        </p:blipFill>
        <p:spPr>
          <a:xfrm>
            <a:off x="10204864" y="321604"/>
            <a:ext cx="556308" cy="525826"/>
          </a:xfrm>
          <a:prstGeom prst="rect">
            <a:avLst/>
          </a:prstGeom>
        </p:spPr>
      </p:pic>
    </p:spTree>
    <p:extLst>
      <p:ext uri="{BB962C8B-B14F-4D97-AF65-F5344CB8AC3E}">
        <p14:creationId xmlns:p14="http://schemas.microsoft.com/office/powerpoint/2010/main" val="73098976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548CE4C-7DB9-7DF4-1873-CD4A8AA31188}"/>
              </a:ext>
            </a:extLst>
          </p:cNvPr>
          <p:cNvSpPr>
            <a:spLocks noGrp="1"/>
          </p:cNvSpPr>
          <p:nvPr>
            <p:ph sz="quarter" idx="13"/>
          </p:nvPr>
        </p:nvSpPr>
        <p:spPr>
          <a:xfrm>
            <a:off x="548640" y="1408922"/>
            <a:ext cx="10687175" cy="4790710"/>
          </a:xfrm>
        </p:spPr>
        <p:txBody>
          <a:bodyPr/>
          <a:lstStyle/>
          <a:p>
            <a:r>
              <a:rPr lang="en-US" sz="2000" b="0" i="0" dirty="0">
                <a:solidFill>
                  <a:srgbClr val="292929"/>
                </a:solidFill>
                <a:effectLst/>
                <a:latin typeface="Georgia" panose="02040502050405020303" pitchFamily="18" charset="0"/>
              </a:rPr>
              <a:t>Performance Analyzer is an easy and accessible way to track the performance of a Power BI report during the development process in Power BI Desktop.</a:t>
            </a:r>
          </a:p>
          <a:p>
            <a:r>
              <a:rPr lang="en-US" sz="2000" dirty="0">
                <a:solidFill>
                  <a:schemeClr val="tx2"/>
                </a:solidFill>
                <a:latin typeface="Georgia" panose="02040502050405020303" pitchFamily="18" charset="0"/>
              </a:rPr>
              <a:t>Performance Analyzer can help you identify visuals that affect the performance of your reports and identify the reason for the impact.</a:t>
            </a:r>
          </a:p>
          <a:p>
            <a:r>
              <a:rPr lang="en-US" sz="2000" b="0" i="0" dirty="0">
                <a:solidFill>
                  <a:srgbClr val="161616"/>
                </a:solidFill>
                <a:effectLst/>
                <a:latin typeface="Georgia" panose="02040502050405020303" pitchFamily="18" charset="0"/>
              </a:rPr>
              <a:t>In </a:t>
            </a:r>
            <a:r>
              <a:rPr lang="en-US" sz="2000" b="1" i="0" dirty="0">
                <a:solidFill>
                  <a:srgbClr val="161616"/>
                </a:solidFill>
                <a:effectLst/>
                <a:latin typeface="Georgia" panose="02040502050405020303" pitchFamily="18" charset="0"/>
              </a:rPr>
              <a:t>Power BI Desktop</a:t>
            </a:r>
            <a:r>
              <a:rPr lang="en-US" sz="2000" b="0" i="0" dirty="0">
                <a:solidFill>
                  <a:srgbClr val="161616"/>
                </a:solidFill>
                <a:effectLst/>
                <a:latin typeface="Georgia" panose="02040502050405020303" pitchFamily="18" charset="0"/>
              </a:rPr>
              <a:t> select the </a:t>
            </a:r>
            <a:r>
              <a:rPr lang="en-US" sz="2000" b="1" i="0" dirty="0">
                <a:solidFill>
                  <a:srgbClr val="161616"/>
                </a:solidFill>
                <a:effectLst/>
                <a:latin typeface="Georgia" panose="02040502050405020303" pitchFamily="18" charset="0"/>
              </a:rPr>
              <a:t>View</a:t>
            </a:r>
            <a:r>
              <a:rPr lang="en-US" sz="2000" b="0" i="0" dirty="0">
                <a:solidFill>
                  <a:srgbClr val="161616"/>
                </a:solidFill>
                <a:effectLst/>
                <a:latin typeface="Georgia" panose="02040502050405020303" pitchFamily="18" charset="0"/>
              </a:rPr>
              <a:t> ribbon, and then select </a:t>
            </a:r>
            <a:r>
              <a:rPr lang="en-US" sz="2000" b="1" i="0" dirty="0">
                <a:solidFill>
                  <a:srgbClr val="161616"/>
                </a:solidFill>
                <a:effectLst/>
                <a:latin typeface="Georgia" panose="02040502050405020303" pitchFamily="18" charset="0"/>
              </a:rPr>
              <a:t>Performance Analyzer</a:t>
            </a:r>
            <a:r>
              <a:rPr lang="en-US" sz="2000" b="0" i="0" dirty="0">
                <a:solidFill>
                  <a:srgbClr val="161616"/>
                </a:solidFill>
                <a:effectLst/>
                <a:latin typeface="Georgia" panose="02040502050405020303" pitchFamily="18" charset="0"/>
              </a:rPr>
              <a:t> to display the Performance Analyzer pane</a:t>
            </a:r>
            <a:endParaRPr lang="en-US" sz="2000" dirty="0">
              <a:latin typeface="Georgia" panose="02040502050405020303" pitchFamily="18" charset="0"/>
            </a:endParaRPr>
          </a:p>
        </p:txBody>
      </p:sp>
      <p:sp>
        <p:nvSpPr>
          <p:cNvPr id="3" name="Title 2">
            <a:extLst>
              <a:ext uri="{FF2B5EF4-FFF2-40B4-BE49-F238E27FC236}">
                <a16:creationId xmlns:a16="http://schemas.microsoft.com/office/drawing/2014/main" id="{E140567F-14F6-4E7F-00BC-4D0455611C65}"/>
              </a:ext>
            </a:extLst>
          </p:cNvPr>
          <p:cNvSpPr>
            <a:spLocks noGrp="1"/>
          </p:cNvSpPr>
          <p:nvPr>
            <p:ph type="title"/>
          </p:nvPr>
        </p:nvSpPr>
        <p:spPr>
          <a:xfrm>
            <a:off x="548640" y="488561"/>
            <a:ext cx="10687175" cy="537806"/>
          </a:xfrm>
        </p:spPr>
        <p:txBody>
          <a:bodyPr/>
          <a:lstStyle/>
          <a:p>
            <a:r>
              <a:rPr lang="en-US" sz="2800" dirty="0">
                <a:latin typeface="Georgia" panose="02040502050405020303" pitchFamily="18" charset="0"/>
              </a:rPr>
              <a:t>Performance Analyzer</a:t>
            </a:r>
          </a:p>
        </p:txBody>
      </p:sp>
      <p:sp>
        <p:nvSpPr>
          <p:cNvPr id="4" name="Date Placeholder 3">
            <a:extLst>
              <a:ext uri="{FF2B5EF4-FFF2-40B4-BE49-F238E27FC236}">
                <a16:creationId xmlns:a16="http://schemas.microsoft.com/office/drawing/2014/main" id="{0F83E1BB-25C6-2A79-01A7-C58FAC73CCF1}"/>
              </a:ext>
            </a:extLst>
          </p:cNvPr>
          <p:cNvSpPr>
            <a:spLocks noGrp="1"/>
          </p:cNvSpPr>
          <p:nvPr>
            <p:ph type="dt" sz="half" idx="14"/>
          </p:nvPr>
        </p:nvSpPr>
        <p:spPr/>
        <p:txBody>
          <a:bodyPr/>
          <a:lstStyle/>
          <a:p>
            <a:fld id="{5A648A70-83CF-4E49-9808-06D21AC6D48F}" type="datetime4">
              <a:rPr lang="en-US" smtClean="0">
                <a:solidFill>
                  <a:schemeClr val="bg2">
                    <a:lumMod val="75000"/>
                  </a:schemeClr>
                </a:solidFill>
              </a:rPr>
              <a:t>April 10, 2023</a:t>
            </a:fld>
            <a:endParaRPr lang="en-US" dirty="0">
              <a:solidFill>
                <a:schemeClr val="bg2">
                  <a:lumMod val="75000"/>
                </a:schemeClr>
              </a:solidFill>
            </a:endParaRPr>
          </a:p>
        </p:txBody>
      </p:sp>
      <p:sp>
        <p:nvSpPr>
          <p:cNvPr id="5" name="Footer Placeholder 4">
            <a:extLst>
              <a:ext uri="{FF2B5EF4-FFF2-40B4-BE49-F238E27FC236}">
                <a16:creationId xmlns:a16="http://schemas.microsoft.com/office/drawing/2014/main" id="{FF70510C-F023-A62B-F746-25C5B16778C1}"/>
              </a:ext>
            </a:extLst>
          </p:cNvPr>
          <p:cNvSpPr>
            <a:spLocks noGrp="1"/>
          </p:cNvSpPr>
          <p:nvPr>
            <p:ph type="ftr" sz="quarter" idx="15"/>
          </p:nvPr>
        </p:nvSpPr>
        <p:spPr/>
        <p:txBody>
          <a:bodyPr/>
          <a:lstStyle/>
          <a:p>
            <a:r>
              <a:rPr lang="en-US">
                <a:solidFill>
                  <a:srgbClr val="FFFFFF">
                    <a:lumMod val="75000"/>
                  </a:srgbClr>
                </a:solidFill>
              </a:rPr>
              <a:t>© 2021 Trellance, Inc. All rights reserved.</a:t>
            </a:r>
            <a:endParaRPr lang="en-US" dirty="0">
              <a:solidFill>
                <a:srgbClr val="FFFFFF">
                  <a:lumMod val="75000"/>
                </a:srgbClr>
              </a:solidFill>
            </a:endParaRPr>
          </a:p>
        </p:txBody>
      </p:sp>
      <p:sp>
        <p:nvSpPr>
          <p:cNvPr id="6" name="Slide Number Placeholder 5">
            <a:extLst>
              <a:ext uri="{FF2B5EF4-FFF2-40B4-BE49-F238E27FC236}">
                <a16:creationId xmlns:a16="http://schemas.microsoft.com/office/drawing/2014/main" id="{146E8D0F-D4F1-8F92-987C-8626F78FE909}"/>
              </a:ext>
            </a:extLst>
          </p:cNvPr>
          <p:cNvSpPr>
            <a:spLocks noGrp="1"/>
          </p:cNvSpPr>
          <p:nvPr>
            <p:ph type="sldNum" sz="quarter" idx="16"/>
          </p:nvPr>
        </p:nvSpPr>
        <p:spPr/>
        <p:txBody>
          <a:bodyPr/>
          <a:lstStyle/>
          <a:p>
            <a:fld id="{2533969A-88D7-D043-9145-D433A02B4603}" type="slidenum">
              <a:rPr lang="en-US" smtClean="0"/>
              <a:pPr/>
              <a:t>106</a:t>
            </a:fld>
            <a:endParaRPr lang="en-US" dirty="0"/>
          </a:p>
        </p:txBody>
      </p:sp>
      <p:pic>
        <p:nvPicPr>
          <p:cNvPr id="8" name="Picture 7" descr="Graphical user interface, application, Word&#10;&#10;Description automatically generated">
            <a:extLst>
              <a:ext uri="{FF2B5EF4-FFF2-40B4-BE49-F238E27FC236}">
                <a16:creationId xmlns:a16="http://schemas.microsoft.com/office/drawing/2014/main" id="{41753837-E86D-33CD-F27A-65E87B7F1098}"/>
              </a:ext>
            </a:extLst>
          </p:cNvPr>
          <p:cNvPicPr>
            <a:picLocks noChangeAspect="1"/>
          </p:cNvPicPr>
          <p:nvPr/>
        </p:nvPicPr>
        <p:blipFill>
          <a:blip r:embed="rId2"/>
          <a:stretch>
            <a:fillRect/>
          </a:stretch>
        </p:blipFill>
        <p:spPr>
          <a:xfrm>
            <a:off x="833720" y="3976849"/>
            <a:ext cx="2461473" cy="1127858"/>
          </a:xfrm>
          <a:prstGeom prst="rect">
            <a:avLst/>
          </a:prstGeom>
        </p:spPr>
      </p:pic>
      <p:pic>
        <p:nvPicPr>
          <p:cNvPr id="10" name="Picture 9" descr="Graphical user interface, text, application&#10;&#10;Description automatically generated">
            <a:extLst>
              <a:ext uri="{FF2B5EF4-FFF2-40B4-BE49-F238E27FC236}">
                <a16:creationId xmlns:a16="http://schemas.microsoft.com/office/drawing/2014/main" id="{02F51DBB-1A76-CCFC-631B-9972633827B1}"/>
              </a:ext>
            </a:extLst>
          </p:cNvPr>
          <p:cNvPicPr>
            <a:picLocks noChangeAspect="1"/>
          </p:cNvPicPr>
          <p:nvPr/>
        </p:nvPicPr>
        <p:blipFill>
          <a:blip r:embed="rId3"/>
          <a:stretch>
            <a:fillRect/>
          </a:stretch>
        </p:blipFill>
        <p:spPr>
          <a:xfrm>
            <a:off x="6447566" y="3736493"/>
            <a:ext cx="3878916" cy="2562330"/>
          </a:xfrm>
          <a:prstGeom prst="rect">
            <a:avLst/>
          </a:prstGeom>
        </p:spPr>
      </p:pic>
      <p:pic>
        <p:nvPicPr>
          <p:cNvPr id="7" name="Picture 6" descr="Icon&#10;&#10;Description automatically generated">
            <a:extLst>
              <a:ext uri="{FF2B5EF4-FFF2-40B4-BE49-F238E27FC236}">
                <a16:creationId xmlns:a16="http://schemas.microsoft.com/office/drawing/2014/main" id="{64B6DBD2-3C5B-93A6-43AF-DB6BFF03FF0A}"/>
              </a:ext>
            </a:extLst>
          </p:cNvPr>
          <p:cNvPicPr>
            <a:picLocks noChangeAspect="1"/>
          </p:cNvPicPr>
          <p:nvPr/>
        </p:nvPicPr>
        <p:blipFill>
          <a:blip r:embed="rId4"/>
          <a:stretch>
            <a:fillRect/>
          </a:stretch>
        </p:blipFill>
        <p:spPr>
          <a:xfrm>
            <a:off x="10204864" y="321604"/>
            <a:ext cx="556308" cy="525826"/>
          </a:xfrm>
          <a:prstGeom prst="rect">
            <a:avLst/>
          </a:prstGeom>
        </p:spPr>
      </p:pic>
    </p:spTree>
    <p:extLst>
      <p:ext uri="{BB962C8B-B14F-4D97-AF65-F5344CB8AC3E}">
        <p14:creationId xmlns:p14="http://schemas.microsoft.com/office/powerpoint/2010/main" val="402232845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3CCECAD-5D48-9AD7-C1CF-52770C057496}"/>
              </a:ext>
            </a:extLst>
          </p:cNvPr>
          <p:cNvSpPr>
            <a:spLocks noGrp="1"/>
          </p:cNvSpPr>
          <p:nvPr>
            <p:ph sz="quarter" idx="13"/>
          </p:nvPr>
        </p:nvSpPr>
        <p:spPr>
          <a:xfrm>
            <a:off x="1156996" y="1216058"/>
            <a:ext cx="10078819" cy="2609493"/>
          </a:xfrm>
        </p:spPr>
        <p:txBody>
          <a:bodyPr/>
          <a:lstStyle/>
          <a:p>
            <a:pPr>
              <a:buFont typeface="Arial" panose="020B0604020202020204" pitchFamily="34" charset="0"/>
              <a:buChar char="•"/>
            </a:pPr>
            <a:r>
              <a:rPr lang="en-US" sz="2400" b="0" i="0" dirty="0">
                <a:solidFill>
                  <a:srgbClr val="292929"/>
                </a:solidFill>
                <a:effectLst/>
                <a:latin typeface="Calibri" panose="020F0502020204030204" pitchFamily="34" charset="0"/>
                <a:cs typeface="Calibri" panose="020F0502020204030204" pitchFamily="34" charset="0"/>
              </a:rPr>
              <a:t>Bookmark is a Power BI feature</a:t>
            </a:r>
          </a:p>
          <a:p>
            <a:pPr>
              <a:buFont typeface="Arial" panose="020B0604020202020204" pitchFamily="34" charset="0"/>
              <a:buChar char="•"/>
            </a:pPr>
            <a:r>
              <a:rPr lang="en-US" sz="2400" dirty="0">
                <a:solidFill>
                  <a:srgbClr val="292929"/>
                </a:solidFill>
                <a:latin typeface="Calibri" panose="020F0502020204030204" pitchFamily="34" charset="0"/>
                <a:cs typeface="Calibri" panose="020F0502020204030204" pitchFamily="34" charset="0"/>
              </a:rPr>
              <a:t>C</a:t>
            </a:r>
            <a:r>
              <a:rPr lang="en-US" sz="2400" b="0" i="0" dirty="0">
                <a:solidFill>
                  <a:srgbClr val="292929"/>
                </a:solidFill>
                <a:effectLst/>
                <a:latin typeface="Calibri" panose="020F0502020204030204" pitchFamily="34" charset="0"/>
                <a:cs typeface="Calibri" panose="020F0502020204030204" pitchFamily="34" charset="0"/>
              </a:rPr>
              <a:t>apture the current state of your report page.</a:t>
            </a:r>
          </a:p>
          <a:p>
            <a:pPr>
              <a:buFont typeface="Arial" panose="020B0604020202020204" pitchFamily="34" charset="0"/>
              <a:buChar char="•"/>
            </a:pPr>
            <a:r>
              <a:rPr lang="en-US" sz="2400" b="0" i="0" dirty="0">
                <a:solidFill>
                  <a:srgbClr val="292929"/>
                </a:solidFill>
                <a:effectLst/>
                <a:latin typeface="Calibri" panose="020F0502020204030204" pitchFamily="34" charset="0"/>
                <a:cs typeface="Calibri" panose="020F0502020204030204" pitchFamily="34" charset="0"/>
              </a:rPr>
              <a:t>This includes settings you have made to the filters, slicers and visuals on that page</a:t>
            </a:r>
          </a:p>
          <a:p>
            <a:pPr>
              <a:buFont typeface="Arial" panose="020B0604020202020204" pitchFamily="34" charset="0"/>
              <a:buChar char="•"/>
            </a:pPr>
            <a:r>
              <a:rPr lang="en-US" sz="2400" b="0" i="0" dirty="0">
                <a:solidFill>
                  <a:srgbClr val="292929"/>
                </a:solidFill>
                <a:effectLst/>
                <a:latin typeface="Calibri" panose="020F0502020204030204" pitchFamily="34" charset="0"/>
                <a:cs typeface="Calibri" panose="020F0502020204030204" pitchFamily="34" charset="0"/>
              </a:rPr>
              <a:t>Bookmarks make report page look more meaningful</a:t>
            </a:r>
          </a:p>
          <a:p>
            <a:pPr marL="0" indent="0">
              <a:buNone/>
            </a:pPr>
            <a:endParaRPr lang="en-US" dirty="0">
              <a:solidFill>
                <a:srgbClr val="292929"/>
              </a:solidFill>
              <a:latin typeface="source-serif-pro"/>
            </a:endParaRPr>
          </a:p>
        </p:txBody>
      </p:sp>
      <p:sp>
        <p:nvSpPr>
          <p:cNvPr id="3" name="Title 2">
            <a:extLst>
              <a:ext uri="{FF2B5EF4-FFF2-40B4-BE49-F238E27FC236}">
                <a16:creationId xmlns:a16="http://schemas.microsoft.com/office/drawing/2014/main" id="{71AB5653-734B-C66F-65AD-9C10680C323A}"/>
              </a:ext>
            </a:extLst>
          </p:cNvPr>
          <p:cNvSpPr>
            <a:spLocks noGrp="1"/>
          </p:cNvSpPr>
          <p:nvPr>
            <p:ph type="title"/>
          </p:nvPr>
        </p:nvSpPr>
        <p:spPr>
          <a:xfrm>
            <a:off x="548640" y="488561"/>
            <a:ext cx="10687175" cy="482400"/>
          </a:xfrm>
        </p:spPr>
        <p:txBody>
          <a:bodyPr/>
          <a:lstStyle/>
          <a:p>
            <a:r>
              <a:rPr lang="en-US" sz="2800" dirty="0">
                <a:latin typeface="Georgia" panose="02040502050405020303" pitchFamily="18" charset="0"/>
                <a:cs typeface="Calibri" panose="020F0502020204030204" pitchFamily="34" charset="0"/>
              </a:rPr>
              <a:t>Bookmarks</a:t>
            </a:r>
          </a:p>
        </p:txBody>
      </p:sp>
      <p:sp>
        <p:nvSpPr>
          <p:cNvPr id="4" name="Date Placeholder 3">
            <a:extLst>
              <a:ext uri="{FF2B5EF4-FFF2-40B4-BE49-F238E27FC236}">
                <a16:creationId xmlns:a16="http://schemas.microsoft.com/office/drawing/2014/main" id="{10C667A1-C63D-579D-DC49-EA2A30BAF126}"/>
              </a:ext>
            </a:extLst>
          </p:cNvPr>
          <p:cNvSpPr>
            <a:spLocks noGrp="1"/>
          </p:cNvSpPr>
          <p:nvPr>
            <p:ph type="dt" sz="half" idx="14"/>
          </p:nvPr>
        </p:nvSpPr>
        <p:spPr/>
        <p:txBody>
          <a:bodyPr/>
          <a:lstStyle/>
          <a:p>
            <a:fld id="{5A648A70-83CF-4E49-9808-06D21AC6D48F}" type="datetime4">
              <a:rPr lang="en-US" smtClean="0">
                <a:solidFill>
                  <a:schemeClr val="bg2">
                    <a:lumMod val="75000"/>
                  </a:schemeClr>
                </a:solidFill>
              </a:rPr>
              <a:t>April 10, 2023</a:t>
            </a:fld>
            <a:endParaRPr lang="en-US" dirty="0">
              <a:solidFill>
                <a:schemeClr val="bg2">
                  <a:lumMod val="75000"/>
                </a:schemeClr>
              </a:solidFill>
            </a:endParaRPr>
          </a:p>
        </p:txBody>
      </p:sp>
      <p:sp>
        <p:nvSpPr>
          <p:cNvPr id="5" name="Footer Placeholder 4">
            <a:extLst>
              <a:ext uri="{FF2B5EF4-FFF2-40B4-BE49-F238E27FC236}">
                <a16:creationId xmlns:a16="http://schemas.microsoft.com/office/drawing/2014/main" id="{3C09B5D7-1E0F-28DF-7FFF-9B15324E2B34}"/>
              </a:ext>
            </a:extLst>
          </p:cNvPr>
          <p:cNvSpPr>
            <a:spLocks noGrp="1"/>
          </p:cNvSpPr>
          <p:nvPr>
            <p:ph type="ftr" sz="quarter" idx="15"/>
          </p:nvPr>
        </p:nvSpPr>
        <p:spPr/>
        <p:txBody>
          <a:bodyPr/>
          <a:lstStyle/>
          <a:p>
            <a:r>
              <a:rPr lang="en-US">
                <a:solidFill>
                  <a:srgbClr val="FFFFFF">
                    <a:lumMod val="75000"/>
                  </a:srgbClr>
                </a:solidFill>
              </a:rPr>
              <a:t>© 2021 Trellance, Inc. All rights reserved.</a:t>
            </a:r>
            <a:endParaRPr lang="en-US" dirty="0">
              <a:solidFill>
                <a:srgbClr val="FFFFFF">
                  <a:lumMod val="75000"/>
                </a:srgbClr>
              </a:solidFill>
            </a:endParaRPr>
          </a:p>
        </p:txBody>
      </p:sp>
      <p:sp>
        <p:nvSpPr>
          <p:cNvPr id="6" name="Slide Number Placeholder 5">
            <a:extLst>
              <a:ext uri="{FF2B5EF4-FFF2-40B4-BE49-F238E27FC236}">
                <a16:creationId xmlns:a16="http://schemas.microsoft.com/office/drawing/2014/main" id="{609AF9F0-DE3B-3761-3A3D-5323AE29568F}"/>
              </a:ext>
            </a:extLst>
          </p:cNvPr>
          <p:cNvSpPr>
            <a:spLocks noGrp="1"/>
          </p:cNvSpPr>
          <p:nvPr>
            <p:ph type="sldNum" sz="quarter" idx="16"/>
          </p:nvPr>
        </p:nvSpPr>
        <p:spPr/>
        <p:txBody>
          <a:bodyPr/>
          <a:lstStyle/>
          <a:p>
            <a:fld id="{2533969A-88D7-D043-9145-D433A02B4603}" type="slidenum">
              <a:rPr lang="en-US" smtClean="0"/>
              <a:pPr/>
              <a:t>107</a:t>
            </a:fld>
            <a:endParaRPr lang="en-US" dirty="0"/>
          </a:p>
        </p:txBody>
      </p:sp>
      <p:pic>
        <p:nvPicPr>
          <p:cNvPr id="8" name="Picture 7" descr="Graphical user interface, application, Word&#10;&#10;Description automatically generated">
            <a:extLst>
              <a:ext uri="{FF2B5EF4-FFF2-40B4-BE49-F238E27FC236}">
                <a16:creationId xmlns:a16="http://schemas.microsoft.com/office/drawing/2014/main" id="{CDE3C54D-A9E5-BACB-40AA-E81625F92701}"/>
              </a:ext>
            </a:extLst>
          </p:cNvPr>
          <p:cNvPicPr>
            <a:picLocks noChangeAspect="1"/>
          </p:cNvPicPr>
          <p:nvPr/>
        </p:nvPicPr>
        <p:blipFill>
          <a:blip r:embed="rId3"/>
          <a:stretch>
            <a:fillRect/>
          </a:stretch>
        </p:blipFill>
        <p:spPr>
          <a:xfrm>
            <a:off x="7546529" y="3906641"/>
            <a:ext cx="3406435" cy="2011854"/>
          </a:xfrm>
          <a:prstGeom prst="rect">
            <a:avLst/>
          </a:prstGeom>
        </p:spPr>
      </p:pic>
      <p:pic>
        <p:nvPicPr>
          <p:cNvPr id="7" name="Picture 6" descr="Icon&#10;&#10;Description automatically generated">
            <a:extLst>
              <a:ext uri="{FF2B5EF4-FFF2-40B4-BE49-F238E27FC236}">
                <a16:creationId xmlns:a16="http://schemas.microsoft.com/office/drawing/2014/main" id="{E61D08B1-2A64-2BE2-5913-C16F877262C0}"/>
              </a:ext>
            </a:extLst>
          </p:cNvPr>
          <p:cNvPicPr>
            <a:picLocks noChangeAspect="1"/>
          </p:cNvPicPr>
          <p:nvPr/>
        </p:nvPicPr>
        <p:blipFill>
          <a:blip r:embed="rId4"/>
          <a:stretch>
            <a:fillRect/>
          </a:stretch>
        </p:blipFill>
        <p:spPr>
          <a:xfrm>
            <a:off x="10204864" y="321604"/>
            <a:ext cx="556308" cy="525826"/>
          </a:xfrm>
          <a:prstGeom prst="rect">
            <a:avLst/>
          </a:prstGeom>
        </p:spPr>
      </p:pic>
    </p:spTree>
    <p:extLst>
      <p:ext uri="{BB962C8B-B14F-4D97-AF65-F5344CB8AC3E}">
        <p14:creationId xmlns:p14="http://schemas.microsoft.com/office/powerpoint/2010/main" val="58858989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89F013A-749E-DC03-7DC6-93CBC78C4C78}"/>
              </a:ext>
            </a:extLst>
          </p:cNvPr>
          <p:cNvSpPr>
            <a:spLocks noGrp="1"/>
          </p:cNvSpPr>
          <p:nvPr>
            <p:ph sz="quarter" idx="13"/>
          </p:nvPr>
        </p:nvSpPr>
        <p:spPr>
          <a:xfrm>
            <a:off x="548640" y="1303546"/>
            <a:ext cx="10687175" cy="4896086"/>
          </a:xfrm>
        </p:spPr>
        <p:txBody>
          <a:bodyPr/>
          <a:lstStyle/>
          <a:p>
            <a:r>
              <a:rPr lang="en-US" sz="2000" dirty="0">
                <a:latin typeface="Georgia" panose="02040502050405020303" pitchFamily="18" charset="0"/>
              </a:rPr>
              <a:t>To make Bookmarks user friendly we are creating shapes and Buttons.</a:t>
            </a:r>
          </a:p>
        </p:txBody>
      </p:sp>
      <p:sp>
        <p:nvSpPr>
          <p:cNvPr id="3" name="Title 2">
            <a:extLst>
              <a:ext uri="{FF2B5EF4-FFF2-40B4-BE49-F238E27FC236}">
                <a16:creationId xmlns:a16="http://schemas.microsoft.com/office/drawing/2014/main" id="{9B8BD9F6-9634-E320-591A-A61A4D8EA442}"/>
              </a:ext>
            </a:extLst>
          </p:cNvPr>
          <p:cNvSpPr>
            <a:spLocks noGrp="1"/>
          </p:cNvSpPr>
          <p:nvPr>
            <p:ph type="title"/>
          </p:nvPr>
        </p:nvSpPr>
        <p:spPr>
          <a:xfrm>
            <a:off x="548640" y="488561"/>
            <a:ext cx="10687175" cy="567241"/>
          </a:xfrm>
        </p:spPr>
        <p:txBody>
          <a:bodyPr/>
          <a:lstStyle/>
          <a:p>
            <a:r>
              <a:rPr lang="en-US" sz="2800" dirty="0">
                <a:latin typeface="Georgia" panose="02040502050405020303" pitchFamily="18" charset="0"/>
                <a:cs typeface="Calibri" panose="020F0502020204030204" pitchFamily="34" charset="0"/>
              </a:rPr>
              <a:t>Bookmarks with shapes and Buttons</a:t>
            </a:r>
          </a:p>
        </p:txBody>
      </p:sp>
      <p:sp>
        <p:nvSpPr>
          <p:cNvPr id="4" name="Date Placeholder 3">
            <a:extLst>
              <a:ext uri="{FF2B5EF4-FFF2-40B4-BE49-F238E27FC236}">
                <a16:creationId xmlns:a16="http://schemas.microsoft.com/office/drawing/2014/main" id="{EE930B88-A897-246C-5870-DDD734FD029A}"/>
              </a:ext>
            </a:extLst>
          </p:cNvPr>
          <p:cNvSpPr>
            <a:spLocks noGrp="1"/>
          </p:cNvSpPr>
          <p:nvPr>
            <p:ph type="dt" sz="half" idx="14"/>
          </p:nvPr>
        </p:nvSpPr>
        <p:spPr/>
        <p:txBody>
          <a:bodyPr/>
          <a:lstStyle/>
          <a:p>
            <a:fld id="{5A648A70-83CF-4E49-9808-06D21AC6D48F}" type="datetime4">
              <a:rPr lang="en-US" smtClean="0">
                <a:solidFill>
                  <a:schemeClr val="bg2">
                    <a:lumMod val="75000"/>
                  </a:schemeClr>
                </a:solidFill>
              </a:rPr>
              <a:t>April 10, 2023</a:t>
            </a:fld>
            <a:endParaRPr lang="en-US" dirty="0">
              <a:solidFill>
                <a:schemeClr val="bg2">
                  <a:lumMod val="75000"/>
                </a:schemeClr>
              </a:solidFill>
            </a:endParaRPr>
          </a:p>
        </p:txBody>
      </p:sp>
      <p:sp>
        <p:nvSpPr>
          <p:cNvPr id="5" name="Footer Placeholder 4">
            <a:extLst>
              <a:ext uri="{FF2B5EF4-FFF2-40B4-BE49-F238E27FC236}">
                <a16:creationId xmlns:a16="http://schemas.microsoft.com/office/drawing/2014/main" id="{2512E029-BD27-AD61-5138-1A62E22C92B2}"/>
              </a:ext>
            </a:extLst>
          </p:cNvPr>
          <p:cNvSpPr>
            <a:spLocks noGrp="1"/>
          </p:cNvSpPr>
          <p:nvPr>
            <p:ph type="ftr" sz="quarter" idx="15"/>
          </p:nvPr>
        </p:nvSpPr>
        <p:spPr/>
        <p:txBody>
          <a:bodyPr/>
          <a:lstStyle/>
          <a:p>
            <a:r>
              <a:rPr lang="en-US" dirty="0">
                <a:solidFill>
                  <a:srgbClr val="FFFFFF">
                    <a:lumMod val="75000"/>
                  </a:srgbClr>
                </a:solidFill>
              </a:rPr>
              <a:t>© 2021 Trellance, Inc. All rights reserved.</a:t>
            </a:r>
          </a:p>
        </p:txBody>
      </p:sp>
      <p:sp>
        <p:nvSpPr>
          <p:cNvPr id="6" name="Slide Number Placeholder 5">
            <a:extLst>
              <a:ext uri="{FF2B5EF4-FFF2-40B4-BE49-F238E27FC236}">
                <a16:creationId xmlns:a16="http://schemas.microsoft.com/office/drawing/2014/main" id="{D24086DF-A138-EDBB-35AC-6BE2A917BFD9}"/>
              </a:ext>
            </a:extLst>
          </p:cNvPr>
          <p:cNvSpPr>
            <a:spLocks noGrp="1"/>
          </p:cNvSpPr>
          <p:nvPr>
            <p:ph type="sldNum" sz="quarter" idx="16"/>
          </p:nvPr>
        </p:nvSpPr>
        <p:spPr/>
        <p:txBody>
          <a:bodyPr/>
          <a:lstStyle/>
          <a:p>
            <a:fld id="{2533969A-88D7-D043-9145-D433A02B4603}" type="slidenum">
              <a:rPr lang="en-US" smtClean="0"/>
              <a:pPr/>
              <a:t>108</a:t>
            </a:fld>
            <a:endParaRPr lang="en-US" dirty="0"/>
          </a:p>
        </p:txBody>
      </p:sp>
      <p:pic>
        <p:nvPicPr>
          <p:cNvPr id="10" name="Picture 9" descr="A picture containing table&#10;&#10;Description automatically generated">
            <a:extLst>
              <a:ext uri="{FF2B5EF4-FFF2-40B4-BE49-F238E27FC236}">
                <a16:creationId xmlns:a16="http://schemas.microsoft.com/office/drawing/2014/main" id="{C93ED4A6-332C-C345-E9F8-17B8F8A4EB59}"/>
              </a:ext>
            </a:extLst>
          </p:cNvPr>
          <p:cNvPicPr>
            <a:picLocks noChangeAspect="1"/>
          </p:cNvPicPr>
          <p:nvPr/>
        </p:nvPicPr>
        <p:blipFill>
          <a:blip r:embed="rId3"/>
          <a:stretch>
            <a:fillRect/>
          </a:stretch>
        </p:blipFill>
        <p:spPr>
          <a:xfrm>
            <a:off x="4588154" y="2149673"/>
            <a:ext cx="1379340" cy="3810330"/>
          </a:xfrm>
          <a:prstGeom prst="rect">
            <a:avLst/>
          </a:prstGeom>
        </p:spPr>
      </p:pic>
      <p:pic>
        <p:nvPicPr>
          <p:cNvPr id="12" name="Picture 11" descr="Text&#10;&#10;Description automatically generated with medium confidence">
            <a:extLst>
              <a:ext uri="{FF2B5EF4-FFF2-40B4-BE49-F238E27FC236}">
                <a16:creationId xmlns:a16="http://schemas.microsoft.com/office/drawing/2014/main" id="{2C03F589-1EF5-9453-8A9B-AE2224DA74E2}"/>
              </a:ext>
            </a:extLst>
          </p:cNvPr>
          <p:cNvPicPr>
            <a:picLocks noChangeAspect="1"/>
          </p:cNvPicPr>
          <p:nvPr/>
        </p:nvPicPr>
        <p:blipFill>
          <a:blip r:embed="rId4"/>
          <a:stretch>
            <a:fillRect/>
          </a:stretch>
        </p:blipFill>
        <p:spPr>
          <a:xfrm>
            <a:off x="6473502" y="2001070"/>
            <a:ext cx="1684166" cy="4107536"/>
          </a:xfrm>
          <a:prstGeom prst="rect">
            <a:avLst/>
          </a:prstGeom>
        </p:spPr>
      </p:pic>
      <p:sp>
        <p:nvSpPr>
          <p:cNvPr id="13" name="TextBox 12">
            <a:extLst>
              <a:ext uri="{FF2B5EF4-FFF2-40B4-BE49-F238E27FC236}">
                <a16:creationId xmlns:a16="http://schemas.microsoft.com/office/drawing/2014/main" id="{A179407E-DAAF-B5DF-7FA9-DA16503BFEDA}"/>
              </a:ext>
            </a:extLst>
          </p:cNvPr>
          <p:cNvSpPr txBox="1"/>
          <p:nvPr/>
        </p:nvSpPr>
        <p:spPr>
          <a:xfrm>
            <a:off x="690465" y="3545633"/>
            <a:ext cx="3685592" cy="1200329"/>
          </a:xfrm>
          <a:prstGeom prst="rect">
            <a:avLst/>
          </a:prstGeom>
          <a:noFill/>
        </p:spPr>
        <p:txBody>
          <a:bodyPr wrap="square" rtlCol="0">
            <a:spAutoFit/>
          </a:bodyPr>
          <a:lstStyle/>
          <a:p>
            <a:r>
              <a:rPr lang="en-US" dirty="0"/>
              <a:t>PBI Desktop -</a:t>
            </a:r>
            <a:r>
              <a:rPr lang="en-US" dirty="0">
                <a:sym typeface="Wingdings" panose="05000000000000000000" pitchFamily="2" charset="2"/>
              </a:rPr>
              <a:t> Insert - Buttons</a:t>
            </a:r>
          </a:p>
          <a:p>
            <a:endParaRPr lang="en-US" dirty="0">
              <a:sym typeface="Wingdings" panose="05000000000000000000" pitchFamily="2" charset="2"/>
            </a:endParaRPr>
          </a:p>
          <a:p>
            <a:r>
              <a:rPr lang="en-US" dirty="0"/>
              <a:t>PBI Desktop -</a:t>
            </a:r>
            <a:r>
              <a:rPr lang="en-US" dirty="0">
                <a:sym typeface="Wingdings" panose="05000000000000000000" pitchFamily="2" charset="2"/>
              </a:rPr>
              <a:t> Insert - Shapes</a:t>
            </a:r>
          </a:p>
          <a:p>
            <a:endParaRPr lang="en-US" dirty="0"/>
          </a:p>
        </p:txBody>
      </p:sp>
      <p:pic>
        <p:nvPicPr>
          <p:cNvPr id="15" name="Picture 14" descr="Graphical user interface, text, application&#10;&#10;Description automatically generated">
            <a:extLst>
              <a:ext uri="{FF2B5EF4-FFF2-40B4-BE49-F238E27FC236}">
                <a16:creationId xmlns:a16="http://schemas.microsoft.com/office/drawing/2014/main" id="{EFCBA94F-10BC-7691-07A9-1D9CFCFA8D92}"/>
              </a:ext>
            </a:extLst>
          </p:cNvPr>
          <p:cNvPicPr>
            <a:picLocks noChangeAspect="1"/>
          </p:cNvPicPr>
          <p:nvPr/>
        </p:nvPicPr>
        <p:blipFill>
          <a:blip r:embed="rId5"/>
          <a:stretch>
            <a:fillRect/>
          </a:stretch>
        </p:blipFill>
        <p:spPr>
          <a:xfrm>
            <a:off x="8884680" y="1184988"/>
            <a:ext cx="1806097" cy="5208685"/>
          </a:xfrm>
          <a:prstGeom prst="rect">
            <a:avLst/>
          </a:prstGeom>
        </p:spPr>
      </p:pic>
      <p:pic>
        <p:nvPicPr>
          <p:cNvPr id="7" name="Picture 6" descr="Icon&#10;&#10;Description automatically generated">
            <a:extLst>
              <a:ext uri="{FF2B5EF4-FFF2-40B4-BE49-F238E27FC236}">
                <a16:creationId xmlns:a16="http://schemas.microsoft.com/office/drawing/2014/main" id="{9348A86E-1BFD-360C-647E-760454865577}"/>
              </a:ext>
            </a:extLst>
          </p:cNvPr>
          <p:cNvPicPr>
            <a:picLocks noChangeAspect="1"/>
          </p:cNvPicPr>
          <p:nvPr/>
        </p:nvPicPr>
        <p:blipFill>
          <a:blip r:embed="rId6"/>
          <a:stretch>
            <a:fillRect/>
          </a:stretch>
        </p:blipFill>
        <p:spPr>
          <a:xfrm>
            <a:off x="10412623" y="395455"/>
            <a:ext cx="556308" cy="525826"/>
          </a:xfrm>
          <a:prstGeom prst="rect">
            <a:avLst/>
          </a:prstGeom>
        </p:spPr>
      </p:pic>
    </p:spTree>
    <p:extLst>
      <p:ext uri="{BB962C8B-B14F-4D97-AF65-F5344CB8AC3E}">
        <p14:creationId xmlns:p14="http://schemas.microsoft.com/office/powerpoint/2010/main" val="407435698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7789C4E-6B9D-3E83-7A48-8777791B41B0}"/>
              </a:ext>
            </a:extLst>
          </p:cNvPr>
          <p:cNvSpPr>
            <a:spLocks noGrp="1"/>
          </p:cNvSpPr>
          <p:nvPr>
            <p:ph type="ctrTitle"/>
          </p:nvPr>
        </p:nvSpPr>
        <p:spPr>
          <a:xfrm>
            <a:off x="2363821" y="2000805"/>
            <a:ext cx="7492583" cy="852488"/>
          </a:xfrm>
        </p:spPr>
        <p:txBody>
          <a:bodyPr/>
          <a:lstStyle/>
          <a:p>
            <a:pPr algn="ctr"/>
            <a:r>
              <a:rPr lang="en-US" sz="2800" dirty="0">
                <a:latin typeface="Georgia" panose="02040502050405020303" pitchFamily="18" charset="0"/>
              </a:rPr>
              <a:t>Power BI Desktop – Insert</a:t>
            </a:r>
          </a:p>
        </p:txBody>
      </p:sp>
      <p:sp>
        <p:nvSpPr>
          <p:cNvPr id="4" name="Date Placeholder 3">
            <a:extLst>
              <a:ext uri="{FF2B5EF4-FFF2-40B4-BE49-F238E27FC236}">
                <a16:creationId xmlns:a16="http://schemas.microsoft.com/office/drawing/2014/main" id="{F324FD83-A4E3-2E8F-339D-35EAE27ED543}"/>
              </a:ext>
            </a:extLst>
          </p:cNvPr>
          <p:cNvSpPr>
            <a:spLocks noGrp="1"/>
          </p:cNvSpPr>
          <p:nvPr>
            <p:ph type="dt" sz="half" idx="10"/>
          </p:nvPr>
        </p:nvSpPr>
        <p:spPr/>
        <p:txBody>
          <a:bodyPr/>
          <a:lstStyle/>
          <a:p>
            <a:fld id="{5A648A70-83CF-4E49-9808-06D21AC6D48F}" type="datetime4">
              <a:rPr lang="en-US" smtClean="0">
                <a:solidFill>
                  <a:schemeClr val="bg2">
                    <a:lumMod val="75000"/>
                  </a:schemeClr>
                </a:solidFill>
              </a:rPr>
              <a:t>April 10, 2023</a:t>
            </a:fld>
            <a:endParaRPr lang="en-US" dirty="0">
              <a:solidFill>
                <a:schemeClr val="bg2">
                  <a:lumMod val="75000"/>
                </a:schemeClr>
              </a:solidFill>
            </a:endParaRPr>
          </a:p>
        </p:txBody>
      </p:sp>
      <p:sp>
        <p:nvSpPr>
          <p:cNvPr id="5" name="Footer Placeholder 4">
            <a:extLst>
              <a:ext uri="{FF2B5EF4-FFF2-40B4-BE49-F238E27FC236}">
                <a16:creationId xmlns:a16="http://schemas.microsoft.com/office/drawing/2014/main" id="{03806442-F1B0-9DE9-0AFE-E31C79263C3C}"/>
              </a:ext>
            </a:extLst>
          </p:cNvPr>
          <p:cNvSpPr>
            <a:spLocks noGrp="1"/>
          </p:cNvSpPr>
          <p:nvPr>
            <p:ph type="ftr" sz="quarter" idx="11"/>
          </p:nvPr>
        </p:nvSpPr>
        <p:spPr/>
        <p:txBody>
          <a:bodyPr/>
          <a:lstStyle/>
          <a:p>
            <a:r>
              <a:rPr lang="en-US">
                <a:solidFill>
                  <a:srgbClr val="FFFFFF">
                    <a:lumMod val="75000"/>
                  </a:srgbClr>
                </a:solidFill>
              </a:rPr>
              <a:t>© 2021 Trellance, Inc. All rights reserved.</a:t>
            </a:r>
            <a:endParaRPr lang="en-US" dirty="0">
              <a:solidFill>
                <a:srgbClr val="FFFFFF">
                  <a:lumMod val="75000"/>
                </a:srgbClr>
              </a:solidFill>
            </a:endParaRPr>
          </a:p>
        </p:txBody>
      </p:sp>
      <p:sp>
        <p:nvSpPr>
          <p:cNvPr id="6" name="Slide Number Placeholder 5">
            <a:extLst>
              <a:ext uri="{FF2B5EF4-FFF2-40B4-BE49-F238E27FC236}">
                <a16:creationId xmlns:a16="http://schemas.microsoft.com/office/drawing/2014/main" id="{F73E7D45-17E6-86F5-50D2-A30BEB414DA9}"/>
              </a:ext>
            </a:extLst>
          </p:cNvPr>
          <p:cNvSpPr>
            <a:spLocks noGrp="1"/>
          </p:cNvSpPr>
          <p:nvPr>
            <p:ph type="sldNum" sz="quarter" idx="12"/>
          </p:nvPr>
        </p:nvSpPr>
        <p:spPr/>
        <p:txBody>
          <a:bodyPr/>
          <a:lstStyle/>
          <a:p>
            <a:fld id="{2533969A-88D7-D043-9145-D433A02B4603}" type="slidenum">
              <a:rPr lang="en-US" smtClean="0"/>
              <a:pPr/>
              <a:t>109</a:t>
            </a:fld>
            <a:endParaRPr lang="en-US" dirty="0"/>
          </a:p>
        </p:txBody>
      </p:sp>
      <p:pic>
        <p:nvPicPr>
          <p:cNvPr id="2" name="Picture 1" descr="Icon&#10;&#10;Description automatically generated">
            <a:extLst>
              <a:ext uri="{FF2B5EF4-FFF2-40B4-BE49-F238E27FC236}">
                <a16:creationId xmlns:a16="http://schemas.microsoft.com/office/drawing/2014/main" id="{8374396D-AA2E-A41C-D8EC-DF1B2450B04C}"/>
              </a:ext>
            </a:extLst>
          </p:cNvPr>
          <p:cNvPicPr>
            <a:picLocks noChangeAspect="1"/>
          </p:cNvPicPr>
          <p:nvPr/>
        </p:nvPicPr>
        <p:blipFill>
          <a:blip r:embed="rId2"/>
          <a:stretch>
            <a:fillRect/>
          </a:stretch>
        </p:blipFill>
        <p:spPr>
          <a:xfrm>
            <a:off x="5054366" y="272749"/>
            <a:ext cx="556308" cy="525826"/>
          </a:xfrm>
          <a:prstGeom prst="rect">
            <a:avLst/>
          </a:prstGeom>
        </p:spPr>
      </p:pic>
    </p:spTree>
    <p:extLst>
      <p:ext uri="{BB962C8B-B14F-4D97-AF65-F5344CB8AC3E}">
        <p14:creationId xmlns:p14="http://schemas.microsoft.com/office/powerpoint/2010/main" val="18791025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43436E1-EC23-B00C-9798-F86F8FB0FB66}"/>
              </a:ext>
            </a:extLst>
          </p:cNvPr>
          <p:cNvSpPr>
            <a:spLocks noGrp="1"/>
          </p:cNvSpPr>
          <p:nvPr>
            <p:ph sz="quarter" idx="13"/>
          </p:nvPr>
        </p:nvSpPr>
        <p:spPr>
          <a:xfrm>
            <a:off x="1642187" y="1847461"/>
            <a:ext cx="9405257" cy="3778898"/>
          </a:xfrm>
        </p:spPr>
        <p:txBody>
          <a:bodyPr/>
          <a:lstStyle/>
          <a:p>
            <a:pPr marL="342900" lvl="0" indent="-342900">
              <a:buFont typeface="Symbol" panose="05050102010706020507" pitchFamily="18" charset="2"/>
              <a:buChar char=""/>
            </a:pPr>
            <a:r>
              <a:rPr lang="en-US" sz="1800" dirty="0">
                <a:solidFill>
                  <a:srgbClr val="4A4A4A"/>
                </a:solidFill>
                <a:effectLst/>
                <a:latin typeface="Georgia" panose="02040502050405020303" pitchFamily="18" charset="0"/>
                <a:ea typeface="Calibri" panose="020F0502020204030204" pitchFamily="34" charset="0"/>
                <a:cs typeface="Calibri" panose="020F0502020204030204" pitchFamily="34" charset="0"/>
              </a:rPr>
              <a:t>Power Query</a:t>
            </a:r>
            <a:endParaRPr lang="en-US" sz="1800" dirty="0">
              <a:effectLst/>
              <a:latin typeface="Georgia" panose="02040502050405020303" pitchFamily="18" charset="0"/>
              <a:ea typeface="Calibri" panose="020F0502020204030204" pitchFamily="34" charset="0"/>
              <a:cs typeface="Times New Roman" panose="02020603050405020304" pitchFamily="18" charset="0"/>
            </a:endParaRPr>
          </a:p>
          <a:p>
            <a:pPr marL="342900" lvl="0" indent="-342900">
              <a:buFont typeface="Symbol" panose="05050102010706020507" pitchFamily="18" charset="2"/>
              <a:buChar char=""/>
            </a:pPr>
            <a:r>
              <a:rPr lang="en-US" sz="1800" dirty="0">
                <a:solidFill>
                  <a:srgbClr val="4A4A4A"/>
                </a:solidFill>
                <a:effectLst/>
                <a:latin typeface="Georgia" panose="02040502050405020303" pitchFamily="18" charset="0"/>
                <a:ea typeface="Calibri" panose="020F0502020204030204" pitchFamily="34" charset="0"/>
                <a:cs typeface="Calibri" panose="020F0502020204030204" pitchFamily="34" charset="0"/>
              </a:rPr>
              <a:t>Power Pivot</a:t>
            </a:r>
            <a:endParaRPr lang="en-US" sz="1800" dirty="0">
              <a:effectLst/>
              <a:latin typeface="Georgia" panose="02040502050405020303" pitchFamily="18" charset="0"/>
              <a:ea typeface="Calibri" panose="020F0502020204030204" pitchFamily="34" charset="0"/>
              <a:cs typeface="Times New Roman" panose="02020603050405020304" pitchFamily="18" charset="0"/>
            </a:endParaRPr>
          </a:p>
          <a:p>
            <a:pPr marL="342900" lvl="0" indent="-342900">
              <a:buFont typeface="Symbol" panose="05050102010706020507" pitchFamily="18" charset="2"/>
              <a:buChar char=""/>
            </a:pPr>
            <a:r>
              <a:rPr lang="en-US" sz="1800" dirty="0">
                <a:solidFill>
                  <a:srgbClr val="4A4A4A"/>
                </a:solidFill>
                <a:effectLst/>
                <a:latin typeface="Georgia" panose="02040502050405020303" pitchFamily="18" charset="0"/>
                <a:ea typeface="Calibri" panose="020F0502020204030204" pitchFamily="34" charset="0"/>
                <a:cs typeface="Calibri" panose="020F0502020204030204" pitchFamily="34" charset="0"/>
              </a:rPr>
              <a:t>Power View</a:t>
            </a:r>
            <a:endParaRPr lang="en-US" sz="1800" dirty="0">
              <a:effectLst/>
              <a:latin typeface="Georgia" panose="02040502050405020303" pitchFamily="18" charset="0"/>
              <a:ea typeface="Calibri" panose="020F0502020204030204" pitchFamily="34" charset="0"/>
              <a:cs typeface="Times New Roman" panose="02020603050405020304" pitchFamily="18" charset="0"/>
            </a:endParaRPr>
          </a:p>
          <a:p>
            <a:pPr marL="342900" lvl="0" indent="-342900">
              <a:buFont typeface="Symbol" panose="05050102010706020507" pitchFamily="18" charset="2"/>
              <a:buChar char=""/>
            </a:pPr>
            <a:r>
              <a:rPr lang="en-US" sz="1800" dirty="0">
                <a:solidFill>
                  <a:srgbClr val="4A4A4A"/>
                </a:solidFill>
                <a:effectLst/>
                <a:latin typeface="Georgia" panose="02040502050405020303" pitchFamily="18" charset="0"/>
                <a:ea typeface="Calibri" panose="020F0502020204030204" pitchFamily="34" charset="0"/>
                <a:cs typeface="Calibri" panose="020F0502020204030204" pitchFamily="34" charset="0"/>
              </a:rPr>
              <a:t>Power Map</a:t>
            </a:r>
            <a:endParaRPr lang="en-US" sz="1800" dirty="0">
              <a:effectLst/>
              <a:latin typeface="Georgia" panose="02040502050405020303" pitchFamily="18" charset="0"/>
              <a:ea typeface="Calibri" panose="020F0502020204030204" pitchFamily="34" charset="0"/>
              <a:cs typeface="Times New Roman" panose="02020603050405020304" pitchFamily="18" charset="0"/>
            </a:endParaRPr>
          </a:p>
          <a:p>
            <a:pPr marL="342900" lvl="0" indent="-342900">
              <a:buFont typeface="Symbol" panose="05050102010706020507" pitchFamily="18" charset="2"/>
              <a:buChar char=""/>
            </a:pPr>
            <a:r>
              <a:rPr lang="en-US" sz="1800" dirty="0">
                <a:solidFill>
                  <a:srgbClr val="4A4A4A"/>
                </a:solidFill>
                <a:effectLst/>
                <a:latin typeface="Georgia" panose="02040502050405020303" pitchFamily="18" charset="0"/>
                <a:ea typeface="Calibri" panose="020F0502020204030204" pitchFamily="34" charset="0"/>
                <a:cs typeface="Calibri" panose="020F0502020204030204" pitchFamily="34" charset="0"/>
              </a:rPr>
              <a:t>Power BI Q&amp;A</a:t>
            </a:r>
            <a:endParaRPr lang="en-US" sz="1800" dirty="0">
              <a:solidFill>
                <a:srgbClr val="4A4A4A"/>
              </a:solidFill>
              <a:latin typeface="Georgia" panose="02040502050405020303" pitchFamily="18" charset="0"/>
              <a:ea typeface="Calibri" panose="020F0502020204030204" pitchFamily="34" charset="0"/>
              <a:cs typeface="Calibri" panose="020F0502020204030204" pitchFamily="34" charset="0"/>
            </a:endParaRPr>
          </a:p>
          <a:p>
            <a:pPr marL="342900" lvl="0" indent="-342900">
              <a:buFont typeface="Symbol" panose="05050102010706020507" pitchFamily="18" charset="2"/>
              <a:buChar char=""/>
            </a:pPr>
            <a:r>
              <a:rPr lang="en-US" sz="1800" dirty="0">
                <a:solidFill>
                  <a:srgbClr val="4A4A4A"/>
                </a:solidFill>
                <a:effectLst/>
                <a:latin typeface="Georgia" panose="02040502050405020303" pitchFamily="18" charset="0"/>
                <a:ea typeface="Calibri" panose="020F0502020204030204" pitchFamily="34" charset="0"/>
                <a:cs typeface="Calibri" panose="020F0502020204030204" pitchFamily="34" charset="0"/>
              </a:rPr>
              <a:t>Power </a:t>
            </a:r>
            <a:r>
              <a:rPr lang="en-US" sz="1800" dirty="0">
                <a:solidFill>
                  <a:srgbClr val="4A4A4A"/>
                </a:solidFill>
                <a:latin typeface="Georgia" panose="02040502050405020303" pitchFamily="18" charset="0"/>
                <a:ea typeface="Calibri" panose="020F0502020204030204" pitchFamily="34" charset="0"/>
                <a:cs typeface="Calibri" panose="020F0502020204030204" pitchFamily="34" charset="0"/>
              </a:rPr>
              <a:t>BI Desktop</a:t>
            </a:r>
            <a:endParaRPr lang="en-US" sz="1800" dirty="0">
              <a:effectLst/>
              <a:latin typeface="Georgia" panose="02040502050405020303" pitchFamily="18" charset="0"/>
              <a:ea typeface="Calibri" panose="020F0502020204030204" pitchFamily="34" charset="0"/>
              <a:cs typeface="Times New Roman" panose="02020603050405020304" pitchFamily="18" charset="0"/>
            </a:endParaRPr>
          </a:p>
          <a:p>
            <a:pPr marL="0" lvl="0" indent="0">
              <a:spcAft>
                <a:spcPts val="600"/>
              </a:spcAft>
              <a:buNone/>
            </a:pPr>
            <a:endParaRPr lang="en-US" sz="1800" dirty="0">
              <a:effectLst/>
              <a:latin typeface="Georgia" panose="02040502050405020303" pitchFamily="18" charset="0"/>
              <a:ea typeface="Calibri" panose="020F0502020204030204" pitchFamily="34" charset="0"/>
              <a:cs typeface="Times New Roman" panose="02020603050405020304" pitchFamily="18" charset="0"/>
            </a:endParaRPr>
          </a:p>
          <a:p>
            <a:pPr marL="0" indent="0" algn="just">
              <a:spcAft>
                <a:spcPts val="600"/>
              </a:spcAft>
              <a:buNone/>
            </a:pPr>
            <a:r>
              <a:rPr lang="en-US" sz="2400" dirty="0">
                <a:effectLst/>
                <a:latin typeface="Calibri" panose="020F0502020204030204" pitchFamily="34" charset="0"/>
                <a:ea typeface="Calibri" panose="020F0502020204030204" pitchFamily="34" charset="0"/>
                <a:cs typeface="Calibri" panose="020F0502020204030204" pitchFamily="34" charset="0"/>
              </a:rPr>
              <a:t>      </a:t>
            </a:r>
            <a:r>
              <a:rPr lang="en-US" sz="1800" dirty="0">
                <a:effectLst/>
                <a:latin typeface="Calibri" panose="020F0502020204030204" pitchFamily="34" charset="0"/>
                <a:ea typeface="Calibri" panose="020F0502020204030204" pitchFamily="34" charset="0"/>
                <a:cs typeface="Calibri" panose="020F0502020204030204" pitchFamily="34" charset="0"/>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3" name="Title 2">
            <a:extLst>
              <a:ext uri="{FF2B5EF4-FFF2-40B4-BE49-F238E27FC236}">
                <a16:creationId xmlns:a16="http://schemas.microsoft.com/office/drawing/2014/main" id="{F84D0270-307E-19F0-56EE-D3B31567D083}"/>
              </a:ext>
            </a:extLst>
          </p:cNvPr>
          <p:cNvSpPr>
            <a:spLocks noGrp="1"/>
          </p:cNvSpPr>
          <p:nvPr>
            <p:ph type="title"/>
          </p:nvPr>
        </p:nvSpPr>
        <p:spPr>
          <a:xfrm>
            <a:off x="548640" y="488562"/>
            <a:ext cx="10687175" cy="433860"/>
          </a:xfrm>
        </p:spPr>
        <p:txBody>
          <a:bodyPr/>
          <a:lstStyle/>
          <a:p>
            <a:r>
              <a:rPr lang="en-US" sz="2800" dirty="0">
                <a:latin typeface="Georgia" panose="02040502050405020303" pitchFamily="18" charset="0"/>
              </a:rPr>
              <a:t>Power BI Desktop Components</a:t>
            </a:r>
          </a:p>
        </p:txBody>
      </p:sp>
      <p:sp>
        <p:nvSpPr>
          <p:cNvPr id="4" name="Date Placeholder 3">
            <a:extLst>
              <a:ext uri="{FF2B5EF4-FFF2-40B4-BE49-F238E27FC236}">
                <a16:creationId xmlns:a16="http://schemas.microsoft.com/office/drawing/2014/main" id="{C6BB5DC0-5DD3-AFB1-FBF4-7F8B527C67B1}"/>
              </a:ext>
            </a:extLst>
          </p:cNvPr>
          <p:cNvSpPr>
            <a:spLocks noGrp="1"/>
          </p:cNvSpPr>
          <p:nvPr>
            <p:ph type="dt" sz="half" idx="14"/>
          </p:nvPr>
        </p:nvSpPr>
        <p:spPr/>
        <p:txBody>
          <a:bodyPr/>
          <a:lstStyle/>
          <a:p>
            <a:fld id="{5A648A70-83CF-4E49-9808-06D21AC6D48F}" type="datetime4">
              <a:rPr lang="en-US" smtClean="0">
                <a:solidFill>
                  <a:schemeClr val="bg2">
                    <a:lumMod val="75000"/>
                  </a:schemeClr>
                </a:solidFill>
              </a:rPr>
              <a:t>April 10, 2023</a:t>
            </a:fld>
            <a:endParaRPr lang="en-US" dirty="0">
              <a:solidFill>
                <a:schemeClr val="bg2">
                  <a:lumMod val="75000"/>
                </a:schemeClr>
              </a:solidFill>
            </a:endParaRPr>
          </a:p>
        </p:txBody>
      </p:sp>
      <p:sp>
        <p:nvSpPr>
          <p:cNvPr id="5" name="Footer Placeholder 4">
            <a:extLst>
              <a:ext uri="{FF2B5EF4-FFF2-40B4-BE49-F238E27FC236}">
                <a16:creationId xmlns:a16="http://schemas.microsoft.com/office/drawing/2014/main" id="{4DF00F7D-76E9-ACE9-8B68-A0D7B467AB9B}"/>
              </a:ext>
            </a:extLst>
          </p:cNvPr>
          <p:cNvSpPr>
            <a:spLocks noGrp="1"/>
          </p:cNvSpPr>
          <p:nvPr>
            <p:ph type="ftr" sz="quarter" idx="15"/>
          </p:nvPr>
        </p:nvSpPr>
        <p:spPr/>
        <p:txBody>
          <a:bodyPr/>
          <a:lstStyle/>
          <a:p>
            <a:r>
              <a:rPr lang="en-US" dirty="0">
                <a:solidFill>
                  <a:srgbClr val="FFFFFF">
                    <a:lumMod val="75000"/>
                  </a:srgbClr>
                </a:solidFill>
              </a:rPr>
              <a:t>© 2021 Trellance, Inc. All rights reserved.</a:t>
            </a:r>
          </a:p>
        </p:txBody>
      </p:sp>
      <p:sp>
        <p:nvSpPr>
          <p:cNvPr id="6" name="Slide Number Placeholder 5">
            <a:extLst>
              <a:ext uri="{FF2B5EF4-FFF2-40B4-BE49-F238E27FC236}">
                <a16:creationId xmlns:a16="http://schemas.microsoft.com/office/drawing/2014/main" id="{8FE768E7-1F1F-29A2-41D7-61BF59B431ED}"/>
              </a:ext>
            </a:extLst>
          </p:cNvPr>
          <p:cNvSpPr>
            <a:spLocks noGrp="1"/>
          </p:cNvSpPr>
          <p:nvPr>
            <p:ph type="sldNum" sz="quarter" idx="16"/>
          </p:nvPr>
        </p:nvSpPr>
        <p:spPr/>
        <p:txBody>
          <a:bodyPr/>
          <a:lstStyle/>
          <a:p>
            <a:fld id="{2533969A-88D7-D043-9145-D433A02B4603}" type="slidenum">
              <a:rPr lang="en-US" smtClean="0"/>
              <a:pPr/>
              <a:t>11</a:t>
            </a:fld>
            <a:endParaRPr lang="en-US" dirty="0"/>
          </a:p>
        </p:txBody>
      </p:sp>
      <p:pic>
        <p:nvPicPr>
          <p:cNvPr id="8" name="Picture 7" descr="Graphical user interface, application&#10;&#10;Description automatically generated">
            <a:extLst>
              <a:ext uri="{FF2B5EF4-FFF2-40B4-BE49-F238E27FC236}">
                <a16:creationId xmlns:a16="http://schemas.microsoft.com/office/drawing/2014/main" id="{5EB327A6-2D44-0646-31CA-870351F19F86}"/>
              </a:ext>
            </a:extLst>
          </p:cNvPr>
          <p:cNvPicPr>
            <a:picLocks noChangeAspect="1"/>
          </p:cNvPicPr>
          <p:nvPr/>
        </p:nvPicPr>
        <p:blipFill>
          <a:blip r:embed="rId3"/>
          <a:stretch>
            <a:fillRect/>
          </a:stretch>
        </p:blipFill>
        <p:spPr>
          <a:xfrm>
            <a:off x="6096000" y="2453951"/>
            <a:ext cx="4751039" cy="1760959"/>
          </a:xfrm>
          <a:prstGeom prst="rect">
            <a:avLst/>
          </a:prstGeom>
        </p:spPr>
      </p:pic>
      <p:pic>
        <p:nvPicPr>
          <p:cNvPr id="7" name="Picture 6" descr="Icon&#10;&#10;Description automatically generated">
            <a:extLst>
              <a:ext uri="{FF2B5EF4-FFF2-40B4-BE49-F238E27FC236}">
                <a16:creationId xmlns:a16="http://schemas.microsoft.com/office/drawing/2014/main" id="{D0909CC7-E118-A6EE-9B89-1536AD65FD0B}"/>
              </a:ext>
            </a:extLst>
          </p:cNvPr>
          <p:cNvPicPr>
            <a:picLocks noChangeAspect="1"/>
          </p:cNvPicPr>
          <p:nvPr/>
        </p:nvPicPr>
        <p:blipFill>
          <a:blip r:embed="rId4"/>
          <a:stretch>
            <a:fillRect/>
          </a:stretch>
        </p:blipFill>
        <p:spPr>
          <a:xfrm>
            <a:off x="10540766" y="272749"/>
            <a:ext cx="556308" cy="525826"/>
          </a:xfrm>
          <a:prstGeom prst="rect">
            <a:avLst/>
          </a:prstGeom>
        </p:spPr>
      </p:pic>
    </p:spTree>
    <p:extLst>
      <p:ext uri="{BB962C8B-B14F-4D97-AF65-F5344CB8AC3E}">
        <p14:creationId xmlns:p14="http://schemas.microsoft.com/office/powerpoint/2010/main" val="321785531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F153DCFB-58D7-1C80-8EC7-ACBE7A51AD17}"/>
              </a:ext>
            </a:extLst>
          </p:cNvPr>
          <p:cNvSpPr>
            <a:spLocks noGrp="1"/>
          </p:cNvSpPr>
          <p:nvPr>
            <p:ph idx="1"/>
          </p:nvPr>
        </p:nvSpPr>
        <p:spPr>
          <a:xfrm>
            <a:off x="2640562" y="3023118"/>
            <a:ext cx="7296539" cy="2771192"/>
          </a:xfrm>
        </p:spPr>
        <p:txBody>
          <a:bodyPr/>
          <a:lstStyle/>
          <a:p>
            <a:pPr marL="457200" indent="-457200" algn="l">
              <a:buFont typeface="Wingdings" panose="05000000000000000000" pitchFamily="2" charset="2"/>
              <a:buChar char="§"/>
            </a:pPr>
            <a:r>
              <a:rPr lang="en-US" sz="2000" dirty="0"/>
              <a:t>Pages</a:t>
            </a:r>
          </a:p>
          <a:p>
            <a:pPr marL="457200" indent="-457200" algn="l">
              <a:buFont typeface="Wingdings" panose="05000000000000000000" pitchFamily="2" charset="2"/>
              <a:buChar char="§"/>
            </a:pPr>
            <a:r>
              <a:rPr lang="en-US" sz="2000" dirty="0"/>
              <a:t>Visuals</a:t>
            </a:r>
          </a:p>
          <a:p>
            <a:pPr marL="457200" indent="-457200" algn="l">
              <a:buFont typeface="Wingdings" panose="05000000000000000000" pitchFamily="2" charset="2"/>
              <a:buChar char="§"/>
            </a:pPr>
            <a:r>
              <a:rPr lang="en-US" sz="2000" dirty="0"/>
              <a:t>AI Visuals </a:t>
            </a:r>
          </a:p>
          <a:p>
            <a:pPr marL="457200" indent="-457200" algn="l">
              <a:buFont typeface="Wingdings" panose="05000000000000000000" pitchFamily="2" charset="2"/>
              <a:buChar char="§"/>
            </a:pPr>
            <a:r>
              <a:rPr lang="en-US" sz="2000" dirty="0"/>
              <a:t>Power platform</a:t>
            </a:r>
          </a:p>
          <a:p>
            <a:pPr marL="457200" indent="-457200" algn="l">
              <a:buFont typeface="Wingdings" panose="05000000000000000000" pitchFamily="2" charset="2"/>
              <a:buChar char="§"/>
            </a:pPr>
            <a:r>
              <a:rPr lang="en-US" sz="2000" dirty="0"/>
              <a:t>Elements</a:t>
            </a:r>
          </a:p>
          <a:p>
            <a:pPr marL="457200" indent="-457200" algn="l">
              <a:buFont typeface="Wingdings" panose="05000000000000000000" pitchFamily="2" charset="2"/>
              <a:buChar char="§"/>
            </a:pPr>
            <a:r>
              <a:rPr lang="en-US" sz="2000" dirty="0"/>
              <a:t>Sparklines</a:t>
            </a:r>
          </a:p>
        </p:txBody>
      </p:sp>
      <p:sp>
        <p:nvSpPr>
          <p:cNvPr id="4" name="Date Placeholder 3">
            <a:extLst>
              <a:ext uri="{FF2B5EF4-FFF2-40B4-BE49-F238E27FC236}">
                <a16:creationId xmlns:a16="http://schemas.microsoft.com/office/drawing/2014/main" id="{4F647E7D-8CDE-091D-52C5-EAA8C3F68591}"/>
              </a:ext>
            </a:extLst>
          </p:cNvPr>
          <p:cNvSpPr>
            <a:spLocks noGrp="1"/>
          </p:cNvSpPr>
          <p:nvPr>
            <p:ph type="dt" sz="half" idx="10"/>
          </p:nvPr>
        </p:nvSpPr>
        <p:spPr/>
        <p:txBody>
          <a:bodyPr/>
          <a:lstStyle/>
          <a:p>
            <a:fld id="{5A648A70-83CF-4E49-9808-06D21AC6D48F}" type="datetime4">
              <a:rPr lang="en-US" smtClean="0">
                <a:solidFill>
                  <a:schemeClr val="bg2">
                    <a:lumMod val="75000"/>
                  </a:schemeClr>
                </a:solidFill>
              </a:rPr>
              <a:t>April 10, 2023</a:t>
            </a:fld>
            <a:endParaRPr lang="en-US" dirty="0">
              <a:solidFill>
                <a:schemeClr val="bg2">
                  <a:lumMod val="75000"/>
                </a:schemeClr>
              </a:solidFill>
            </a:endParaRPr>
          </a:p>
        </p:txBody>
      </p:sp>
      <p:sp>
        <p:nvSpPr>
          <p:cNvPr id="5" name="Footer Placeholder 4">
            <a:extLst>
              <a:ext uri="{FF2B5EF4-FFF2-40B4-BE49-F238E27FC236}">
                <a16:creationId xmlns:a16="http://schemas.microsoft.com/office/drawing/2014/main" id="{2D70FAC3-4BB2-F905-8B82-06B7AD8FA177}"/>
              </a:ext>
            </a:extLst>
          </p:cNvPr>
          <p:cNvSpPr>
            <a:spLocks noGrp="1"/>
          </p:cNvSpPr>
          <p:nvPr>
            <p:ph type="ftr" sz="quarter" idx="11"/>
          </p:nvPr>
        </p:nvSpPr>
        <p:spPr/>
        <p:txBody>
          <a:bodyPr/>
          <a:lstStyle/>
          <a:p>
            <a:r>
              <a:rPr lang="en-US">
                <a:solidFill>
                  <a:srgbClr val="FFFFFF">
                    <a:lumMod val="75000"/>
                  </a:srgbClr>
                </a:solidFill>
              </a:rPr>
              <a:t>© 2021 Trellance, Inc. All rights reserved.</a:t>
            </a:r>
            <a:endParaRPr lang="en-US" dirty="0">
              <a:solidFill>
                <a:srgbClr val="FFFFFF">
                  <a:lumMod val="75000"/>
                </a:srgbClr>
              </a:solidFill>
            </a:endParaRPr>
          </a:p>
        </p:txBody>
      </p:sp>
      <p:sp>
        <p:nvSpPr>
          <p:cNvPr id="6" name="Slide Number Placeholder 5">
            <a:extLst>
              <a:ext uri="{FF2B5EF4-FFF2-40B4-BE49-F238E27FC236}">
                <a16:creationId xmlns:a16="http://schemas.microsoft.com/office/drawing/2014/main" id="{BBF55FD2-C0D8-BE1C-9BE3-71E90268B3AF}"/>
              </a:ext>
            </a:extLst>
          </p:cNvPr>
          <p:cNvSpPr>
            <a:spLocks noGrp="1"/>
          </p:cNvSpPr>
          <p:nvPr>
            <p:ph type="sldNum" sz="quarter" idx="12"/>
          </p:nvPr>
        </p:nvSpPr>
        <p:spPr/>
        <p:txBody>
          <a:bodyPr/>
          <a:lstStyle/>
          <a:p>
            <a:fld id="{2533969A-88D7-D043-9145-D433A02B4603}" type="slidenum">
              <a:rPr lang="en-US" smtClean="0"/>
              <a:pPr/>
              <a:t>110</a:t>
            </a:fld>
            <a:endParaRPr lang="en-US" dirty="0"/>
          </a:p>
        </p:txBody>
      </p:sp>
      <p:sp>
        <p:nvSpPr>
          <p:cNvPr id="8" name="TextBox 7">
            <a:extLst>
              <a:ext uri="{FF2B5EF4-FFF2-40B4-BE49-F238E27FC236}">
                <a16:creationId xmlns:a16="http://schemas.microsoft.com/office/drawing/2014/main" id="{93C7B300-BEC3-72B4-16EB-9032CD0C90B2}"/>
              </a:ext>
            </a:extLst>
          </p:cNvPr>
          <p:cNvSpPr txBox="1"/>
          <p:nvPr/>
        </p:nvSpPr>
        <p:spPr>
          <a:xfrm>
            <a:off x="1313110" y="933061"/>
            <a:ext cx="3448234" cy="523220"/>
          </a:xfrm>
          <a:prstGeom prst="rect">
            <a:avLst/>
          </a:prstGeom>
          <a:noFill/>
        </p:spPr>
        <p:txBody>
          <a:bodyPr wrap="square" rtlCol="0">
            <a:spAutoFit/>
          </a:bodyPr>
          <a:lstStyle/>
          <a:p>
            <a:r>
              <a:rPr lang="en-US" sz="2800" dirty="0">
                <a:solidFill>
                  <a:schemeClr val="bg2"/>
                </a:solidFill>
              </a:rPr>
              <a:t>Out lines</a:t>
            </a:r>
          </a:p>
        </p:txBody>
      </p:sp>
      <p:pic>
        <p:nvPicPr>
          <p:cNvPr id="10" name="Picture 9" descr="Graphical user interface, application&#10;&#10;Description automatically generated">
            <a:extLst>
              <a:ext uri="{FF2B5EF4-FFF2-40B4-BE49-F238E27FC236}">
                <a16:creationId xmlns:a16="http://schemas.microsoft.com/office/drawing/2014/main" id="{ED6E4142-B106-E4AB-57F9-83E39C767C89}"/>
              </a:ext>
            </a:extLst>
          </p:cNvPr>
          <p:cNvPicPr>
            <a:picLocks noChangeAspect="1"/>
          </p:cNvPicPr>
          <p:nvPr/>
        </p:nvPicPr>
        <p:blipFill>
          <a:blip r:embed="rId2"/>
          <a:stretch>
            <a:fillRect/>
          </a:stretch>
        </p:blipFill>
        <p:spPr>
          <a:xfrm>
            <a:off x="1613650" y="1637667"/>
            <a:ext cx="8375106" cy="1204064"/>
          </a:xfrm>
          <a:prstGeom prst="rect">
            <a:avLst/>
          </a:prstGeom>
        </p:spPr>
      </p:pic>
    </p:spTree>
    <p:extLst>
      <p:ext uri="{BB962C8B-B14F-4D97-AF65-F5344CB8AC3E}">
        <p14:creationId xmlns:p14="http://schemas.microsoft.com/office/powerpoint/2010/main" val="231672544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DE4C90E-AC4A-98B9-2273-18BCEF26C1D4}"/>
              </a:ext>
            </a:extLst>
          </p:cNvPr>
          <p:cNvSpPr>
            <a:spLocks noGrp="1"/>
          </p:cNvSpPr>
          <p:nvPr>
            <p:ph sz="quarter" idx="13"/>
          </p:nvPr>
        </p:nvSpPr>
        <p:spPr>
          <a:xfrm>
            <a:off x="887767" y="1197204"/>
            <a:ext cx="10348048" cy="5002428"/>
          </a:xfrm>
        </p:spPr>
        <p:txBody>
          <a:bodyPr/>
          <a:lstStyle/>
          <a:p>
            <a:pPr>
              <a:buFont typeface="Arial" panose="020B0604020202020204" pitchFamily="34" charset="0"/>
              <a:buChar char="•"/>
            </a:pPr>
            <a:r>
              <a:rPr lang="en-US" sz="2400" b="0" i="0" dirty="0">
                <a:solidFill>
                  <a:srgbClr val="202124"/>
                </a:solidFill>
                <a:effectLst/>
                <a:latin typeface="Calibri" panose="020F0502020204030204" pitchFamily="34" charset="0"/>
                <a:cs typeface="Calibri" panose="020F0502020204030204" pitchFamily="34" charset="0"/>
              </a:rPr>
              <a:t>The decomposition tree visual in Power BI </a:t>
            </a:r>
            <a:r>
              <a:rPr lang="en-US" sz="2400" b="0" i="0" dirty="0">
                <a:solidFill>
                  <a:srgbClr val="040C28"/>
                </a:solidFill>
                <a:effectLst/>
                <a:latin typeface="Calibri" panose="020F0502020204030204" pitchFamily="34" charset="0"/>
                <a:cs typeface="Calibri" panose="020F0502020204030204" pitchFamily="34" charset="0"/>
              </a:rPr>
              <a:t>lets you visualize data across multiple dimensions</a:t>
            </a:r>
            <a:r>
              <a:rPr lang="en-US" sz="2400" b="0" i="0" dirty="0">
                <a:solidFill>
                  <a:srgbClr val="202124"/>
                </a:solidFill>
                <a:effectLst/>
                <a:latin typeface="Calibri" panose="020F0502020204030204" pitchFamily="34" charset="0"/>
                <a:cs typeface="Calibri" panose="020F0502020204030204" pitchFamily="34" charset="0"/>
              </a:rPr>
              <a:t>. </a:t>
            </a:r>
          </a:p>
          <a:p>
            <a:pPr>
              <a:buFont typeface="Arial" panose="020B0604020202020204" pitchFamily="34" charset="0"/>
              <a:buChar char="•"/>
            </a:pPr>
            <a:r>
              <a:rPr lang="en-US" sz="2400" b="0" i="0" dirty="0">
                <a:solidFill>
                  <a:srgbClr val="202124"/>
                </a:solidFill>
                <a:effectLst/>
                <a:latin typeface="Calibri" panose="020F0502020204030204" pitchFamily="34" charset="0"/>
                <a:cs typeface="Calibri" panose="020F0502020204030204" pitchFamily="34" charset="0"/>
              </a:rPr>
              <a:t>It automatically aggregates data and enables drilling down into your dimensions in any order.</a:t>
            </a:r>
          </a:p>
          <a:p>
            <a:pPr marL="0" indent="0">
              <a:buNone/>
            </a:pPr>
            <a:endParaRPr lang="en-US" dirty="0"/>
          </a:p>
        </p:txBody>
      </p:sp>
      <p:sp>
        <p:nvSpPr>
          <p:cNvPr id="3" name="Title 2">
            <a:extLst>
              <a:ext uri="{FF2B5EF4-FFF2-40B4-BE49-F238E27FC236}">
                <a16:creationId xmlns:a16="http://schemas.microsoft.com/office/drawing/2014/main" id="{6EB0B658-416E-9C43-D3CD-CD3ADCD0AB9B}"/>
              </a:ext>
            </a:extLst>
          </p:cNvPr>
          <p:cNvSpPr>
            <a:spLocks noGrp="1"/>
          </p:cNvSpPr>
          <p:nvPr>
            <p:ph type="title"/>
          </p:nvPr>
        </p:nvSpPr>
        <p:spPr>
          <a:xfrm>
            <a:off x="548640" y="488561"/>
            <a:ext cx="4284617" cy="472973"/>
          </a:xfrm>
        </p:spPr>
        <p:txBody>
          <a:bodyPr/>
          <a:lstStyle/>
          <a:p>
            <a:r>
              <a:rPr lang="en-US" sz="2800" dirty="0">
                <a:latin typeface="Calibri" panose="020F0502020204030204" pitchFamily="34" charset="0"/>
                <a:cs typeface="Calibri" panose="020F0502020204030204" pitchFamily="34" charset="0"/>
              </a:rPr>
              <a:t>Decomposition Tree</a:t>
            </a:r>
          </a:p>
        </p:txBody>
      </p:sp>
      <p:sp>
        <p:nvSpPr>
          <p:cNvPr id="4" name="Date Placeholder 3">
            <a:extLst>
              <a:ext uri="{FF2B5EF4-FFF2-40B4-BE49-F238E27FC236}">
                <a16:creationId xmlns:a16="http://schemas.microsoft.com/office/drawing/2014/main" id="{4A95ED71-9C71-D7C1-168F-45E4BD3D3BBF}"/>
              </a:ext>
            </a:extLst>
          </p:cNvPr>
          <p:cNvSpPr>
            <a:spLocks noGrp="1"/>
          </p:cNvSpPr>
          <p:nvPr>
            <p:ph type="dt" sz="half" idx="14"/>
          </p:nvPr>
        </p:nvSpPr>
        <p:spPr/>
        <p:txBody>
          <a:bodyPr/>
          <a:lstStyle/>
          <a:p>
            <a:fld id="{5A648A70-83CF-4E49-9808-06D21AC6D48F}" type="datetime4">
              <a:rPr lang="en-US" smtClean="0">
                <a:solidFill>
                  <a:schemeClr val="bg2">
                    <a:lumMod val="75000"/>
                  </a:schemeClr>
                </a:solidFill>
              </a:rPr>
              <a:t>April 10, 2023</a:t>
            </a:fld>
            <a:endParaRPr lang="en-US" dirty="0">
              <a:solidFill>
                <a:schemeClr val="bg2">
                  <a:lumMod val="75000"/>
                </a:schemeClr>
              </a:solidFill>
            </a:endParaRPr>
          </a:p>
        </p:txBody>
      </p:sp>
      <p:sp>
        <p:nvSpPr>
          <p:cNvPr id="5" name="Footer Placeholder 4">
            <a:extLst>
              <a:ext uri="{FF2B5EF4-FFF2-40B4-BE49-F238E27FC236}">
                <a16:creationId xmlns:a16="http://schemas.microsoft.com/office/drawing/2014/main" id="{88171C8F-8641-2585-1F95-3F5D1043B5C5}"/>
              </a:ext>
            </a:extLst>
          </p:cNvPr>
          <p:cNvSpPr>
            <a:spLocks noGrp="1"/>
          </p:cNvSpPr>
          <p:nvPr>
            <p:ph type="ftr" sz="quarter" idx="15"/>
          </p:nvPr>
        </p:nvSpPr>
        <p:spPr/>
        <p:txBody>
          <a:bodyPr/>
          <a:lstStyle/>
          <a:p>
            <a:r>
              <a:rPr lang="en-US">
                <a:solidFill>
                  <a:srgbClr val="FFFFFF">
                    <a:lumMod val="75000"/>
                  </a:srgbClr>
                </a:solidFill>
              </a:rPr>
              <a:t>© 2021 Trellance, Inc. All rights reserved.</a:t>
            </a:r>
            <a:endParaRPr lang="en-US" dirty="0">
              <a:solidFill>
                <a:srgbClr val="FFFFFF">
                  <a:lumMod val="75000"/>
                </a:srgbClr>
              </a:solidFill>
            </a:endParaRPr>
          </a:p>
        </p:txBody>
      </p:sp>
      <p:sp>
        <p:nvSpPr>
          <p:cNvPr id="6" name="Slide Number Placeholder 5">
            <a:extLst>
              <a:ext uri="{FF2B5EF4-FFF2-40B4-BE49-F238E27FC236}">
                <a16:creationId xmlns:a16="http://schemas.microsoft.com/office/drawing/2014/main" id="{BFA600D5-727D-EC23-4C77-7924E415699D}"/>
              </a:ext>
            </a:extLst>
          </p:cNvPr>
          <p:cNvSpPr>
            <a:spLocks noGrp="1"/>
          </p:cNvSpPr>
          <p:nvPr>
            <p:ph type="sldNum" sz="quarter" idx="16"/>
          </p:nvPr>
        </p:nvSpPr>
        <p:spPr/>
        <p:txBody>
          <a:bodyPr/>
          <a:lstStyle/>
          <a:p>
            <a:fld id="{2533969A-88D7-D043-9145-D433A02B4603}" type="slidenum">
              <a:rPr lang="en-US" smtClean="0"/>
              <a:pPr/>
              <a:t>111</a:t>
            </a:fld>
            <a:endParaRPr lang="en-US" dirty="0"/>
          </a:p>
        </p:txBody>
      </p:sp>
      <p:pic>
        <p:nvPicPr>
          <p:cNvPr id="8" name="Picture 7" descr="A screenshot of a computer&#10;&#10;Description automatically generated with medium confidence">
            <a:extLst>
              <a:ext uri="{FF2B5EF4-FFF2-40B4-BE49-F238E27FC236}">
                <a16:creationId xmlns:a16="http://schemas.microsoft.com/office/drawing/2014/main" id="{38E558DF-FEB4-07AE-54B2-0C74AB457158}"/>
              </a:ext>
            </a:extLst>
          </p:cNvPr>
          <p:cNvPicPr>
            <a:picLocks noChangeAspect="1"/>
          </p:cNvPicPr>
          <p:nvPr/>
        </p:nvPicPr>
        <p:blipFill>
          <a:blip r:embed="rId3"/>
          <a:stretch>
            <a:fillRect/>
          </a:stretch>
        </p:blipFill>
        <p:spPr>
          <a:xfrm>
            <a:off x="3195961" y="2885243"/>
            <a:ext cx="7865615" cy="3314389"/>
          </a:xfrm>
          <a:prstGeom prst="rect">
            <a:avLst/>
          </a:prstGeom>
        </p:spPr>
      </p:pic>
      <p:pic>
        <p:nvPicPr>
          <p:cNvPr id="7" name="Picture 6" descr="Icon&#10;&#10;Description automatically generated">
            <a:extLst>
              <a:ext uri="{FF2B5EF4-FFF2-40B4-BE49-F238E27FC236}">
                <a16:creationId xmlns:a16="http://schemas.microsoft.com/office/drawing/2014/main" id="{D54C44F8-D48C-B648-B081-392E0EB2FB55}"/>
              </a:ext>
            </a:extLst>
          </p:cNvPr>
          <p:cNvPicPr>
            <a:picLocks noChangeAspect="1"/>
          </p:cNvPicPr>
          <p:nvPr/>
        </p:nvPicPr>
        <p:blipFill>
          <a:blip r:embed="rId4"/>
          <a:stretch>
            <a:fillRect/>
          </a:stretch>
        </p:blipFill>
        <p:spPr>
          <a:xfrm>
            <a:off x="10204864" y="395455"/>
            <a:ext cx="556308" cy="525826"/>
          </a:xfrm>
          <a:prstGeom prst="rect">
            <a:avLst/>
          </a:prstGeom>
        </p:spPr>
      </p:pic>
    </p:spTree>
    <p:extLst>
      <p:ext uri="{BB962C8B-B14F-4D97-AF65-F5344CB8AC3E}">
        <p14:creationId xmlns:p14="http://schemas.microsoft.com/office/powerpoint/2010/main" val="161341457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0702521-6436-A9A7-39EC-F1AE98AB0CA2}"/>
              </a:ext>
            </a:extLst>
          </p:cNvPr>
          <p:cNvSpPr>
            <a:spLocks noGrp="1"/>
          </p:cNvSpPr>
          <p:nvPr>
            <p:ph sz="quarter" idx="13"/>
          </p:nvPr>
        </p:nvSpPr>
        <p:spPr>
          <a:xfrm>
            <a:off x="905522" y="1272619"/>
            <a:ext cx="10330293" cy="4927013"/>
          </a:xfrm>
        </p:spPr>
        <p:txBody>
          <a:bodyPr/>
          <a:lstStyle/>
          <a:p>
            <a:r>
              <a:rPr lang="en-US" sz="2400" b="0" i="0" dirty="0">
                <a:solidFill>
                  <a:srgbClr val="202124"/>
                </a:solidFill>
                <a:effectLst/>
                <a:latin typeface="Calibri" panose="020F0502020204030204" pitchFamily="34" charset="0"/>
                <a:cs typeface="Calibri" panose="020F0502020204030204" pitchFamily="34" charset="0"/>
              </a:rPr>
              <a:t>Key influencers </a:t>
            </a:r>
            <a:r>
              <a:rPr lang="en-US" sz="2400" b="0" i="0" dirty="0">
                <a:solidFill>
                  <a:srgbClr val="040C28"/>
                </a:solidFill>
                <a:effectLst/>
                <a:latin typeface="Calibri" panose="020F0502020204030204" pitchFamily="34" charset="0"/>
                <a:cs typeface="Calibri" panose="020F0502020204030204" pitchFamily="34" charset="0"/>
              </a:rPr>
              <a:t>shows you the top contributors to the selected metric value</a:t>
            </a:r>
            <a:r>
              <a:rPr lang="en-US" sz="2400" b="0" i="0" dirty="0">
                <a:solidFill>
                  <a:srgbClr val="202124"/>
                </a:solidFill>
                <a:effectLst/>
                <a:latin typeface="Calibri" panose="020F0502020204030204" pitchFamily="34" charset="0"/>
                <a:cs typeface="Calibri" panose="020F0502020204030204" pitchFamily="34" charset="0"/>
              </a:rPr>
              <a:t>. </a:t>
            </a:r>
          </a:p>
          <a:p>
            <a:r>
              <a:rPr lang="en-US" sz="2400" b="0" i="0" dirty="0">
                <a:solidFill>
                  <a:srgbClr val="202124"/>
                </a:solidFill>
                <a:effectLst/>
                <a:latin typeface="Calibri" panose="020F0502020204030204" pitchFamily="34" charset="0"/>
                <a:cs typeface="Calibri" panose="020F0502020204030204" pitchFamily="34" charset="0"/>
              </a:rPr>
              <a:t>Top segments shows you the top segments that contribute to the selected metric value</a:t>
            </a:r>
          </a:p>
          <a:p>
            <a:endParaRPr lang="en-US" dirty="0"/>
          </a:p>
        </p:txBody>
      </p:sp>
      <p:sp>
        <p:nvSpPr>
          <p:cNvPr id="3" name="Title 2">
            <a:extLst>
              <a:ext uri="{FF2B5EF4-FFF2-40B4-BE49-F238E27FC236}">
                <a16:creationId xmlns:a16="http://schemas.microsoft.com/office/drawing/2014/main" id="{10086FDA-0937-AA33-F128-320E4768AAE9}"/>
              </a:ext>
            </a:extLst>
          </p:cNvPr>
          <p:cNvSpPr>
            <a:spLocks noGrp="1"/>
          </p:cNvSpPr>
          <p:nvPr>
            <p:ph type="title"/>
          </p:nvPr>
        </p:nvSpPr>
        <p:spPr>
          <a:xfrm>
            <a:off x="548641" y="488562"/>
            <a:ext cx="3724780" cy="408084"/>
          </a:xfrm>
        </p:spPr>
        <p:txBody>
          <a:bodyPr/>
          <a:lstStyle/>
          <a:p>
            <a:r>
              <a:rPr lang="en-US" sz="2800" dirty="0">
                <a:latin typeface="Calibri" panose="020F0502020204030204" pitchFamily="34" charset="0"/>
                <a:cs typeface="Calibri" panose="020F0502020204030204" pitchFamily="34" charset="0"/>
              </a:rPr>
              <a:t>Key Influencers</a:t>
            </a:r>
          </a:p>
        </p:txBody>
      </p:sp>
      <p:sp>
        <p:nvSpPr>
          <p:cNvPr id="4" name="Date Placeholder 3">
            <a:extLst>
              <a:ext uri="{FF2B5EF4-FFF2-40B4-BE49-F238E27FC236}">
                <a16:creationId xmlns:a16="http://schemas.microsoft.com/office/drawing/2014/main" id="{0DD817F8-A073-8805-B6C9-6C627D1F7A17}"/>
              </a:ext>
            </a:extLst>
          </p:cNvPr>
          <p:cNvSpPr>
            <a:spLocks noGrp="1"/>
          </p:cNvSpPr>
          <p:nvPr>
            <p:ph type="dt" sz="half" idx="14"/>
          </p:nvPr>
        </p:nvSpPr>
        <p:spPr/>
        <p:txBody>
          <a:bodyPr/>
          <a:lstStyle/>
          <a:p>
            <a:fld id="{5A648A70-83CF-4E49-9808-06D21AC6D48F}" type="datetime4">
              <a:rPr lang="en-US" smtClean="0">
                <a:solidFill>
                  <a:schemeClr val="bg2">
                    <a:lumMod val="75000"/>
                  </a:schemeClr>
                </a:solidFill>
              </a:rPr>
              <a:t>April 10, 2023</a:t>
            </a:fld>
            <a:endParaRPr lang="en-US" dirty="0">
              <a:solidFill>
                <a:schemeClr val="bg2">
                  <a:lumMod val="75000"/>
                </a:schemeClr>
              </a:solidFill>
            </a:endParaRPr>
          </a:p>
        </p:txBody>
      </p:sp>
      <p:sp>
        <p:nvSpPr>
          <p:cNvPr id="5" name="Footer Placeholder 4">
            <a:extLst>
              <a:ext uri="{FF2B5EF4-FFF2-40B4-BE49-F238E27FC236}">
                <a16:creationId xmlns:a16="http://schemas.microsoft.com/office/drawing/2014/main" id="{DECA8525-3FEB-C779-4F8C-D3542C30E726}"/>
              </a:ext>
            </a:extLst>
          </p:cNvPr>
          <p:cNvSpPr>
            <a:spLocks noGrp="1"/>
          </p:cNvSpPr>
          <p:nvPr>
            <p:ph type="ftr" sz="quarter" idx="15"/>
          </p:nvPr>
        </p:nvSpPr>
        <p:spPr/>
        <p:txBody>
          <a:bodyPr/>
          <a:lstStyle/>
          <a:p>
            <a:r>
              <a:rPr lang="en-US">
                <a:solidFill>
                  <a:srgbClr val="FFFFFF">
                    <a:lumMod val="75000"/>
                  </a:srgbClr>
                </a:solidFill>
              </a:rPr>
              <a:t>© 2021 Trellance, Inc. All rights reserved.</a:t>
            </a:r>
            <a:endParaRPr lang="en-US" dirty="0">
              <a:solidFill>
                <a:srgbClr val="FFFFFF">
                  <a:lumMod val="75000"/>
                </a:srgbClr>
              </a:solidFill>
            </a:endParaRPr>
          </a:p>
        </p:txBody>
      </p:sp>
      <p:sp>
        <p:nvSpPr>
          <p:cNvPr id="6" name="Slide Number Placeholder 5">
            <a:extLst>
              <a:ext uri="{FF2B5EF4-FFF2-40B4-BE49-F238E27FC236}">
                <a16:creationId xmlns:a16="http://schemas.microsoft.com/office/drawing/2014/main" id="{F55DB5CD-7D3E-4E98-C094-D18377CBC181}"/>
              </a:ext>
            </a:extLst>
          </p:cNvPr>
          <p:cNvSpPr>
            <a:spLocks noGrp="1"/>
          </p:cNvSpPr>
          <p:nvPr>
            <p:ph type="sldNum" sz="quarter" idx="16"/>
          </p:nvPr>
        </p:nvSpPr>
        <p:spPr/>
        <p:txBody>
          <a:bodyPr/>
          <a:lstStyle/>
          <a:p>
            <a:fld id="{2533969A-88D7-D043-9145-D433A02B4603}" type="slidenum">
              <a:rPr lang="en-US" smtClean="0"/>
              <a:pPr/>
              <a:t>112</a:t>
            </a:fld>
            <a:endParaRPr lang="en-US" dirty="0"/>
          </a:p>
        </p:txBody>
      </p:sp>
      <p:pic>
        <p:nvPicPr>
          <p:cNvPr id="8" name="Picture 7" descr="Graphical user interface, chart&#10;&#10;Description automatically generated">
            <a:extLst>
              <a:ext uri="{FF2B5EF4-FFF2-40B4-BE49-F238E27FC236}">
                <a16:creationId xmlns:a16="http://schemas.microsoft.com/office/drawing/2014/main" id="{7881FDBF-F5D6-71DB-7317-E0F49DB9CE01}"/>
              </a:ext>
            </a:extLst>
          </p:cNvPr>
          <p:cNvPicPr>
            <a:picLocks noChangeAspect="1"/>
          </p:cNvPicPr>
          <p:nvPr/>
        </p:nvPicPr>
        <p:blipFill>
          <a:blip r:embed="rId2"/>
          <a:stretch>
            <a:fillRect/>
          </a:stretch>
        </p:blipFill>
        <p:spPr>
          <a:xfrm>
            <a:off x="4450978" y="2592280"/>
            <a:ext cx="5959356" cy="3160450"/>
          </a:xfrm>
          <a:prstGeom prst="rect">
            <a:avLst/>
          </a:prstGeom>
        </p:spPr>
      </p:pic>
      <p:pic>
        <p:nvPicPr>
          <p:cNvPr id="7" name="Picture 6" descr="Icon&#10;&#10;Description automatically generated">
            <a:extLst>
              <a:ext uri="{FF2B5EF4-FFF2-40B4-BE49-F238E27FC236}">
                <a16:creationId xmlns:a16="http://schemas.microsoft.com/office/drawing/2014/main" id="{72AB58D4-1565-B92B-FEFF-31D40EC19706}"/>
              </a:ext>
            </a:extLst>
          </p:cNvPr>
          <p:cNvPicPr>
            <a:picLocks noChangeAspect="1"/>
          </p:cNvPicPr>
          <p:nvPr/>
        </p:nvPicPr>
        <p:blipFill>
          <a:blip r:embed="rId3"/>
          <a:stretch>
            <a:fillRect/>
          </a:stretch>
        </p:blipFill>
        <p:spPr>
          <a:xfrm>
            <a:off x="10132180" y="429691"/>
            <a:ext cx="556308" cy="525826"/>
          </a:xfrm>
          <a:prstGeom prst="rect">
            <a:avLst/>
          </a:prstGeom>
        </p:spPr>
      </p:pic>
    </p:spTree>
    <p:extLst>
      <p:ext uri="{BB962C8B-B14F-4D97-AF65-F5344CB8AC3E}">
        <p14:creationId xmlns:p14="http://schemas.microsoft.com/office/powerpoint/2010/main" val="53407349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237872D-381C-B7C6-56B3-10C5F72261C6}"/>
              </a:ext>
            </a:extLst>
          </p:cNvPr>
          <p:cNvSpPr>
            <a:spLocks noGrp="1"/>
          </p:cNvSpPr>
          <p:nvPr>
            <p:ph sz="quarter" idx="13"/>
          </p:nvPr>
        </p:nvSpPr>
        <p:spPr>
          <a:xfrm>
            <a:off x="548640" y="1251751"/>
            <a:ext cx="10687175" cy="4947881"/>
          </a:xfrm>
        </p:spPr>
        <p:txBody>
          <a:bodyPr/>
          <a:lstStyle/>
          <a:p>
            <a:pPr marL="0" indent="0">
              <a:buNone/>
            </a:pPr>
            <a:r>
              <a:rPr lang="en-US" sz="2400" b="0" i="0" dirty="0">
                <a:solidFill>
                  <a:srgbClr val="202124"/>
                </a:solidFill>
                <a:effectLst/>
                <a:latin typeface="Calibri" panose="020F0502020204030204" pitchFamily="34" charset="0"/>
                <a:cs typeface="Calibri" panose="020F0502020204030204" pitchFamily="34" charset="0"/>
              </a:rPr>
              <a:t>The Q&amp;A visual </a:t>
            </a:r>
            <a:r>
              <a:rPr lang="en-US" sz="2400" b="1" i="0" dirty="0">
                <a:solidFill>
                  <a:srgbClr val="202124"/>
                </a:solidFill>
                <a:effectLst/>
                <a:latin typeface="Calibri" panose="020F0502020204030204" pitchFamily="34" charset="0"/>
                <a:cs typeface="Calibri" panose="020F0502020204030204" pitchFamily="34" charset="0"/>
              </a:rPr>
              <a:t>allows users to ask natural language questions and get answers in the form of a visual</a:t>
            </a:r>
            <a:r>
              <a:rPr lang="en-US" sz="2400" b="0" i="0" dirty="0">
                <a:solidFill>
                  <a:srgbClr val="202124"/>
                </a:solidFill>
                <a:effectLst/>
                <a:latin typeface="Calibri" panose="020F0502020204030204" pitchFamily="34" charset="0"/>
                <a:cs typeface="Calibri" panose="020F0502020204030204" pitchFamily="34" charset="0"/>
              </a:rPr>
              <a:t>. Consumers can use it to quickly get answers to their data. Designers can also use it to create visuals quickly.</a:t>
            </a:r>
            <a:endParaRPr lang="en-US" sz="2400" dirty="0">
              <a:latin typeface="Calibri" panose="020F0502020204030204" pitchFamily="34" charset="0"/>
              <a:cs typeface="Calibri" panose="020F0502020204030204" pitchFamily="34" charset="0"/>
            </a:endParaRPr>
          </a:p>
        </p:txBody>
      </p:sp>
      <p:sp>
        <p:nvSpPr>
          <p:cNvPr id="3" name="Title 2">
            <a:extLst>
              <a:ext uri="{FF2B5EF4-FFF2-40B4-BE49-F238E27FC236}">
                <a16:creationId xmlns:a16="http://schemas.microsoft.com/office/drawing/2014/main" id="{D6AECDB0-D844-FE84-6208-14DA7CF945CE}"/>
              </a:ext>
            </a:extLst>
          </p:cNvPr>
          <p:cNvSpPr>
            <a:spLocks noGrp="1"/>
          </p:cNvSpPr>
          <p:nvPr>
            <p:ph type="title"/>
          </p:nvPr>
        </p:nvSpPr>
        <p:spPr>
          <a:xfrm>
            <a:off x="548640" y="488561"/>
            <a:ext cx="10687175" cy="399206"/>
          </a:xfrm>
        </p:spPr>
        <p:txBody>
          <a:bodyPr/>
          <a:lstStyle/>
          <a:p>
            <a:r>
              <a:rPr lang="en-US" sz="2800" dirty="0">
                <a:latin typeface="Calibri" panose="020F0502020204030204" pitchFamily="34" charset="0"/>
                <a:cs typeface="Calibri" panose="020F0502020204030204" pitchFamily="34" charset="0"/>
              </a:rPr>
              <a:t>Q &amp; A</a:t>
            </a:r>
          </a:p>
        </p:txBody>
      </p:sp>
      <p:sp>
        <p:nvSpPr>
          <p:cNvPr id="4" name="Date Placeholder 3">
            <a:extLst>
              <a:ext uri="{FF2B5EF4-FFF2-40B4-BE49-F238E27FC236}">
                <a16:creationId xmlns:a16="http://schemas.microsoft.com/office/drawing/2014/main" id="{271F7616-4079-A08B-A146-D639D7BAAE77}"/>
              </a:ext>
            </a:extLst>
          </p:cNvPr>
          <p:cNvSpPr>
            <a:spLocks noGrp="1"/>
          </p:cNvSpPr>
          <p:nvPr>
            <p:ph type="dt" sz="half" idx="14"/>
          </p:nvPr>
        </p:nvSpPr>
        <p:spPr/>
        <p:txBody>
          <a:bodyPr/>
          <a:lstStyle/>
          <a:p>
            <a:fld id="{5A648A70-83CF-4E49-9808-06D21AC6D48F}" type="datetime4">
              <a:rPr lang="en-US" smtClean="0">
                <a:solidFill>
                  <a:schemeClr val="bg2">
                    <a:lumMod val="75000"/>
                  </a:schemeClr>
                </a:solidFill>
              </a:rPr>
              <a:t>April 10, 2023</a:t>
            </a:fld>
            <a:endParaRPr lang="en-US" dirty="0">
              <a:solidFill>
                <a:schemeClr val="bg2">
                  <a:lumMod val="75000"/>
                </a:schemeClr>
              </a:solidFill>
            </a:endParaRPr>
          </a:p>
        </p:txBody>
      </p:sp>
      <p:sp>
        <p:nvSpPr>
          <p:cNvPr id="5" name="Footer Placeholder 4">
            <a:extLst>
              <a:ext uri="{FF2B5EF4-FFF2-40B4-BE49-F238E27FC236}">
                <a16:creationId xmlns:a16="http://schemas.microsoft.com/office/drawing/2014/main" id="{86AACD83-215F-EFCE-7C91-64624D623ACB}"/>
              </a:ext>
            </a:extLst>
          </p:cNvPr>
          <p:cNvSpPr>
            <a:spLocks noGrp="1"/>
          </p:cNvSpPr>
          <p:nvPr>
            <p:ph type="ftr" sz="quarter" idx="15"/>
          </p:nvPr>
        </p:nvSpPr>
        <p:spPr/>
        <p:txBody>
          <a:bodyPr/>
          <a:lstStyle/>
          <a:p>
            <a:r>
              <a:rPr lang="en-US">
                <a:solidFill>
                  <a:srgbClr val="FFFFFF">
                    <a:lumMod val="75000"/>
                  </a:srgbClr>
                </a:solidFill>
              </a:rPr>
              <a:t>© 2021 Trellance, Inc. All rights reserved.</a:t>
            </a:r>
            <a:endParaRPr lang="en-US" dirty="0">
              <a:solidFill>
                <a:srgbClr val="FFFFFF">
                  <a:lumMod val="75000"/>
                </a:srgbClr>
              </a:solidFill>
            </a:endParaRPr>
          </a:p>
        </p:txBody>
      </p:sp>
      <p:sp>
        <p:nvSpPr>
          <p:cNvPr id="6" name="Slide Number Placeholder 5">
            <a:extLst>
              <a:ext uri="{FF2B5EF4-FFF2-40B4-BE49-F238E27FC236}">
                <a16:creationId xmlns:a16="http://schemas.microsoft.com/office/drawing/2014/main" id="{93FFF4E0-B4C4-6455-4B49-0635503A4266}"/>
              </a:ext>
            </a:extLst>
          </p:cNvPr>
          <p:cNvSpPr>
            <a:spLocks noGrp="1"/>
          </p:cNvSpPr>
          <p:nvPr>
            <p:ph type="sldNum" sz="quarter" idx="16"/>
          </p:nvPr>
        </p:nvSpPr>
        <p:spPr/>
        <p:txBody>
          <a:bodyPr/>
          <a:lstStyle/>
          <a:p>
            <a:fld id="{2533969A-88D7-D043-9145-D433A02B4603}" type="slidenum">
              <a:rPr lang="en-US" smtClean="0"/>
              <a:pPr/>
              <a:t>113</a:t>
            </a:fld>
            <a:endParaRPr lang="en-US" dirty="0"/>
          </a:p>
        </p:txBody>
      </p:sp>
      <p:pic>
        <p:nvPicPr>
          <p:cNvPr id="8" name="Picture 7" descr="Graphical user interface, text, application, email&#10;&#10;Description automatically generated">
            <a:extLst>
              <a:ext uri="{FF2B5EF4-FFF2-40B4-BE49-F238E27FC236}">
                <a16:creationId xmlns:a16="http://schemas.microsoft.com/office/drawing/2014/main" id="{D8ADE89B-F210-B7DB-D4FB-3E5B62A1224D}"/>
              </a:ext>
            </a:extLst>
          </p:cNvPr>
          <p:cNvPicPr>
            <a:picLocks noChangeAspect="1"/>
          </p:cNvPicPr>
          <p:nvPr/>
        </p:nvPicPr>
        <p:blipFill>
          <a:blip r:embed="rId2"/>
          <a:stretch>
            <a:fillRect/>
          </a:stretch>
        </p:blipFill>
        <p:spPr>
          <a:xfrm>
            <a:off x="6320466" y="3014154"/>
            <a:ext cx="4160881" cy="1836579"/>
          </a:xfrm>
          <a:prstGeom prst="rect">
            <a:avLst/>
          </a:prstGeom>
        </p:spPr>
      </p:pic>
      <p:pic>
        <p:nvPicPr>
          <p:cNvPr id="7" name="Picture 6" descr="Icon&#10;&#10;Description automatically generated">
            <a:extLst>
              <a:ext uri="{FF2B5EF4-FFF2-40B4-BE49-F238E27FC236}">
                <a16:creationId xmlns:a16="http://schemas.microsoft.com/office/drawing/2014/main" id="{FDE32736-6EC6-08A9-1611-AFE31B19BF82}"/>
              </a:ext>
            </a:extLst>
          </p:cNvPr>
          <p:cNvPicPr>
            <a:picLocks noChangeAspect="1"/>
          </p:cNvPicPr>
          <p:nvPr/>
        </p:nvPicPr>
        <p:blipFill>
          <a:blip r:embed="rId3"/>
          <a:stretch>
            <a:fillRect/>
          </a:stretch>
        </p:blipFill>
        <p:spPr>
          <a:xfrm>
            <a:off x="10203193" y="425251"/>
            <a:ext cx="556308" cy="525826"/>
          </a:xfrm>
          <a:prstGeom prst="rect">
            <a:avLst/>
          </a:prstGeom>
        </p:spPr>
      </p:pic>
    </p:spTree>
    <p:extLst>
      <p:ext uri="{BB962C8B-B14F-4D97-AF65-F5344CB8AC3E}">
        <p14:creationId xmlns:p14="http://schemas.microsoft.com/office/powerpoint/2010/main" val="214745738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7789C4E-6B9D-3E83-7A48-8777791B41B0}"/>
              </a:ext>
            </a:extLst>
          </p:cNvPr>
          <p:cNvSpPr>
            <a:spLocks noGrp="1"/>
          </p:cNvSpPr>
          <p:nvPr>
            <p:ph type="ctrTitle"/>
          </p:nvPr>
        </p:nvSpPr>
        <p:spPr>
          <a:xfrm>
            <a:off x="2363821" y="2000805"/>
            <a:ext cx="7492583" cy="852488"/>
          </a:xfrm>
        </p:spPr>
        <p:txBody>
          <a:bodyPr/>
          <a:lstStyle/>
          <a:p>
            <a:pPr algn="ctr"/>
            <a:r>
              <a:rPr lang="en-US" sz="2800" dirty="0">
                <a:latin typeface="Georgia" panose="02040502050405020303" pitchFamily="18" charset="0"/>
              </a:rPr>
              <a:t>Power BI Desktop – Home</a:t>
            </a:r>
          </a:p>
        </p:txBody>
      </p:sp>
      <p:sp>
        <p:nvSpPr>
          <p:cNvPr id="4" name="Date Placeholder 3">
            <a:extLst>
              <a:ext uri="{FF2B5EF4-FFF2-40B4-BE49-F238E27FC236}">
                <a16:creationId xmlns:a16="http://schemas.microsoft.com/office/drawing/2014/main" id="{F324FD83-A4E3-2E8F-339D-35EAE27ED543}"/>
              </a:ext>
            </a:extLst>
          </p:cNvPr>
          <p:cNvSpPr>
            <a:spLocks noGrp="1"/>
          </p:cNvSpPr>
          <p:nvPr>
            <p:ph type="dt" sz="half" idx="10"/>
          </p:nvPr>
        </p:nvSpPr>
        <p:spPr/>
        <p:txBody>
          <a:bodyPr/>
          <a:lstStyle/>
          <a:p>
            <a:fld id="{5A648A70-83CF-4E49-9808-06D21AC6D48F}" type="datetime4">
              <a:rPr lang="en-US" smtClean="0">
                <a:solidFill>
                  <a:schemeClr val="bg2">
                    <a:lumMod val="75000"/>
                  </a:schemeClr>
                </a:solidFill>
              </a:rPr>
              <a:t>April 10, 2023</a:t>
            </a:fld>
            <a:endParaRPr lang="en-US" dirty="0">
              <a:solidFill>
                <a:schemeClr val="bg2">
                  <a:lumMod val="75000"/>
                </a:schemeClr>
              </a:solidFill>
            </a:endParaRPr>
          </a:p>
        </p:txBody>
      </p:sp>
      <p:sp>
        <p:nvSpPr>
          <p:cNvPr id="5" name="Footer Placeholder 4">
            <a:extLst>
              <a:ext uri="{FF2B5EF4-FFF2-40B4-BE49-F238E27FC236}">
                <a16:creationId xmlns:a16="http://schemas.microsoft.com/office/drawing/2014/main" id="{03806442-F1B0-9DE9-0AFE-E31C79263C3C}"/>
              </a:ext>
            </a:extLst>
          </p:cNvPr>
          <p:cNvSpPr>
            <a:spLocks noGrp="1"/>
          </p:cNvSpPr>
          <p:nvPr>
            <p:ph type="ftr" sz="quarter" idx="11"/>
          </p:nvPr>
        </p:nvSpPr>
        <p:spPr/>
        <p:txBody>
          <a:bodyPr/>
          <a:lstStyle/>
          <a:p>
            <a:r>
              <a:rPr lang="en-US">
                <a:solidFill>
                  <a:srgbClr val="FFFFFF">
                    <a:lumMod val="75000"/>
                  </a:srgbClr>
                </a:solidFill>
              </a:rPr>
              <a:t>© 2021 Trellance, Inc. All rights reserved.</a:t>
            </a:r>
            <a:endParaRPr lang="en-US" dirty="0">
              <a:solidFill>
                <a:srgbClr val="FFFFFF">
                  <a:lumMod val="75000"/>
                </a:srgbClr>
              </a:solidFill>
            </a:endParaRPr>
          </a:p>
        </p:txBody>
      </p:sp>
      <p:sp>
        <p:nvSpPr>
          <p:cNvPr id="6" name="Slide Number Placeholder 5">
            <a:extLst>
              <a:ext uri="{FF2B5EF4-FFF2-40B4-BE49-F238E27FC236}">
                <a16:creationId xmlns:a16="http://schemas.microsoft.com/office/drawing/2014/main" id="{F73E7D45-17E6-86F5-50D2-A30BEB414DA9}"/>
              </a:ext>
            </a:extLst>
          </p:cNvPr>
          <p:cNvSpPr>
            <a:spLocks noGrp="1"/>
          </p:cNvSpPr>
          <p:nvPr>
            <p:ph type="sldNum" sz="quarter" idx="12"/>
          </p:nvPr>
        </p:nvSpPr>
        <p:spPr/>
        <p:txBody>
          <a:bodyPr/>
          <a:lstStyle/>
          <a:p>
            <a:fld id="{2533969A-88D7-D043-9145-D433A02B4603}" type="slidenum">
              <a:rPr lang="en-US" smtClean="0"/>
              <a:pPr/>
              <a:t>114</a:t>
            </a:fld>
            <a:endParaRPr lang="en-US" dirty="0"/>
          </a:p>
        </p:txBody>
      </p:sp>
      <p:pic>
        <p:nvPicPr>
          <p:cNvPr id="2" name="Picture 1" descr="Icon&#10;&#10;Description automatically generated">
            <a:extLst>
              <a:ext uri="{FF2B5EF4-FFF2-40B4-BE49-F238E27FC236}">
                <a16:creationId xmlns:a16="http://schemas.microsoft.com/office/drawing/2014/main" id="{8374396D-AA2E-A41C-D8EC-DF1B2450B04C}"/>
              </a:ext>
            </a:extLst>
          </p:cNvPr>
          <p:cNvPicPr>
            <a:picLocks noChangeAspect="1"/>
          </p:cNvPicPr>
          <p:nvPr/>
        </p:nvPicPr>
        <p:blipFill>
          <a:blip r:embed="rId2"/>
          <a:stretch>
            <a:fillRect/>
          </a:stretch>
        </p:blipFill>
        <p:spPr>
          <a:xfrm>
            <a:off x="5054366" y="272749"/>
            <a:ext cx="556308" cy="525826"/>
          </a:xfrm>
          <a:prstGeom prst="rect">
            <a:avLst/>
          </a:prstGeom>
        </p:spPr>
      </p:pic>
    </p:spTree>
    <p:extLst>
      <p:ext uri="{BB962C8B-B14F-4D97-AF65-F5344CB8AC3E}">
        <p14:creationId xmlns:p14="http://schemas.microsoft.com/office/powerpoint/2010/main" val="74171994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F153DCFB-58D7-1C80-8EC7-ACBE7A51AD17}"/>
              </a:ext>
            </a:extLst>
          </p:cNvPr>
          <p:cNvSpPr>
            <a:spLocks noGrp="1"/>
          </p:cNvSpPr>
          <p:nvPr>
            <p:ph idx="1"/>
          </p:nvPr>
        </p:nvSpPr>
        <p:spPr>
          <a:xfrm>
            <a:off x="2724539" y="3236300"/>
            <a:ext cx="7212562" cy="2371398"/>
          </a:xfrm>
        </p:spPr>
        <p:txBody>
          <a:bodyPr/>
          <a:lstStyle/>
          <a:p>
            <a:pPr marL="457200" indent="-457200" algn="l">
              <a:buFont typeface="Wingdings" panose="05000000000000000000" pitchFamily="2" charset="2"/>
              <a:buChar char="§"/>
            </a:pPr>
            <a:r>
              <a:rPr lang="en-US" sz="2000" dirty="0"/>
              <a:t>Data</a:t>
            </a:r>
          </a:p>
          <a:p>
            <a:pPr marL="457200" indent="-457200" algn="l">
              <a:buFont typeface="Wingdings" panose="05000000000000000000" pitchFamily="2" charset="2"/>
              <a:buChar char="§"/>
            </a:pPr>
            <a:r>
              <a:rPr lang="en-US" sz="2000" dirty="0"/>
              <a:t>Queries</a:t>
            </a:r>
          </a:p>
          <a:p>
            <a:pPr marL="457200" indent="-457200" algn="l">
              <a:buFont typeface="Wingdings" panose="05000000000000000000" pitchFamily="2" charset="2"/>
              <a:buChar char="§"/>
            </a:pPr>
            <a:r>
              <a:rPr lang="en-US" sz="2000" dirty="0"/>
              <a:t> Insert </a:t>
            </a:r>
          </a:p>
          <a:p>
            <a:pPr marL="457200" indent="-457200" algn="l">
              <a:buFont typeface="Wingdings" panose="05000000000000000000" pitchFamily="2" charset="2"/>
              <a:buChar char="§"/>
            </a:pPr>
            <a:r>
              <a:rPr lang="en-US" sz="2000" dirty="0"/>
              <a:t> Calculations</a:t>
            </a:r>
          </a:p>
          <a:p>
            <a:pPr marL="457200" indent="-457200" algn="l">
              <a:buFont typeface="Wingdings" panose="05000000000000000000" pitchFamily="2" charset="2"/>
              <a:buChar char="§"/>
            </a:pPr>
            <a:r>
              <a:rPr lang="en-US" sz="2000" dirty="0"/>
              <a:t>  Share</a:t>
            </a:r>
          </a:p>
        </p:txBody>
      </p:sp>
      <p:sp>
        <p:nvSpPr>
          <p:cNvPr id="4" name="Date Placeholder 3">
            <a:extLst>
              <a:ext uri="{FF2B5EF4-FFF2-40B4-BE49-F238E27FC236}">
                <a16:creationId xmlns:a16="http://schemas.microsoft.com/office/drawing/2014/main" id="{4F647E7D-8CDE-091D-52C5-EAA8C3F68591}"/>
              </a:ext>
            </a:extLst>
          </p:cNvPr>
          <p:cNvSpPr>
            <a:spLocks noGrp="1"/>
          </p:cNvSpPr>
          <p:nvPr>
            <p:ph type="dt" sz="half" idx="10"/>
          </p:nvPr>
        </p:nvSpPr>
        <p:spPr/>
        <p:txBody>
          <a:bodyPr/>
          <a:lstStyle/>
          <a:p>
            <a:fld id="{5A648A70-83CF-4E49-9808-06D21AC6D48F}" type="datetime4">
              <a:rPr lang="en-US" smtClean="0">
                <a:solidFill>
                  <a:schemeClr val="bg2">
                    <a:lumMod val="75000"/>
                  </a:schemeClr>
                </a:solidFill>
              </a:rPr>
              <a:t>April 10, 2023</a:t>
            </a:fld>
            <a:endParaRPr lang="en-US" dirty="0">
              <a:solidFill>
                <a:schemeClr val="bg2">
                  <a:lumMod val="75000"/>
                </a:schemeClr>
              </a:solidFill>
            </a:endParaRPr>
          </a:p>
        </p:txBody>
      </p:sp>
      <p:sp>
        <p:nvSpPr>
          <p:cNvPr id="5" name="Footer Placeholder 4">
            <a:extLst>
              <a:ext uri="{FF2B5EF4-FFF2-40B4-BE49-F238E27FC236}">
                <a16:creationId xmlns:a16="http://schemas.microsoft.com/office/drawing/2014/main" id="{2D70FAC3-4BB2-F905-8B82-06B7AD8FA177}"/>
              </a:ext>
            </a:extLst>
          </p:cNvPr>
          <p:cNvSpPr>
            <a:spLocks noGrp="1"/>
          </p:cNvSpPr>
          <p:nvPr>
            <p:ph type="ftr" sz="quarter" idx="11"/>
          </p:nvPr>
        </p:nvSpPr>
        <p:spPr/>
        <p:txBody>
          <a:bodyPr/>
          <a:lstStyle/>
          <a:p>
            <a:r>
              <a:rPr lang="en-US">
                <a:solidFill>
                  <a:srgbClr val="FFFFFF">
                    <a:lumMod val="75000"/>
                  </a:srgbClr>
                </a:solidFill>
              </a:rPr>
              <a:t>© 2021 Trellance, Inc. All rights reserved.</a:t>
            </a:r>
            <a:endParaRPr lang="en-US" dirty="0">
              <a:solidFill>
                <a:srgbClr val="FFFFFF">
                  <a:lumMod val="75000"/>
                </a:srgbClr>
              </a:solidFill>
            </a:endParaRPr>
          </a:p>
        </p:txBody>
      </p:sp>
      <p:sp>
        <p:nvSpPr>
          <p:cNvPr id="6" name="Slide Number Placeholder 5">
            <a:extLst>
              <a:ext uri="{FF2B5EF4-FFF2-40B4-BE49-F238E27FC236}">
                <a16:creationId xmlns:a16="http://schemas.microsoft.com/office/drawing/2014/main" id="{BBF55FD2-C0D8-BE1C-9BE3-71E90268B3AF}"/>
              </a:ext>
            </a:extLst>
          </p:cNvPr>
          <p:cNvSpPr>
            <a:spLocks noGrp="1"/>
          </p:cNvSpPr>
          <p:nvPr>
            <p:ph type="sldNum" sz="quarter" idx="12"/>
          </p:nvPr>
        </p:nvSpPr>
        <p:spPr/>
        <p:txBody>
          <a:bodyPr/>
          <a:lstStyle/>
          <a:p>
            <a:fld id="{2533969A-88D7-D043-9145-D433A02B4603}" type="slidenum">
              <a:rPr lang="en-US" smtClean="0"/>
              <a:pPr/>
              <a:t>115</a:t>
            </a:fld>
            <a:endParaRPr lang="en-US" dirty="0"/>
          </a:p>
        </p:txBody>
      </p:sp>
      <p:sp>
        <p:nvSpPr>
          <p:cNvPr id="8" name="TextBox 7">
            <a:extLst>
              <a:ext uri="{FF2B5EF4-FFF2-40B4-BE49-F238E27FC236}">
                <a16:creationId xmlns:a16="http://schemas.microsoft.com/office/drawing/2014/main" id="{93C7B300-BEC3-72B4-16EB-9032CD0C90B2}"/>
              </a:ext>
            </a:extLst>
          </p:cNvPr>
          <p:cNvSpPr txBox="1"/>
          <p:nvPr/>
        </p:nvSpPr>
        <p:spPr>
          <a:xfrm>
            <a:off x="1313110" y="933061"/>
            <a:ext cx="3448234" cy="523220"/>
          </a:xfrm>
          <a:prstGeom prst="rect">
            <a:avLst/>
          </a:prstGeom>
          <a:noFill/>
        </p:spPr>
        <p:txBody>
          <a:bodyPr wrap="square" rtlCol="0">
            <a:spAutoFit/>
          </a:bodyPr>
          <a:lstStyle/>
          <a:p>
            <a:r>
              <a:rPr lang="en-US" sz="2800" dirty="0">
                <a:solidFill>
                  <a:schemeClr val="bg2"/>
                </a:solidFill>
              </a:rPr>
              <a:t>Out lines</a:t>
            </a:r>
          </a:p>
        </p:txBody>
      </p:sp>
      <p:pic>
        <p:nvPicPr>
          <p:cNvPr id="3" name="Content Placeholder 9">
            <a:extLst>
              <a:ext uri="{FF2B5EF4-FFF2-40B4-BE49-F238E27FC236}">
                <a16:creationId xmlns:a16="http://schemas.microsoft.com/office/drawing/2014/main" id="{810A01A3-02DC-34D1-3B04-DFF8B75C0D69}"/>
              </a:ext>
            </a:extLst>
          </p:cNvPr>
          <p:cNvPicPr>
            <a:picLocks noChangeAspect="1"/>
          </p:cNvPicPr>
          <p:nvPr/>
        </p:nvPicPr>
        <p:blipFill>
          <a:blip r:embed="rId2"/>
          <a:stretch>
            <a:fillRect/>
          </a:stretch>
        </p:blipFill>
        <p:spPr>
          <a:xfrm>
            <a:off x="1250052" y="1708220"/>
            <a:ext cx="9104452" cy="1276141"/>
          </a:xfrm>
          <a:prstGeom prst="rect">
            <a:avLst/>
          </a:prstGeom>
        </p:spPr>
      </p:pic>
    </p:spTree>
    <p:extLst>
      <p:ext uri="{BB962C8B-B14F-4D97-AF65-F5344CB8AC3E}">
        <p14:creationId xmlns:p14="http://schemas.microsoft.com/office/powerpoint/2010/main" val="348416024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7789C4E-6B9D-3E83-7A48-8777791B41B0}"/>
              </a:ext>
            </a:extLst>
          </p:cNvPr>
          <p:cNvSpPr>
            <a:spLocks noGrp="1"/>
          </p:cNvSpPr>
          <p:nvPr>
            <p:ph type="ctrTitle"/>
          </p:nvPr>
        </p:nvSpPr>
        <p:spPr>
          <a:xfrm>
            <a:off x="2363821" y="2000805"/>
            <a:ext cx="7492583" cy="852488"/>
          </a:xfrm>
        </p:spPr>
        <p:txBody>
          <a:bodyPr/>
          <a:lstStyle/>
          <a:p>
            <a:pPr algn="ctr"/>
            <a:r>
              <a:rPr lang="en-US" sz="2800" dirty="0">
                <a:latin typeface="Georgia" panose="02040502050405020303" pitchFamily="18" charset="0"/>
              </a:rPr>
              <a:t>Power BI Desktop – Help</a:t>
            </a:r>
          </a:p>
        </p:txBody>
      </p:sp>
      <p:sp>
        <p:nvSpPr>
          <p:cNvPr id="4" name="Date Placeholder 3">
            <a:extLst>
              <a:ext uri="{FF2B5EF4-FFF2-40B4-BE49-F238E27FC236}">
                <a16:creationId xmlns:a16="http://schemas.microsoft.com/office/drawing/2014/main" id="{F324FD83-A4E3-2E8F-339D-35EAE27ED543}"/>
              </a:ext>
            </a:extLst>
          </p:cNvPr>
          <p:cNvSpPr>
            <a:spLocks noGrp="1"/>
          </p:cNvSpPr>
          <p:nvPr>
            <p:ph type="dt" sz="half" idx="10"/>
          </p:nvPr>
        </p:nvSpPr>
        <p:spPr/>
        <p:txBody>
          <a:bodyPr/>
          <a:lstStyle/>
          <a:p>
            <a:fld id="{5A648A70-83CF-4E49-9808-06D21AC6D48F}" type="datetime4">
              <a:rPr lang="en-US" smtClean="0">
                <a:solidFill>
                  <a:schemeClr val="bg2">
                    <a:lumMod val="75000"/>
                  </a:schemeClr>
                </a:solidFill>
              </a:rPr>
              <a:t>April 10, 2023</a:t>
            </a:fld>
            <a:endParaRPr lang="en-US" dirty="0">
              <a:solidFill>
                <a:schemeClr val="bg2">
                  <a:lumMod val="75000"/>
                </a:schemeClr>
              </a:solidFill>
            </a:endParaRPr>
          </a:p>
        </p:txBody>
      </p:sp>
      <p:sp>
        <p:nvSpPr>
          <p:cNvPr id="5" name="Footer Placeholder 4">
            <a:extLst>
              <a:ext uri="{FF2B5EF4-FFF2-40B4-BE49-F238E27FC236}">
                <a16:creationId xmlns:a16="http://schemas.microsoft.com/office/drawing/2014/main" id="{03806442-F1B0-9DE9-0AFE-E31C79263C3C}"/>
              </a:ext>
            </a:extLst>
          </p:cNvPr>
          <p:cNvSpPr>
            <a:spLocks noGrp="1"/>
          </p:cNvSpPr>
          <p:nvPr>
            <p:ph type="ftr" sz="quarter" idx="11"/>
          </p:nvPr>
        </p:nvSpPr>
        <p:spPr/>
        <p:txBody>
          <a:bodyPr/>
          <a:lstStyle/>
          <a:p>
            <a:r>
              <a:rPr lang="en-US">
                <a:solidFill>
                  <a:srgbClr val="FFFFFF">
                    <a:lumMod val="75000"/>
                  </a:srgbClr>
                </a:solidFill>
              </a:rPr>
              <a:t>© 2021 Trellance, Inc. All rights reserved.</a:t>
            </a:r>
            <a:endParaRPr lang="en-US" dirty="0">
              <a:solidFill>
                <a:srgbClr val="FFFFFF">
                  <a:lumMod val="75000"/>
                </a:srgbClr>
              </a:solidFill>
            </a:endParaRPr>
          </a:p>
        </p:txBody>
      </p:sp>
      <p:sp>
        <p:nvSpPr>
          <p:cNvPr id="6" name="Slide Number Placeholder 5">
            <a:extLst>
              <a:ext uri="{FF2B5EF4-FFF2-40B4-BE49-F238E27FC236}">
                <a16:creationId xmlns:a16="http://schemas.microsoft.com/office/drawing/2014/main" id="{F73E7D45-17E6-86F5-50D2-A30BEB414DA9}"/>
              </a:ext>
            </a:extLst>
          </p:cNvPr>
          <p:cNvSpPr>
            <a:spLocks noGrp="1"/>
          </p:cNvSpPr>
          <p:nvPr>
            <p:ph type="sldNum" sz="quarter" idx="12"/>
          </p:nvPr>
        </p:nvSpPr>
        <p:spPr/>
        <p:txBody>
          <a:bodyPr/>
          <a:lstStyle/>
          <a:p>
            <a:fld id="{2533969A-88D7-D043-9145-D433A02B4603}" type="slidenum">
              <a:rPr lang="en-US" smtClean="0"/>
              <a:pPr/>
              <a:t>116</a:t>
            </a:fld>
            <a:endParaRPr lang="en-US" dirty="0"/>
          </a:p>
        </p:txBody>
      </p:sp>
      <p:pic>
        <p:nvPicPr>
          <p:cNvPr id="2" name="Picture 1" descr="Icon&#10;&#10;Description automatically generated">
            <a:extLst>
              <a:ext uri="{FF2B5EF4-FFF2-40B4-BE49-F238E27FC236}">
                <a16:creationId xmlns:a16="http://schemas.microsoft.com/office/drawing/2014/main" id="{8374396D-AA2E-A41C-D8EC-DF1B2450B04C}"/>
              </a:ext>
            </a:extLst>
          </p:cNvPr>
          <p:cNvPicPr>
            <a:picLocks noChangeAspect="1"/>
          </p:cNvPicPr>
          <p:nvPr/>
        </p:nvPicPr>
        <p:blipFill>
          <a:blip r:embed="rId2"/>
          <a:stretch>
            <a:fillRect/>
          </a:stretch>
        </p:blipFill>
        <p:spPr>
          <a:xfrm>
            <a:off x="5054366" y="272749"/>
            <a:ext cx="556308" cy="525826"/>
          </a:xfrm>
          <a:prstGeom prst="rect">
            <a:avLst/>
          </a:prstGeom>
        </p:spPr>
      </p:pic>
    </p:spTree>
    <p:extLst>
      <p:ext uri="{BB962C8B-B14F-4D97-AF65-F5344CB8AC3E}">
        <p14:creationId xmlns:p14="http://schemas.microsoft.com/office/powerpoint/2010/main" val="278656804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F153DCFB-58D7-1C80-8EC7-ACBE7A51AD17}"/>
              </a:ext>
            </a:extLst>
          </p:cNvPr>
          <p:cNvSpPr>
            <a:spLocks noGrp="1"/>
          </p:cNvSpPr>
          <p:nvPr>
            <p:ph idx="1"/>
          </p:nvPr>
        </p:nvSpPr>
        <p:spPr>
          <a:xfrm>
            <a:off x="2724539" y="3236300"/>
            <a:ext cx="7212562" cy="2371398"/>
          </a:xfrm>
        </p:spPr>
        <p:txBody>
          <a:bodyPr/>
          <a:lstStyle/>
          <a:p>
            <a:pPr marL="457200" indent="-457200" algn="l">
              <a:buFont typeface="Wingdings" panose="05000000000000000000" pitchFamily="2" charset="2"/>
              <a:buChar char="§"/>
            </a:pPr>
            <a:r>
              <a:rPr lang="en-US" sz="2000" dirty="0"/>
              <a:t>About</a:t>
            </a:r>
          </a:p>
          <a:p>
            <a:pPr marL="457200" indent="-457200" algn="l">
              <a:buFont typeface="Wingdings" panose="05000000000000000000" pitchFamily="2" charset="2"/>
              <a:buChar char="§"/>
            </a:pPr>
            <a:r>
              <a:rPr lang="en-US" sz="2000" dirty="0"/>
              <a:t> Help</a:t>
            </a:r>
          </a:p>
          <a:p>
            <a:pPr marL="457200" indent="-457200" algn="l">
              <a:buFont typeface="Wingdings" panose="05000000000000000000" pitchFamily="2" charset="2"/>
              <a:buChar char="§"/>
            </a:pPr>
            <a:r>
              <a:rPr lang="en-US" sz="2000" dirty="0"/>
              <a:t>Community</a:t>
            </a:r>
          </a:p>
          <a:p>
            <a:pPr marL="457200" indent="-457200" algn="l">
              <a:buFont typeface="Wingdings" panose="05000000000000000000" pitchFamily="2" charset="2"/>
              <a:buChar char="§"/>
            </a:pPr>
            <a:r>
              <a:rPr lang="en-US" sz="2000" dirty="0"/>
              <a:t> Resources</a:t>
            </a:r>
          </a:p>
          <a:p>
            <a:pPr algn="l"/>
            <a:endParaRPr lang="en-US" sz="2000" dirty="0"/>
          </a:p>
        </p:txBody>
      </p:sp>
      <p:sp>
        <p:nvSpPr>
          <p:cNvPr id="4" name="Date Placeholder 3">
            <a:extLst>
              <a:ext uri="{FF2B5EF4-FFF2-40B4-BE49-F238E27FC236}">
                <a16:creationId xmlns:a16="http://schemas.microsoft.com/office/drawing/2014/main" id="{4F647E7D-8CDE-091D-52C5-EAA8C3F68591}"/>
              </a:ext>
            </a:extLst>
          </p:cNvPr>
          <p:cNvSpPr>
            <a:spLocks noGrp="1"/>
          </p:cNvSpPr>
          <p:nvPr>
            <p:ph type="dt" sz="half" idx="10"/>
          </p:nvPr>
        </p:nvSpPr>
        <p:spPr/>
        <p:txBody>
          <a:bodyPr/>
          <a:lstStyle/>
          <a:p>
            <a:fld id="{5A648A70-83CF-4E49-9808-06D21AC6D48F}" type="datetime4">
              <a:rPr lang="en-US" smtClean="0">
                <a:solidFill>
                  <a:schemeClr val="bg2">
                    <a:lumMod val="75000"/>
                  </a:schemeClr>
                </a:solidFill>
              </a:rPr>
              <a:t>April 10, 2023</a:t>
            </a:fld>
            <a:endParaRPr lang="en-US" dirty="0">
              <a:solidFill>
                <a:schemeClr val="bg2">
                  <a:lumMod val="75000"/>
                </a:schemeClr>
              </a:solidFill>
            </a:endParaRPr>
          </a:p>
        </p:txBody>
      </p:sp>
      <p:sp>
        <p:nvSpPr>
          <p:cNvPr id="5" name="Footer Placeholder 4">
            <a:extLst>
              <a:ext uri="{FF2B5EF4-FFF2-40B4-BE49-F238E27FC236}">
                <a16:creationId xmlns:a16="http://schemas.microsoft.com/office/drawing/2014/main" id="{2D70FAC3-4BB2-F905-8B82-06B7AD8FA177}"/>
              </a:ext>
            </a:extLst>
          </p:cNvPr>
          <p:cNvSpPr>
            <a:spLocks noGrp="1"/>
          </p:cNvSpPr>
          <p:nvPr>
            <p:ph type="ftr" sz="quarter" idx="11"/>
          </p:nvPr>
        </p:nvSpPr>
        <p:spPr/>
        <p:txBody>
          <a:bodyPr/>
          <a:lstStyle/>
          <a:p>
            <a:r>
              <a:rPr lang="en-US">
                <a:solidFill>
                  <a:srgbClr val="FFFFFF">
                    <a:lumMod val="75000"/>
                  </a:srgbClr>
                </a:solidFill>
              </a:rPr>
              <a:t>© 2021 Trellance, Inc. All rights reserved.</a:t>
            </a:r>
            <a:endParaRPr lang="en-US" dirty="0">
              <a:solidFill>
                <a:srgbClr val="FFFFFF">
                  <a:lumMod val="75000"/>
                </a:srgbClr>
              </a:solidFill>
            </a:endParaRPr>
          </a:p>
        </p:txBody>
      </p:sp>
      <p:sp>
        <p:nvSpPr>
          <p:cNvPr id="6" name="Slide Number Placeholder 5">
            <a:extLst>
              <a:ext uri="{FF2B5EF4-FFF2-40B4-BE49-F238E27FC236}">
                <a16:creationId xmlns:a16="http://schemas.microsoft.com/office/drawing/2014/main" id="{BBF55FD2-C0D8-BE1C-9BE3-71E90268B3AF}"/>
              </a:ext>
            </a:extLst>
          </p:cNvPr>
          <p:cNvSpPr>
            <a:spLocks noGrp="1"/>
          </p:cNvSpPr>
          <p:nvPr>
            <p:ph type="sldNum" sz="quarter" idx="12"/>
          </p:nvPr>
        </p:nvSpPr>
        <p:spPr/>
        <p:txBody>
          <a:bodyPr/>
          <a:lstStyle/>
          <a:p>
            <a:fld id="{2533969A-88D7-D043-9145-D433A02B4603}" type="slidenum">
              <a:rPr lang="en-US" smtClean="0"/>
              <a:pPr/>
              <a:t>117</a:t>
            </a:fld>
            <a:endParaRPr lang="en-US" dirty="0"/>
          </a:p>
        </p:txBody>
      </p:sp>
      <p:sp>
        <p:nvSpPr>
          <p:cNvPr id="8" name="TextBox 7">
            <a:extLst>
              <a:ext uri="{FF2B5EF4-FFF2-40B4-BE49-F238E27FC236}">
                <a16:creationId xmlns:a16="http://schemas.microsoft.com/office/drawing/2014/main" id="{93C7B300-BEC3-72B4-16EB-9032CD0C90B2}"/>
              </a:ext>
            </a:extLst>
          </p:cNvPr>
          <p:cNvSpPr txBox="1"/>
          <p:nvPr/>
        </p:nvSpPr>
        <p:spPr>
          <a:xfrm>
            <a:off x="1313110" y="933061"/>
            <a:ext cx="3448234" cy="523220"/>
          </a:xfrm>
          <a:prstGeom prst="rect">
            <a:avLst/>
          </a:prstGeom>
          <a:noFill/>
        </p:spPr>
        <p:txBody>
          <a:bodyPr wrap="square" rtlCol="0">
            <a:spAutoFit/>
          </a:bodyPr>
          <a:lstStyle/>
          <a:p>
            <a:r>
              <a:rPr lang="en-US" sz="2800" dirty="0">
                <a:solidFill>
                  <a:schemeClr val="bg2"/>
                </a:solidFill>
              </a:rPr>
              <a:t>Out lines</a:t>
            </a:r>
          </a:p>
        </p:txBody>
      </p:sp>
      <p:pic>
        <p:nvPicPr>
          <p:cNvPr id="2" name="Picture 1" descr="Graphical user interface, application, Word&#10;&#10;Description automatically generated">
            <a:extLst>
              <a:ext uri="{FF2B5EF4-FFF2-40B4-BE49-F238E27FC236}">
                <a16:creationId xmlns:a16="http://schemas.microsoft.com/office/drawing/2014/main" id="{3326ADC4-FDF6-A6D1-CD95-363802BC19A8}"/>
              </a:ext>
            </a:extLst>
          </p:cNvPr>
          <p:cNvPicPr>
            <a:picLocks noChangeAspect="1"/>
          </p:cNvPicPr>
          <p:nvPr/>
        </p:nvPicPr>
        <p:blipFill>
          <a:blip r:embed="rId2"/>
          <a:stretch>
            <a:fillRect/>
          </a:stretch>
        </p:blipFill>
        <p:spPr>
          <a:xfrm>
            <a:off x="2113072" y="1744258"/>
            <a:ext cx="7163421" cy="1204064"/>
          </a:xfrm>
          <a:prstGeom prst="rect">
            <a:avLst/>
          </a:prstGeom>
        </p:spPr>
      </p:pic>
    </p:spTree>
    <p:extLst>
      <p:ext uri="{BB962C8B-B14F-4D97-AF65-F5344CB8AC3E}">
        <p14:creationId xmlns:p14="http://schemas.microsoft.com/office/powerpoint/2010/main" val="84957077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9B0BF063-E3B5-42B3-B393-D972B24B31FD}"/>
              </a:ext>
            </a:extLst>
          </p:cNvPr>
          <p:cNvSpPr>
            <a:spLocks noGrp="1"/>
          </p:cNvSpPr>
          <p:nvPr>
            <p:ph type="dt" sz="half" idx="10"/>
          </p:nvPr>
        </p:nvSpPr>
        <p:spPr/>
        <p:txBody>
          <a:bodyPr/>
          <a:lstStyle/>
          <a:p>
            <a:fld id="{5A648A70-83CF-4E49-9808-06D21AC6D48F}" type="datetime4">
              <a:rPr lang="en-US" smtClean="0">
                <a:solidFill>
                  <a:schemeClr val="bg2">
                    <a:lumMod val="75000"/>
                  </a:schemeClr>
                </a:solidFill>
              </a:rPr>
              <a:t>April 10, 2023</a:t>
            </a:fld>
            <a:endParaRPr lang="en-US" dirty="0">
              <a:solidFill>
                <a:schemeClr val="bg2">
                  <a:lumMod val="75000"/>
                </a:schemeClr>
              </a:solidFill>
            </a:endParaRPr>
          </a:p>
        </p:txBody>
      </p:sp>
      <p:sp>
        <p:nvSpPr>
          <p:cNvPr id="4" name="Footer Placeholder 3">
            <a:extLst>
              <a:ext uri="{FF2B5EF4-FFF2-40B4-BE49-F238E27FC236}">
                <a16:creationId xmlns:a16="http://schemas.microsoft.com/office/drawing/2014/main" id="{80C0D688-B1C5-4A56-AA4E-F4567C765D71}"/>
              </a:ext>
            </a:extLst>
          </p:cNvPr>
          <p:cNvSpPr>
            <a:spLocks noGrp="1"/>
          </p:cNvSpPr>
          <p:nvPr>
            <p:ph type="ftr" sz="quarter" idx="11"/>
          </p:nvPr>
        </p:nvSpPr>
        <p:spPr/>
        <p:txBody>
          <a:bodyPr/>
          <a:lstStyle/>
          <a:p>
            <a:r>
              <a:rPr lang="en-US" dirty="0">
                <a:solidFill>
                  <a:srgbClr val="FFFFFF">
                    <a:lumMod val="75000"/>
                  </a:srgbClr>
                </a:solidFill>
              </a:rPr>
              <a:t>© 2021 Trellance, Inc. All rights reserved.</a:t>
            </a:r>
          </a:p>
        </p:txBody>
      </p:sp>
      <p:sp>
        <p:nvSpPr>
          <p:cNvPr id="6" name="TextBox 5">
            <a:extLst>
              <a:ext uri="{FF2B5EF4-FFF2-40B4-BE49-F238E27FC236}">
                <a16:creationId xmlns:a16="http://schemas.microsoft.com/office/drawing/2014/main" id="{364A23B5-BE8D-4A43-BF3E-03CE637084AD}"/>
              </a:ext>
            </a:extLst>
          </p:cNvPr>
          <p:cNvSpPr txBox="1"/>
          <p:nvPr/>
        </p:nvSpPr>
        <p:spPr>
          <a:xfrm>
            <a:off x="798879" y="4279022"/>
            <a:ext cx="10594240" cy="1477328"/>
          </a:xfrm>
          <a:prstGeom prst="rect">
            <a:avLst/>
          </a:prstGeom>
          <a:noFill/>
        </p:spPr>
        <p:txBody>
          <a:bodyPr wrap="square" lIns="91440" tIns="45720" rIns="91440" bIns="45720" rtlCol="0" anchor="t">
            <a:spAutoFit/>
          </a:bodyPr>
          <a:lstStyle/>
          <a:p>
            <a:pPr algn="ctr">
              <a:defRPr/>
            </a:pPr>
            <a:r>
              <a:rPr lang="en-US" sz="3600" b="1" dirty="0">
                <a:solidFill>
                  <a:schemeClr val="bg2"/>
                </a:solidFill>
                <a:ea typeface="+mn-lt"/>
                <a:cs typeface="+mn-lt"/>
              </a:rPr>
              <a:t>Thank you for joining us!</a:t>
            </a:r>
          </a:p>
          <a:p>
            <a:pPr algn="ctr">
              <a:defRPr/>
            </a:pPr>
            <a:r>
              <a:rPr lang="en-US" sz="5400" b="1" dirty="0">
                <a:solidFill>
                  <a:schemeClr val="bg2"/>
                </a:solidFill>
                <a:ea typeface="+mn-lt"/>
                <a:cs typeface="+mn-lt"/>
              </a:rPr>
              <a:t>For more visit Trellance.com</a:t>
            </a:r>
            <a:endParaRPr lang="en-US" sz="5400" dirty="0">
              <a:solidFill>
                <a:schemeClr val="bg2"/>
              </a:solidFill>
              <a:ea typeface="+mn-lt"/>
              <a:cs typeface="+mn-lt"/>
            </a:endParaRPr>
          </a:p>
        </p:txBody>
      </p:sp>
      <p:grpSp>
        <p:nvGrpSpPr>
          <p:cNvPr id="7" name="Group 6">
            <a:extLst>
              <a:ext uri="{FF2B5EF4-FFF2-40B4-BE49-F238E27FC236}">
                <a16:creationId xmlns:a16="http://schemas.microsoft.com/office/drawing/2014/main" id="{E57831B5-9179-4326-A414-4DF8733ADF42}"/>
              </a:ext>
            </a:extLst>
          </p:cNvPr>
          <p:cNvGrpSpPr/>
          <p:nvPr/>
        </p:nvGrpSpPr>
        <p:grpSpPr>
          <a:xfrm>
            <a:off x="4537922" y="2216364"/>
            <a:ext cx="2829045" cy="1757896"/>
            <a:chOff x="498858" y="433975"/>
            <a:chExt cx="2048448" cy="1272853"/>
          </a:xfrm>
        </p:grpSpPr>
        <p:sp>
          <p:nvSpPr>
            <p:cNvPr id="8" name="Speech Bubble: Rectangle 7">
              <a:extLst>
                <a:ext uri="{FF2B5EF4-FFF2-40B4-BE49-F238E27FC236}">
                  <a16:creationId xmlns:a16="http://schemas.microsoft.com/office/drawing/2014/main" id="{B6B225B0-9B51-4502-AE83-B79A3987210D}"/>
                </a:ext>
              </a:extLst>
            </p:cNvPr>
            <p:cNvSpPr/>
            <p:nvPr userDrawn="1"/>
          </p:nvSpPr>
          <p:spPr>
            <a:xfrm>
              <a:off x="1396473" y="795145"/>
              <a:ext cx="1150833" cy="911683"/>
            </a:xfrm>
            <a:prstGeom prst="wedgeRectCallout">
              <a:avLst>
                <a:gd name="adj1" fmla="val -33132"/>
                <a:gd name="adj2" fmla="val 68382"/>
              </a:avLst>
            </a:prstGeom>
            <a:gradFill>
              <a:gsLst>
                <a:gs pos="0">
                  <a:schemeClr val="accent1">
                    <a:lumMod val="75000"/>
                  </a:schemeClr>
                </a:gs>
                <a:gs pos="48000">
                  <a:schemeClr val="accent1">
                    <a:lumMod val="60000"/>
                    <a:lumOff val="40000"/>
                  </a:schemeClr>
                </a:gs>
                <a:gs pos="100000">
                  <a:schemeClr val="accent1">
                    <a:lumMod val="40000"/>
                    <a:lumOff val="60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b="1" dirty="0">
                  <a:solidFill>
                    <a:schemeClr val="bg2"/>
                  </a:solidFill>
                  <a:latin typeface="Roboto" panose="02000000000000000000" pitchFamily="2" charset="0"/>
                  <a:ea typeface="Roboto" panose="02000000000000000000" pitchFamily="2" charset="0"/>
                </a:rPr>
                <a:t>A</a:t>
              </a:r>
            </a:p>
          </p:txBody>
        </p:sp>
        <p:sp>
          <p:nvSpPr>
            <p:cNvPr id="9" name="Speech Bubble: Rectangle 8">
              <a:extLst>
                <a:ext uri="{FF2B5EF4-FFF2-40B4-BE49-F238E27FC236}">
                  <a16:creationId xmlns:a16="http://schemas.microsoft.com/office/drawing/2014/main" id="{584C27EA-F11D-4D69-81D7-CF4CA1FCB4A6}"/>
                </a:ext>
              </a:extLst>
            </p:cNvPr>
            <p:cNvSpPr/>
            <p:nvPr userDrawn="1"/>
          </p:nvSpPr>
          <p:spPr>
            <a:xfrm>
              <a:off x="498858" y="433975"/>
              <a:ext cx="1150834" cy="924427"/>
            </a:xfrm>
            <a:prstGeom prst="wedgeRectCallout">
              <a:avLst>
                <a:gd name="adj1" fmla="val 33713"/>
                <a:gd name="adj2" fmla="val 67647"/>
              </a:avLst>
            </a:prstGeom>
            <a:solidFill>
              <a:srgbClr val="FFCA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b="1" dirty="0">
                  <a:solidFill>
                    <a:schemeClr val="bg2"/>
                  </a:solidFill>
                  <a:latin typeface="Roboto" panose="02000000000000000000" pitchFamily="2" charset="0"/>
                  <a:ea typeface="Roboto" panose="02000000000000000000" pitchFamily="2" charset="0"/>
                </a:rPr>
                <a:t>Q</a:t>
              </a:r>
            </a:p>
          </p:txBody>
        </p:sp>
      </p:grpSp>
    </p:spTree>
    <p:extLst>
      <p:ext uri="{BB962C8B-B14F-4D97-AF65-F5344CB8AC3E}">
        <p14:creationId xmlns:p14="http://schemas.microsoft.com/office/powerpoint/2010/main" val="23628269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8990806-4AC1-9400-DBB9-A2FBB7920D76}"/>
              </a:ext>
            </a:extLst>
          </p:cNvPr>
          <p:cNvSpPr>
            <a:spLocks noGrp="1"/>
          </p:cNvSpPr>
          <p:nvPr>
            <p:ph sz="quarter" idx="13"/>
          </p:nvPr>
        </p:nvSpPr>
        <p:spPr>
          <a:xfrm>
            <a:off x="0" y="488561"/>
            <a:ext cx="5096380" cy="2291962"/>
          </a:xfrm>
        </p:spPr>
        <p:txBody>
          <a:bodyPr/>
          <a:lstStyle/>
          <a:p>
            <a:pPr marL="2057400" lvl="4" indent="-228600">
              <a:buFont typeface="Courier New" panose="02070309020205020404" pitchFamily="49" charset="0"/>
              <a:buChar char="o"/>
            </a:pPr>
            <a:endParaRPr lang="en-US" sz="1800" b="1" dirty="0">
              <a:solidFill>
                <a:srgbClr val="4A4A4A"/>
              </a:solidFill>
              <a:effectLst/>
              <a:latin typeface="Calibri" panose="020F0502020204030204" pitchFamily="34" charset="0"/>
              <a:ea typeface="Times New Roman" panose="02020603050405020304" pitchFamily="18" charset="0"/>
            </a:endParaRPr>
          </a:p>
          <a:p>
            <a:pPr marL="2057400" lvl="4" indent="-228600">
              <a:buFont typeface="Courier New" panose="02070309020205020404" pitchFamily="49" charset="0"/>
              <a:buChar char="o"/>
            </a:pPr>
            <a:endParaRPr lang="en-US" sz="1800" b="1" dirty="0">
              <a:solidFill>
                <a:srgbClr val="4A4A4A"/>
              </a:solidFill>
              <a:latin typeface="Calibri" panose="020F0502020204030204" pitchFamily="34" charset="0"/>
              <a:ea typeface="Times New Roman" panose="02020603050405020304" pitchFamily="18" charset="0"/>
            </a:endParaRPr>
          </a:p>
          <a:p>
            <a:pPr lvl="4">
              <a:buFont typeface="Arial" panose="020B0604020202020204" pitchFamily="34" charset="0"/>
              <a:buChar char="•"/>
            </a:pPr>
            <a:r>
              <a:rPr lang="en-US" sz="2000" dirty="0">
                <a:solidFill>
                  <a:srgbClr val="4A4A4A"/>
                </a:solidFill>
                <a:effectLst/>
                <a:latin typeface="Georgia" panose="02040502050405020303" pitchFamily="18" charset="0"/>
                <a:ea typeface="Times New Roman" panose="02020603050405020304" pitchFamily="18" charset="0"/>
              </a:rPr>
              <a:t>Data Integration</a:t>
            </a:r>
            <a:endParaRPr lang="en-US" sz="2000" dirty="0">
              <a:effectLst/>
              <a:latin typeface="Georgia" panose="02040502050405020303" pitchFamily="18" charset="0"/>
              <a:ea typeface="Times New Roman" panose="02020603050405020304" pitchFamily="18" charset="0"/>
            </a:endParaRPr>
          </a:p>
          <a:p>
            <a:pPr lvl="4">
              <a:buFont typeface="Arial" panose="020B0604020202020204" pitchFamily="34" charset="0"/>
              <a:buChar char="•"/>
            </a:pPr>
            <a:r>
              <a:rPr lang="en-US" sz="2000" b="0" dirty="0">
                <a:solidFill>
                  <a:srgbClr val="4A4A4A"/>
                </a:solidFill>
                <a:effectLst/>
                <a:latin typeface="Georgia" panose="02040502050405020303" pitchFamily="18" charset="0"/>
                <a:ea typeface="Times New Roman" panose="02020603050405020304" pitchFamily="18" charset="0"/>
              </a:rPr>
              <a:t>Data Processing            </a:t>
            </a:r>
            <a:endParaRPr lang="en-US" sz="2000" b="1" dirty="0">
              <a:effectLst/>
              <a:latin typeface="Georgia" panose="02040502050405020303" pitchFamily="18" charset="0"/>
              <a:ea typeface="Times New Roman" panose="02020603050405020304" pitchFamily="18" charset="0"/>
            </a:endParaRPr>
          </a:p>
          <a:p>
            <a:pPr lvl="4">
              <a:buFont typeface="Arial" panose="020B0604020202020204" pitchFamily="34" charset="0"/>
              <a:buChar char="•"/>
            </a:pPr>
            <a:r>
              <a:rPr lang="en-US" sz="2000" b="0" dirty="0">
                <a:solidFill>
                  <a:srgbClr val="4A4A4A"/>
                </a:solidFill>
                <a:effectLst/>
                <a:latin typeface="Georgia" panose="02040502050405020303" pitchFamily="18" charset="0"/>
                <a:ea typeface="Times New Roman" panose="02020603050405020304" pitchFamily="18" charset="0"/>
              </a:rPr>
              <a:t>Data Presentation</a:t>
            </a:r>
          </a:p>
          <a:p>
            <a:pPr lvl="4">
              <a:buFont typeface="Arial" panose="020B0604020202020204" pitchFamily="34" charset="0"/>
              <a:buChar char="•"/>
            </a:pPr>
            <a:r>
              <a:rPr lang="en-US" sz="2000" dirty="0">
                <a:solidFill>
                  <a:srgbClr val="4A4A4A"/>
                </a:solidFill>
                <a:latin typeface="Georgia" panose="02040502050405020303" pitchFamily="18" charset="0"/>
                <a:ea typeface="Times New Roman" panose="02020603050405020304" pitchFamily="18" charset="0"/>
              </a:rPr>
              <a:t>Data Publishing</a:t>
            </a:r>
            <a:endParaRPr lang="en-US" sz="2000" b="1" dirty="0">
              <a:effectLst/>
              <a:latin typeface="Georgia" panose="02040502050405020303" pitchFamily="18" charset="0"/>
              <a:ea typeface="Times New Roman" panose="02020603050405020304" pitchFamily="18" charset="0"/>
            </a:endParaRPr>
          </a:p>
          <a:p>
            <a:pPr marL="0" indent="0">
              <a:buNone/>
            </a:pPr>
            <a:endParaRPr lang="en-US" dirty="0"/>
          </a:p>
        </p:txBody>
      </p:sp>
      <p:sp>
        <p:nvSpPr>
          <p:cNvPr id="3" name="Title 2">
            <a:extLst>
              <a:ext uri="{FF2B5EF4-FFF2-40B4-BE49-F238E27FC236}">
                <a16:creationId xmlns:a16="http://schemas.microsoft.com/office/drawing/2014/main" id="{9BE00C1A-9543-2430-44F2-D82CA4AEC778}"/>
              </a:ext>
            </a:extLst>
          </p:cNvPr>
          <p:cNvSpPr>
            <a:spLocks noGrp="1"/>
          </p:cNvSpPr>
          <p:nvPr>
            <p:ph type="title"/>
          </p:nvPr>
        </p:nvSpPr>
        <p:spPr>
          <a:xfrm>
            <a:off x="548640" y="488561"/>
            <a:ext cx="10687175" cy="472973"/>
          </a:xfrm>
        </p:spPr>
        <p:txBody>
          <a:bodyPr/>
          <a:lstStyle/>
          <a:p>
            <a:r>
              <a:rPr lang="en-US" sz="2800" dirty="0">
                <a:latin typeface="Georgia" panose="02040502050405020303" pitchFamily="18" charset="0"/>
              </a:rPr>
              <a:t> Workflow of Power BI</a:t>
            </a:r>
          </a:p>
        </p:txBody>
      </p:sp>
      <p:sp>
        <p:nvSpPr>
          <p:cNvPr id="4" name="Date Placeholder 3">
            <a:extLst>
              <a:ext uri="{FF2B5EF4-FFF2-40B4-BE49-F238E27FC236}">
                <a16:creationId xmlns:a16="http://schemas.microsoft.com/office/drawing/2014/main" id="{93AFC179-8B73-C0F0-48BA-A2FAA7B82BAE}"/>
              </a:ext>
            </a:extLst>
          </p:cNvPr>
          <p:cNvSpPr>
            <a:spLocks noGrp="1"/>
          </p:cNvSpPr>
          <p:nvPr>
            <p:ph type="dt" sz="half" idx="14"/>
          </p:nvPr>
        </p:nvSpPr>
        <p:spPr/>
        <p:txBody>
          <a:bodyPr/>
          <a:lstStyle/>
          <a:p>
            <a:fld id="{5A648A70-83CF-4E49-9808-06D21AC6D48F}" type="datetime4">
              <a:rPr lang="en-US" smtClean="0">
                <a:solidFill>
                  <a:schemeClr val="bg2">
                    <a:lumMod val="75000"/>
                  </a:schemeClr>
                </a:solidFill>
              </a:rPr>
              <a:t>April 10, 2023</a:t>
            </a:fld>
            <a:endParaRPr lang="en-US" dirty="0">
              <a:solidFill>
                <a:schemeClr val="bg2">
                  <a:lumMod val="75000"/>
                </a:schemeClr>
              </a:solidFill>
            </a:endParaRPr>
          </a:p>
        </p:txBody>
      </p:sp>
      <p:sp>
        <p:nvSpPr>
          <p:cNvPr id="5" name="Footer Placeholder 4">
            <a:extLst>
              <a:ext uri="{FF2B5EF4-FFF2-40B4-BE49-F238E27FC236}">
                <a16:creationId xmlns:a16="http://schemas.microsoft.com/office/drawing/2014/main" id="{750DD698-80D3-894D-C327-3B200CDC0FB5}"/>
              </a:ext>
            </a:extLst>
          </p:cNvPr>
          <p:cNvSpPr>
            <a:spLocks noGrp="1"/>
          </p:cNvSpPr>
          <p:nvPr>
            <p:ph type="ftr" sz="quarter" idx="15"/>
          </p:nvPr>
        </p:nvSpPr>
        <p:spPr/>
        <p:txBody>
          <a:bodyPr/>
          <a:lstStyle/>
          <a:p>
            <a:r>
              <a:rPr lang="en-US">
                <a:solidFill>
                  <a:srgbClr val="FFFFFF">
                    <a:lumMod val="75000"/>
                  </a:srgbClr>
                </a:solidFill>
              </a:rPr>
              <a:t>© 2021 Trellance, Inc. All rights reserved.</a:t>
            </a:r>
            <a:endParaRPr lang="en-US" dirty="0">
              <a:solidFill>
                <a:srgbClr val="FFFFFF">
                  <a:lumMod val="75000"/>
                </a:srgbClr>
              </a:solidFill>
            </a:endParaRPr>
          </a:p>
        </p:txBody>
      </p:sp>
      <p:sp>
        <p:nvSpPr>
          <p:cNvPr id="6" name="Slide Number Placeholder 5">
            <a:extLst>
              <a:ext uri="{FF2B5EF4-FFF2-40B4-BE49-F238E27FC236}">
                <a16:creationId xmlns:a16="http://schemas.microsoft.com/office/drawing/2014/main" id="{D15EAF23-1623-7612-6CFA-FA332C785766}"/>
              </a:ext>
            </a:extLst>
          </p:cNvPr>
          <p:cNvSpPr>
            <a:spLocks noGrp="1"/>
          </p:cNvSpPr>
          <p:nvPr>
            <p:ph type="sldNum" sz="quarter" idx="16"/>
          </p:nvPr>
        </p:nvSpPr>
        <p:spPr/>
        <p:txBody>
          <a:bodyPr/>
          <a:lstStyle/>
          <a:p>
            <a:fld id="{2533969A-88D7-D043-9145-D433A02B4603}" type="slidenum">
              <a:rPr lang="en-US" smtClean="0"/>
              <a:pPr/>
              <a:t>12</a:t>
            </a:fld>
            <a:endParaRPr lang="en-US" dirty="0"/>
          </a:p>
        </p:txBody>
      </p:sp>
      <p:pic>
        <p:nvPicPr>
          <p:cNvPr id="8" name="Picture 7" descr="Diagram&#10;&#10;Description automatically generated">
            <a:extLst>
              <a:ext uri="{FF2B5EF4-FFF2-40B4-BE49-F238E27FC236}">
                <a16:creationId xmlns:a16="http://schemas.microsoft.com/office/drawing/2014/main" id="{0D903DEA-9901-5E14-668C-A6B0152ED5BA}"/>
              </a:ext>
            </a:extLst>
          </p:cNvPr>
          <p:cNvPicPr>
            <a:picLocks noChangeAspect="1"/>
          </p:cNvPicPr>
          <p:nvPr/>
        </p:nvPicPr>
        <p:blipFill>
          <a:blip r:embed="rId3"/>
          <a:stretch>
            <a:fillRect/>
          </a:stretch>
        </p:blipFill>
        <p:spPr>
          <a:xfrm>
            <a:off x="2869130" y="3654313"/>
            <a:ext cx="8596105" cy="2485748"/>
          </a:xfrm>
          <a:prstGeom prst="rect">
            <a:avLst/>
          </a:prstGeom>
        </p:spPr>
      </p:pic>
      <p:pic>
        <p:nvPicPr>
          <p:cNvPr id="7" name="Picture 6" descr="Icon&#10;&#10;Description automatically generated">
            <a:extLst>
              <a:ext uri="{FF2B5EF4-FFF2-40B4-BE49-F238E27FC236}">
                <a16:creationId xmlns:a16="http://schemas.microsoft.com/office/drawing/2014/main" id="{DEABC460-B33C-9267-1825-0A588CED0151}"/>
              </a:ext>
            </a:extLst>
          </p:cNvPr>
          <p:cNvPicPr>
            <a:picLocks noChangeAspect="1"/>
          </p:cNvPicPr>
          <p:nvPr/>
        </p:nvPicPr>
        <p:blipFill>
          <a:blip r:embed="rId4"/>
          <a:stretch>
            <a:fillRect/>
          </a:stretch>
        </p:blipFill>
        <p:spPr>
          <a:xfrm>
            <a:off x="10540766" y="272749"/>
            <a:ext cx="556308" cy="525826"/>
          </a:xfrm>
          <a:prstGeom prst="rect">
            <a:avLst/>
          </a:prstGeom>
        </p:spPr>
      </p:pic>
    </p:spTree>
    <p:extLst>
      <p:ext uri="{BB962C8B-B14F-4D97-AF65-F5344CB8AC3E}">
        <p14:creationId xmlns:p14="http://schemas.microsoft.com/office/powerpoint/2010/main" val="15562487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E930DD9-C5D1-E219-F952-75A30110FD32}"/>
              </a:ext>
            </a:extLst>
          </p:cNvPr>
          <p:cNvSpPr>
            <a:spLocks noGrp="1"/>
          </p:cNvSpPr>
          <p:nvPr>
            <p:ph type="ctrTitle"/>
          </p:nvPr>
        </p:nvSpPr>
        <p:spPr>
          <a:xfrm>
            <a:off x="1760706" y="2000805"/>
            <a:ext cx="8342082" cy="852488"/>
          </a:xfrm>
        </p:spPr>
        <p:txBody>
          <a:bodyPr/>
          <a:lstStyle/>
          <a:p>
            <a:r>
              <a:rPr lang="en-US" sz="3200" dirty="0">
                <a:latin typeface="Georgia" panose="02040502050405020303" pitchFamily="18" charset="0"/>
              </a:rPr>
              <a:t>Power BI Download &amp; Installation</a:t>
            </a:r>
          </a:p>
        </p:txBody>
      </p:sp>
      <p:sp>
        <p:nvSpPr>
          <p:cNvPr id="4" name="Date Placeholder 3">
            <a:extLst>
              <a:ext uri="{FF2B5EF4-FFF2-40B4-BE49-F238E27FC236}">
                <a16:creationId xmlns:a16="http://schemas.microsoft.com/office/drawing/2014/main" id="{9EA3BA23-E148-E0E9-FD1C-601449E64F22}"/>
              </a:ext>
            </a:extLst>
          </p:cNvPr>
          <p:cNvSpPr>
            <a:spLocks noGrp="1"/>
          </p:cNvSpPr>
          <p:nvPr>
            <p:ph type="dt" sz="half" idx="10"/>
          </p:nvPr>
        </p:nvSpPr>
        <p:spPr/>
        <p:txBody>
          <a:bodyPr/>
          <a:lstStyle/>
          <a:p>
            <a:fld id="{5A648A70-83CF-4E49-9808-06D21AC6D48F}" type="datetime4">
              <a:rPr lang="en-US" smtClean="0">
                <a:solidFill>
                  <a:schemeClr val="bg2">
                    <a:lumMod val="75000"/>
                  </a:schemeClr>
                </a:solidFill>
              </a:rPr>
              <a:t>April 10, 2023</a:t>
            </a:fld>
            <a:endParaRPr lang="en-US" dirty="0">
              <a:solidFill>
                <a:schemeClr val="bg2">
                  <a:lumMod val="75000"/>
                </a:schemeClr>
              </a:solidFill>
            </a:endParaRPr>
          </a:p>
        </p:txBody>
      </p:sp>
      <p:sp>
        <p:nvSpPr>
          <p:cNvPr id="5" name="Footer Placeholder 4">
            <a:extLst>
              <a:ext uri="{FF2B5EF4-FFF2-40B4-BE49-F238E27FC236}">
                <a16:creationId xmlns:a16="http://schemas.microsoft.com/office/drawing/2014/main" id="{EA0613DB-9F14-43A3-387F-A1FE25E9E0F7}"/>
              </a:ext>
            </a:extLst>
          </p:cNvPr>
          <p:cNvSpPr>
            <a:spLocks noGrp="1"/>
          </p:cNvSpPr>
          <p:nvPr>
            <p:ph type="ftr" sz="quarter" idx="11"/>
          </p:nvPr>
        </p:nvSpPr>
        <p:spPr/>
        <p:txBody>
          <a:bodyPr/>
          <a:lstStyle/>
          <a:p>
            <a:r>
              <a:rPr lang="en-US">
                <a:solidFill>
                  <a:srgbClr val="FFFFFF">
                    <a:lumMod val="75000"/>
                  </a:srgbClr>
                </a:solidFill>
              </a:rPr>
              <a:t>© 2021 Trellance, Inc. All rights reserved.</a:t>
            </a:r>
            <a:endParaRPr lang="en-US" dirty="0">
              <a:solidFill>
                <a:srgbClr val="FFFFFF">
                  <a:lumMod val="75000"/>
                </a:srgbClr>
              </a:solidFill>
            </a:endParaRPr>
          </a:p>
        </p:txBody>
      </p:sp>
      <p:sp>
        <p:nvSpPr>
          <p:cNvPr id="6" name="Slide Number Placeholder 5">
            <a:extLst>
              <a:ext uri="{FF2B5EF4-FFF2-40B4-BE49-F238E27FC236}">
                <a16:creationId xmlns:a16="http://schemas.microsoft.com/office/drawing/2014/main" id="{5EBF48C7-9DF8-C9E8-4B03-C35821A6E3BE}"/>
              </a:ext>
            </a:extLst>
          </p:cNvPr>
          <p:cNvSpPr>
            <a:spLocks noGrp="1"/>
          </p:cNvSpPr>
          <p:nvPr>
            <p:ph type="sldNum" sz="quarter" idx="12"/>
          </p:nvPr>
        </p:nvSpPr>
        <p:spPr/>
        <p:txBody>
          <a:bodyPr/>
          <a:lstStyle/>
          <a:p>
            <a:fld id="{2533969A-88D7-D043-9145-D433A02B4603}" type="slidenum">
              <a:rPr lang="en-US" smtClean="0"/>
              <a:pPr/>
              <a:t>13</a:t>
            </a:fld>
            <a:endParaRPr lang="en-US" dirty="0"/>
          </a:p>
        </p:txBody>
      </p:sp>
      <p:pic>
        <p:nvPicPr>
          <p:cNvPr id="2" name="Picture 1" descr="Icon&#10;&#10;Description automatically generated">
            <a:extLst>
              <a:ext uri="{FF2B5EF4-FFF2-40B4-BE49-F238E27FC236}">
                <a16:creationId xmlns:a16="http://schemas.microsoft.com/office/drawing/2014/main" id="{49CC8437-2F5E-093B-AA26-FD37DCE58CC4}"/>
              </a:ext>
            </a:extLst>
          </p:cNvPr>
          <p:cNvPicPr>
            <a:picLocks noChangeAspect="1"/>
          </p:cNvPicPr>
          <p:nvPr/>
        </p:nvPicPr>
        <p:blipFill>
          <a:blip r:embed="rId2"/>
          <a:stretch>
            <a:fillRect/>
          </a:stretch>
        </p:blipFill>
        <p:spPr>
          <a:xfrm>
            <a:off x="5089876" y="206899"/>
            <a:ext cx="556308" cy="525826"/>
          </a:xfrm>
          <a:prstGeom prst="rect">
            <a:avLst/>
          </a:prstGeom>
        </p:spPr>
      </p:pic>
    </p:spTree>
    <p:extLst>
      <p:ext uri="{BB962C8B-B14F-4D97-AF65-F5344CB8AC3E}">
        <p14:creationId xmlns:p14="http://schemas.microsoft.com/office/powerpoint/2010/main" val="12116886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98C381A-A3E2-B9CE-925D-1EC1EF3BD47F}"/>
              </a:ext>
            </a:extLst>
          </p:cNvPr>
          <p:cNvSpPr>
            <a:spLocks noGrp="1"/>
          </p:cNvSpPr>
          <p:nvPr>
            <p:ph sz="quarter" idx="13"/>
          </p:nvPr>
        </p:nvSpPr>
        <p:spPr>
          <a:xfrm>
            <a:off x="1567543" y="1917032"/>
            <a:ext cx="9668272" cy="1511968"/>
          </a:xfrm>
        </p:spPr>
        <p:txBody>
          <a:bodyPr/>
          <a:lstStyle/>
          <a:p>
            <a:pPr>
              <a:buFont typeface="Wingdings" panose="05000000000000000000" pitchFamily="2" charset="2"/>
              <a:buChar char="§"/>
            </a:pPr>
            <a:r>
              <a:rPr lang="en-US" sz="2000" dirty="0">
                <a:latin typeface="Georgia" panose="02040502050405020303" pitchFamily="18" charset="0"/>
              </a:rPr>
              <a:t>Minimum Requirements</a:t>
            </a:r>
          </a:p>
          <a:p>
            <a:pPr>
              <a:buFont typeface="Wingdings" panose="05000000000000000000" pitchFamily="2" charset="2"/>
              <a:buChar char="§"/>
            </a:pPr>
            <a:r>
              <a:rPr lang="en-US" sz="2000" dirty="0">
                <a:latin typeface="Georgia" panose="02040502050405020303" pitchFamily="18" charset="0"/>
              </a:rPr>
              <a:t>Download from Microsoft official website</a:t>
            </a:r>
          </a:p>
          <a:p>
            <a:pPr>
              <a:buFont typeface="Wingdings" panose="05000000000000000000" pitchFamily="2" charset="2"/>
              <a:buChar char="§"/>
            </a:pPr>
            <a:r>
              <a:rPr lang="en-US" sz="2000" dirty="0">
                <a:latin typeface="Georgia" panose="02040502050405020303" pitchFamily="18" charset="0"/>
              </a:rPr>
              <a:t>Installation step by step</a:t>
            </a:r>
          </a:p>
          <a:p>
            <a:pPr>
              <a:buFont typeface="Wingdings" panose="05000000000000000000" pitchFamily="2" charset="2"/>
              <a:buChar char="§"/>
            </a:pPr>
            <a:endParaRPr lang="en-US" sz="2000" dirty="0">
              <a:latin typeface="Georgia" panose="02040502050405020303" pitchFamily="18" charset="0"/>
            </a:endParaRPr>
          </a:p>
          <a:p>
            <a:pPr marL="0" indent="0">
              <a:buNone/>
            </a:pPr>
            <a:r>
              <a:rPr lang="en-US" sz="2000" b="1" dirty="0">
                <a:latin typeface="Georgia" panose="02040502050405020303" pitchFamily="18" charset="0"/>
              </a:rPr>
              <a:t>Reference</a:t>
            </a:r>
            <a:r>
              <a:rPr lang="en-US" sz="2000" dirty="0">
                <a:latin typeface="Georgia" panose="02040502050405020303" pitchFamily="18" charset="0"/>
              </a:rPr>
              <a:t> : https://powerbi.microsoft.com/en-us/desktop/</a:t>
            </a:r>
          </a:p>
        </p:txBody>
      </p:sp>
      <p:sp>
        <p:nvSpPr>
          <p:cNvPr id="3" name="Title 2">
            <a:extLst>
              <a:ext uri="{FF2B5EF4-FFF2-40B4-BE49-F238E27FC236}">
                <a16:creationId xmlns:a16="http://schemas.microsoft.com/office/drawing/2014/main" id="{4014FC53-DDEC-4154-321E-088C0AE6B96D}"/>
              </a:ext>
            </a:extLst>
          </p:cNvPr>
          <p:cNvSpPr>
            <a:spLocks noGrp="1"/>
          </p:cNvSpPr>
          <p:nvPr>
            <p:ph type="title"/>
          </p:nvPr>
        </p:nvSpPr>
        <p:spPr>
          <a:xfrm>
            <a:off x="548640" y="593557"/>
            <a:ext cx="10687175" cy="433137"/>
          </a:xfrm>
        </p:spPr>
        <p:txBody>
          <a:bodyPr/>
          <a:lstStyle/>
          <a:p>
            <a:r>
              <a:rPr lang="en-US" sz="2800" dirty="0">
                <a:latin typeface="Georgia" panose="02040502050405020303" pitchFamily="18" charset="0"/>
              </a:rPr>
              <a:t>Power BI Download and Installation</a:t>
            </a:r>
          </a:p>
        </p:txBody>
      </p:sp>
      <p:sp>
        <p:nvSpPr>
          <p:cNvPr id="4" name="Date Placeholder 3">
            <a:extLst>
              <a:ext uri="{FF2B5EF4-FFF2-40B4-BE49-F238E27FC236}">
                <a16:creationId xmlns:a16="http://schemas.microsoft.com/office/drawing/2014/main" id="{03EA373B-BB45-A21B-98B1-42059CFC38D6}"/>
              </a:ext>
            </a:extLst>
          </p:cNvPr>
          <p:cNvSpPr>
            <a:spLocks noGrp="1"/>
          </p:cNvSpPr>
          <p:nvPr>
            <p:ph type="dt" sz="half" idx="14"/>
          </p:nvPr>
        </p:nvSpPr>
        <p:spPr/>
        <p:txBody>
          <a:bodyPr/>
          <a:lstStyle/>
          <a:p>
            <a:fld id="{5A648A70-83CF-4E49-9808-06D21AC6D48F}" type="datetime4">
              <a:rPr lang="en-US" smtClean="0">
                <a:solidFill>
                  <a:schemeClr val="bg2">
                    <a:lumMod val="75000"/>
                  </a:schemeClr>
                </a:solidFill>
              </a:rPr>
              <a:t>April 10, 2023</a:t>
            </a:fld>
            <a:endParaRPr lang="en-US" dirty="0">
              <a:solidFill>
                <a:schemeClr val="bg2">
                  <a:lumMod val="75000"/>
                </a:schemeClr>
              </a:solidFill>
            </a:endParaRPr>
          </a:p>
        </p:txBody>
      </p:sp>
      <p:sp>
        <p:nvSpPr>
          <p:cNvPr id="5" name="Footer Placeholder 4">
            <a:extLst>
              <a:ext uri="{FF2B5EF4-FFF2-40B4-BE49-F238E27FC236}">
                <a16:creationId xmlns:a16="http://schemas.microsoft.com/office/drawing/2014/main" id="{B94AD9DB-11DD-2655-72E5-EC9D29C6F11F}"/>
              </a:ext>
            </a:extLst>
          </p:cNvPr>
          <p:cNvSpPr>
            <a:spLocks noGrp="1"/>
          </p:cNvSpPr>
          <p:nvPr>
            <p:ph type="ftr" sz="quarter" idx="15"/>
          </p:nvPr>
        </p:nvSpPr>
        <p:spPr/>
        <p:txBody>
          <a:bodyPr/>
          <a:lstStyle/>
          <a:p>
            <a:r>
              <a:rPr lang="en-US">
                <a:solidFill>
                  <a:srgbClr val="FFFFFF">
                    <a:lumMod val="75000"/>
                  </a:srgbClr>
                </a:solidFill>
              </a:rPr>
              <a:t>© 2021 Trellance, Inc. All rights reserved.</a:t>
            </a:r>
            <a:endParaRPr lang="en-US" dirty="0">
              <a:solidFill>
                <a:srgbClr val="FFFFFF">
                  <a:lumMod val="75000"/>
                </a:srgbClr>
              </a:solidFill>
            </a:endParaRPr>
          </a:p>
        </p:txBody>
      </p:sp>
      <p:sp>
        <p:nvSpPr>
          <p:cNvPr id="6" name="Slide Number Placeholder 5">
            <a:extLst>
              <a:ext uri="{FF2B5EF4-FFF2-40B4-BE49-F238E27FC236}">
                <a16:creationId xmlns:a16="http://schemas.microsoft.com/office/drawing/2014/main" id="{880180C5-06F0-58CC-7447-0EA3AB2A7819}"/>
              </a:ext>
            </a:extLst>
          </p:cNvPr>
          <p:cNvSpPr>
            <a:spLocks noGrp="1"/>
          </p:cNvSpPr>
          <p:nvPr>
            <p:ph type="sldNum" sz="quarter" idx="16"/>
          </p:nvPr>
        </p:nvSpPr>
        <p:spPr/>
        <p:txBody>
          <a:bodyPr/>
          <a:lstStyle/>
          <a:p>
            <a:fld id="{2533969A-88D7-D043-9145-D433A02B4603}" type="slidenum">
              <a:rPr lang="en-US" smtClean="0"/>
              <a:pPr/>
              <a:t>14</a:t>
            </a:fld>
            <a:endParaRPr lang="en-US" dirty="0"/>
          </a:p>
        </p:txBody>
      </p:sp>
      <p:pic>
        <p:nvPicPr>
          <p:cNvPr id="7" name="Picture 6" descr="Icon&#10;&#10;Description automatically generated">
            <a:extLst>
              <a:ext uri="{FF2B5EF4-FFF2-40B4-BE49-F238E27FC236}">
                <a16:creationId xmlns:a16="http://schemas.microsoft.com/office/drawing/2014/main" id="{5F2EA09F-E88D-792B-F327-5A1398B3367A}"/>
              </a:ext>
            </a:extLst>
          </p:cNvPr>
          <p:cNvPicPr>
            <a:picLocks noChangeAspect="1"/>
          </p:cNvPicPr>
          <p:nvPr/>
        </p:nvPicPr>
        <p:blipFill>
          <a:blip r:embed="rId3"/>
          <a:stretch>
            <a:fillRect/>
          </a:stretch>
        </p:blipFill>
        <p:spPr>
          <a:xfrm>
            <a:off x="10540766" y="272749"/>
            <a:ext cx="556308" cy="525826"/>
          </a:xfrm>
          <a:prstGeom prst="rect">
            <a:avLst/>
          </a:prstGeom>
        </p:spPr>
      </p:pic>
    </p:spTree>
    <p:extLst>
      <p:ext uri="{BB962C8B-B14F-4D97-AF65-F5344CB8AC3E}">
        <p14:creationId xmlns:p14="http://schemas.microsoft.com/office/powerpoint/2010/main" val="7410093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A picture containing icon&#10;&#10;Description automatically generated">
            <a:extLst>
              <a:ext uri="{FF2B5EF4-FFF2-40B4-BE49-F238E27FC236}">
                <a16:creationId xmlns:a16="http://schemas.microsoft.com/office/drawing/2014/main" id="{29958395-9595-8708-F1CD-47AC0C5771F4}"/>
              </a:ext>
            </a:extLst>
          </p:cNvPr>
          <p:cNvPicPr>
            <a:picLocks noGrp="1" noChangeAspect="1"/>
          </p:cNvPicPr>
          <p:nvPr>
            <p:ph sz="quarter" idx="13"/>
          </p:nvPr>
        </p:nvPicPr>
        <p:blipFill>
          <a:blip r:embed="rId3"/>
          <a:stretch>
            <a:fillRect/>
          </a:stretch>
        </p:blipFill>
        <p:spPr>
          <a:xfrm>
            <a:off x="1555904" y="1411801"/>
            <a:ext cx="8352244" cy="4034398"/>
          </a:xfrm>
        </p:spPr>
      </p:pic>
      <p:sp>
        <p:nvSpPr>
          <p:cNvPr id="3" name="Title 2">
            <a:extLst>
              <a:ext uri="{FF2B5EF4-FFF2-40B4-BE49-F238E27FC236}">
                <a16:creationId xmlns:a16="http://schemas.microsoft.com/office/drawing/2014/main" id="{27051394-724C-8748-A156-A11884067F16}"/>
              </a:ext>
            </a:extLst>
          </p:cNvPr>
          <p:cNvSpPr>
            <a:spLocks noGrp="1"/>
          </p:cNvSpPr>
          <p:nvPr>
            <p:ph type="title"/>
          </p:nvPr>
        </p:nvSpPr>
        <p:spPr>
          <a:xfrm>
            <a:off x="548640" y="488561"/>
            <a:ext cx="10687175" cy="435887"/>
          </a:xfrm>
        </p:spPr>
        <p:txBody>
          <a:bodyPr/>
          <a:lstStyle/>
          <a:p>
            <a:r>
              <a:rPr lang="en-US" sz="2800" dirty="0">
                <a:latin typeface="Georgia" panose="02040502050405020303" pitchFamily="18" charset="0"/>
              </a:rPr>
              <a:t>Power BI Family / Products</a:t>
            </a:r>
          </a:p>
        </p:txBody>
      </p:sp>
      <p:sp>
        <p:nvSpPr>
          <p:cNvPr id="4" name="Date Placeholder 3">
            <a:extLst>
              <a:ext uri="{FF2B5EF4-FFF2-40B4-BE49-F238E27FC236}">
                <a16:creationId xmlns:a16="http://schemas.microsoft.com/office/drawing/2014/main" id="{4BF6C194-38FE-BC42-AAFF-5BBB20F8EDFB}"/>
              </a:ext>
            </a:extLst>
          </p:cNvPr>
          <p:cNvSpPr>
            <a:spLocks noGrp="1"/>
          </p:cNvSpPr>
          <p:nvPr>
            <p:ph type="dt" sz="half" idx="14"/>
          </p:nvPr>
        </p:nvSpPr>
        <p:spPr/>
        <p:txBody>
          <a:bodyPr/>
          <a:lstStyle/>
          <a:p>
            <a:fld id="{5A648A70-83CF-4E49-9808-06D21AC6D48F}" type="datetime4">
              <a:rPr lang="en-US" smtClean="0">
                <a:solidFill>
                  <a:schemeClr val="bg2">
                    <a:lumMod val="75000"/>
                  </a:schemeClr>
                </a:solidFill>
              </a:rPr>
              <a:t>April 10, 2023</a:t>
            </a:fld>
            <a:endParaRPr lang="en-US" dirty="0">
              <a:solidFill>
                <a:schemeClr val="bg2">
                  <a:lumMod val="75000"/>
                </a:schemeClr>
              </a:solidFill>
            </a:endParaRPr>
          </a:p>
        </p:txBody>
      </p:sp>
      <p:sp>
        <p:nvSpPr>
          <p:cNvPr id="5" name="Footer Placeholder 4">
            <a:extLst>
              <a:ext uri="{FF2B5EF4-FFF2-40B4-BE49-F238E27FC236}">
                <a16:creationId xmlns:a16="http://schemas.microsoft.com/office/drawing/2014/main" id="{1361FF1A-631C-6E41-0688-57DEA0CC6F97}"/>
              </a:ext>
            </a:extLst>
          </p:cNvPr>
          <p:cNvSpPr>
            <a:spLocks noGrp="1"/>
          </p:cNvSpPr>
          <p:nvPr>
            <p:ph type="ftr" sz="quarter" idx="15"/>
          </p:nvPr>
        </p:nvSpPr>
        <p:spPr/>
        <p:txBody>
          <a:bodyPr/>
          <a:lstStyle/>
          <a:p>
            <a:r>
              <a:rPr lang="en-US">
                <a:solidFill>
                  <a:srgbClr val="FFFFFF">
                    <a:lumMod val="75000"/>
                  </a:srgbClr>
                </a:solidFill>
              </a:rPr>
              <a:t>© 2021 Trellance, Inc. All rights reserved.</a:t>
            </a:r>
            <a:endParaRPr lang="en-US" dirty="0">
              <a:solidFill>
                <a:srgbClr val="FFFFFF">
                  <a:lumMod val="75000"/>
                </a:srgbClr>
              </a:solidFill>
            </a:endParaRPr>
          </a:p>
        </p:txBody>
      </p:sp>
      <p:sp>
        <p:nvSpPr>
          <p:cNvPr id="6" name="Slide Number Placeholder 5">
            <a:extLst>
              <a:ext uri="{FF2B5EF4-FFF2-40B4-BE49-F238E27FC236}">
                <a16:creationId xmlns:a16="http://schemas.microsoft.com/office/drawing/2014/main" id="{3CBBA266-9A4F-05D3-BAEB-BF71C4F9E378}"/>
              </a:ext>
            </a:extLst>
          </p:cNvPr>
          <p:cNvSpPr>
            <a:spLocks noGrp="1"/>
          </p:cNvSpPr>
          <p:nvPr>
            <p:ph type="sldNum" sz="quarter" idx="16"/>
          </p:nvPr>
        </p:nvSpPr>
        <p:spPr/>
        <p:txBody>
          <a:bodyPr/>
          <a:lstStyle/>
          <a:p>
            <a:fld id="{2533969A-88D7-D043-9145-D433A02B4603}" type="slidenum">
              <a:rPr lang="en-US" smtClean="0"/>
              <a:pPr/>
              <a:t>15</a:t>
            </a:fld>
            <a:endParaRPr lang="en-US" dirty="0"/>
          </a:p>
        </p:txBody>
      </p:sp>
      <p:pic>
        <p:nvPicPr>
          <p:cNvPr id="2" name="Picture 1" descr="Icon&#10;&#10;Description automatically generated">
            <a:extLst>
              <a:ext uri="{FF2B5EF4-FFF2-40B4-BE49-F238E27FC236}">
                <a16:creationId xmlns:a16="http://schemas.microsoft.com/office/drawing/2014/main" id="{B88F6383-C0D1-5F7F-0C15-AA6F4F715F39}"/>
              </a:ext>
            </a:extLst>
          </p:cNvPr>
          <p:cNvPicPr>
            <a:picLocks noChangeAspect="1"/>
          </p:cNvPicPr>
          <p:nvPr/>
        </p:nvPicPr>
        <p:blipFill>
          <a:blip r:embed="rId4"/>
          <a:stretch>
            <a:fillRect/>
          </a:stretch>
        </p:blipFill>
        <p:spPr>
          <a:xfrm>
            <a:off x="10540766" y="272749"/>
            <a:ext cx="556308" cy="525826"/>
          </a:xfrm>
          <a:prstGeom prst="rect">
            <a:avLst/>
          </a:prstGeom>
        </p:spPr>
      </p:pic>
      <p:sp>
        <p:nvSpPr>
          <p:cNvPr id="7" name="TextBox 6">
            <a:extLst>
              <a:ext uri="{FF2B5EF4-FFF2-40B4-BE49-F238E27FC236}">
                <a16:creationId xmlns:a16="http://schemas.microsoft.com/office/drawing/2014/main" id="{26E89093-A1D4-DFCD-CF0E-BE8EE92BB605}"/>
              </a:ext>
            </a:extLst>
          </p:cNvPr>
          <p:cNvSpPr txBox="1"/>
          <p:nvPr/>
        </p:nvSpPr>
        <p:spPr>
          <a:xfrm>
            <a:off x="1482571" y="5743852"/>
            <a:ext cx="8425577" cy="369332"/>
          </a:xfrm>
          <a:prstGeom prst="rect">
            <a:avLst/>
          </a:prstGeom>
          <a:noFill/>
        </p:spPr>
        <p:txBody>
          <a:bodyPr wrap="square" rtlCol="0">
            <a:spAutoFit/>
          </a:bodyPr>
          <a:lstStyle/>
          <a:p>
            <a:r>
              <a:rPr lang="en-US" b="1" dirty="0"/>
              <a:t>Reference :  </a:t>
            </a:r>
            <a:r>
              <a:rPr lang="en-US" dirty="0">
                <a:solidFill>
                  <a:schemeClr val="tx2"/>
                </a:solidFill>
              </a:rPr>
              <a:t>https://powerbi.microsoft.com/en-au/power-bi-pro/</a:t>
            </a:r>
          </a:p>
        </p:txBody>
      </p:sp>
    </p:spTree>
    <p:extLst>
      <p:ext uri="{BB962C8B-B14F-4D97-AF65-F5344CB8AC3E}">
        <p14:creationId xmlns:p14="http://schemas.microsoft.com/office/powerpoint/2010/main" val="38528885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3AA1593-50C4-15CA-0651-B6FDA1101435}"/>
              </a:ext>
            </a:extLst>
          </p:cNvPr>
          <p:cNvSpPr>
            <a:spLocks noGrp="1"/>
          </p:cNvSpPr>
          <p:nvPr>
            <p:ph type="ctrTitle"/>
          </p:nvPr>
        </p:nvSpPr>
        <p:spPr>
          <a:xfrm>
            <a:off x="548641" y="2000805"/>
            <a:ext cx="9307763" cy="852488"/>
          </a:xfrm>
        </p:spPr>
        <p:txBody>
          <a:bodyPr/>
          <a:lstStyle/>
          <a:p>
            <a:pPr algn="ctr"/>
            <a:r>
              <a:rPr lang="en-US" dirty="0"/>
              <a:t>  </a:t>
            </a:r>
            <a:r>
              <a:rPr lang="en-US" sz="3200" dirty="0">
                <a:latin typeface="Georgia" panose="02040502050405020303" pitchFamily="18" charset="0"/>
              </a:rPr>
              <a:t>Data Sources and Connectivity modes</a:t>
            </a:r>
          </a:p>
        </p:txBody>
      </p:sp>
      <p:sp>
        <p:nvSpPr>
          <p:cNvPr id="4" name="Date Placeholder 3">
            <a:extLst>
              <a:ext uri="{FF2B5EF4-FFF2-40B4-BE49-F238E27FC236}">
                <a16:creationId xmlns:a16="http://schemas.microsoft.com/office/drawing/2014/main" id="{CBC90E0D-B225-96C6-E4FD-B46D5395A80E}"/>
              </a:ext>
            </a:extLst>
          </p:cNvPr>
          <p:cNvSpPr>
            <a:spLocks noGrp="1"/>
          </p:cNvSpPr>
          <p:nvPr>
            <p:ph type="dt" sz="half" idx="10"/>
          </p:nvPr>
        </p:nvSpPr>
        <p:spPr/>
        <p:txBody>
          <a:bodyPr/>
          <a:lstStyle/>
          <a:p>
            <a:fld id="{5A648A70-83CF-4E49-9808-06D21AC6D48F}" type="datetime4">
              <a:rPr lang="en-US" smtClean="0">
                <a:solidFill>
                  <a:schemeClr val="bg2">
                    <a:lumMod val="75000"/>
                  </a:schemeClr>
                </a:solidFill>
              </a:rPr>
              <a:t>April 10, 2023</a:t>
            </a:fld>
            <a:endParaRPr lang="en-US" dirty="0">
              <a:solidFill>
                <a:schemeClr val="bg2">
                  <a:lumMod val="75000"/>
                </a:schemeClr>
              </a:solidFill>
            </a:endParaRPr>
          </a:p>
        </p:txBody>
      </p:sp>
      <p:sp>
        <p:nvSpPr>
          <p:cNvPr id="5" name="Footer Placeholder 4">
            <a:extLst>
              <a:ext uri="{FF2B5EF4-FFF2-40B4-BE49-F238E27FC236}">
                <a16:creationId xmlns:a16="http://schemas.microsoft.com/office/drawing/2014/main" id="{36D2BCD1-F2CC-E036-6A16-BEE174FC981D}"/>
              </a:ext>
            </a:extLst>
          </p:cNvPr>
          <p:cNvSpPr>
            <a:spLocks noGrp="1"/>
          </p:cNvSpPr>
          <p:nvPr>
            <p:ph type="ftr" sz="quarter" idx="11"/>
          </p:nvPr>
        </p:nvSpPr>
        <p:spPr/>
        <p:txBody>
          <a:bodyPr/>
          <a:lstStyle/>
          <a:p>
            <a:r>
              <a:rPr lang="en-US">
                <a:solidFill>
                  <a:srgbClr val="FFFFFF">
                    <a:lumMod val="75000"/>
                  </a:srgbClr>
                </a:solidFill>
              </a:rPr>
              <a:t>© 2021 Trellance, Inc. All rights reserved.</a:t>
            </a:r>
            <a:endParaRPr lang="en-US" dirty="0">
              <a:solidFill>
                <a:srgbClr val="FFFFFF">
                  <a:lumMod val="75000"/>
                </a:srgbClr>
              </a:solidFill>
            </a:endParaRPr>
          </a:p>
        </p:txBody>
      </p:sp>
      <p:sp>
        <p:nvSpPr>
          <p:cNvPr id="6" name="Slide Number Placeholder 5">
            <a:extLst>
              <a:ext uri="{FF2B5EF4-FFF2-40B4-BE49-F238E27FC236}">
                <a16:creationId xmlns:a16="http://schemas.microsoft.com/office/drawing/2014/main" id="{83611126-576A-56B8-CF4B-9F1B213AEB53}"/>
              </a:ext>
            </a:extLst>
          </p:cNvPr>
          <p:cNvSpPr>
            <a:spLocks noGrp="1"/>
          </p:cNvSpPr>
          <p:nvPr>
            <p:ph type="sldNum" sz="quarter" idx="12"/>
          </p:nvPr>
        </p:nvSpPr>
        <p:spPr/>
        <p:txBody>
          <a:bodyPr/>
          <a:lstStyle/>
          <a:p>
            <a:fld id="{2533969A-88D7-D043-9145-D433A02B4603}" type="slidenum">
              <a:rPr lang="en-US" smtClean="0"/>
              <a:pPr/>
              <a:t>16</a:t>
            </a:fld>
            <a:endParaRPr lang="en-US" dirty="0"/>
          </a:p>
        </p:txBody>
      </p:sp>
      <p:pic>
        <p:nvPicPr>
          <p:cNvPr id="8" name="Picture 7" descr="Icon&#10;&#10;Description automatically generated">
            <a:extLst>
              <a:ext uri="{FF2B5EF4-FFF2-40B4-BE49-F238E27FC236}">
                <a16:creationId xmlns:a16="http://schemas.microsoft.com/office/drawing/2014/main" id="{01531294-1843-9B06-95B6-8125935DDF30}"/>
              </a:ext>
            </a:extLst>
          </p:cNvPr>
          <p:cNvPicPr>
            <a:picLocks noChangeAspect="1"/>
          </p:cNvPicPr>
          <p:nvPr/>
        </p:nvPicPr>
        <p:blipFill>
          <a:blip r:embed="rId2"/>
          <a:stretch>
            <a:fillRect/>
          </a:stretch>
        </p:blipFill>
        <p:spPr>
          <a:xfrm>
            <a:off x="4995390" y="198021"/>
            <a:ext cx="556308" cy="525826"/>
          </a:xfrm>
          <a:prstGeom prst="rect">
            <a:avLst/>
          </a:prstGeom>
        </p:spPr>
      </p:pic>
    </p:spTree>
    <p:extLst>
      <p:ext uri="{BB962C8B-B14F-4D97-AF65-F5344CB8AC3E}">
        <p14:creationId xmlns:p14="http://schemas.microsoft.com/office/powerpoint/2010/main" val="8854083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DD5CA80-E18C-65EF-164E-9D6799EF5DD6}"/>
              </a:ext>
            </a:extLst>
          </p:cNvPr>
          <p:cNvSpPr>
            <a:spLocks noGrp="1"/>
          </p:cNvSpPr>
          <p:nvPr>
            <p:ph sz="quarter" idx="13"/>
          </p:nvPr>
        </p:nvSpPr>
        <p:spPr>
          <a:xfrm>
            <a:off x="1371601" y="1443789"/>
            <a:ext cx="4017145" cy="3660872"/>
          </a:xfrm>
        </p:spPr>
        <p:txBody>
          <a:bodyPr/>
          <a:lstStyle/>
          <a:p>
            <a:endParaRPr lang="en-US" dirty="0">
              <a:latin typeface="Calibri" panose="020F0502020204030204" pitchFamily="34" charset="0"/>
              <a:cs typeface="Calibri" panose="020F0502020204030204" pitchFamily="34" charset="0"/>
            </a:endParaRPr>
          </a:p>
          <a:p>
            <a:pPr marL="342900" lvl="0" indent="-342900">
              <a:spcBef>
                <a:spcPts val="500"/>
              </a:spcBef>
              <a:spcAft>
                <a:spcPts val="600"/>
              </a:spcAft>
              <a:buFont typeface="Symbol" panose="05050102010706020507" pitchFamily="18" charset="2"/>
              <a:buChar char=""/>
            </a:pPr>
            <a:r>
              <a:rPr lang="en-US" sz="2000" dirty="0">
                <a:latin typeface="Georgia" panose="02040502050405020303" pitchFamily="18" charset="0"/>
                <a:cs typeface="Calibri" panose="020F0502020204030204" pitchFamily="34" charset="0"/>
              </a:rPr>
              <a:t>File </a:t>
            </a:r>
            <a:r>
              <a:rPr lang="en-US" sz="2000" b="0" dirty="0">
                <a:solidFill>
                  <a:srgbClr val="4A4A4A"/>
                </a:solidFill>
                <a:effectLst/>
                <a:latin typeface="Georgia" panose="02040502050405020303" pitchFamily="18" charset="0"/>
                <a:ea typeface="Times New Roman" panose="02020603050405020304" pitchFamily="18" charset="0"/>
                <a:cs typeface="Calibri" panose="020F0502020204030204" pitchFamily="34" charset="0"/>
              </a:rPr>
              <a:t>category</a:t>
            </a:r>
            <a:endParaRPr lang="en-US" sz="2000" b="1" dirty="0">
              <a:effectLst/>
              <a:latin typeface="Georgia" panose="02040502050405020303" pitchFamily="18" charset="0"/>
              <a:ea typeface="Times New Roman" panose="02020603050405020304" pitchFamily="18" charset="0"/>
              <a:cs typeface="Calibri" panose="020F0502020204030204" pitchFamily="34" charset="0"/>
            </a:endParaRPr>
          </a:p>
          <a:p>
            <a:pPr marL="342900" lvl="0" indent="-342900">
              <a:spcBef>
                <a:spcPts val="500"/>
              </a:spcBef>
              <a:spcAft>
                <a:spcPts val="600"/>
              </a:spcAft>
              <a:buFont typeface="Symbol" panose="05050102010706020507" pitchFamily="18" charset="2"/>
              <a:buChar char=""/>
            </a:pPr>
            <a:r>
              <a:rPr lang="en-US" sz="2000" b="0" dirty="0">
                <a:solidFill>
                  <a:srgbClr val="4A4A4A"/>
                </a:solidFill>
                <a:effectLst/>
                <a:latin typeface="Georgia" panose="02040502050405020303" pitchFamily="18" charset="0"/>
                <a:ea typeface="Times New Roman" panose="02020603050405020304" pitchFamily="18" charset="0"/>
                <a:cs typeface="Calibri" panose="020F0502020204030204" pitchFamily="34" charset="0"/>
              </a:rPr>
              <a:t>Database category</a:t>
            </a:r>
            <a:endParaRPr lang="en-US" sz="2000" b="1" dirty="0">
              <a:effectLst/>
              <a:latin typeface="Georgia" panose="02040502050405020303" pitchFamily="18" charset="0"/>
              <a:ea typeface="Times New Roman" panose="02020603050405020304" pitchFamily="18" charset="0"/>
              <a:cs typeface="Calibri" panose="020F0502020204030204" pitchFamily="34" charset="0"/>
            </a:endParaRPr>
          </a:p>
          <a:p>
            <a:pPr marL="342900" lvl="0" indent="-342900">
              <a:spcBef>
                <a:spcPts val="500"/>
              </a:spcBef>
              <a:spcAft>
                <a:spcPts val="600"/>
              </a:spcAft>
              <a:buFont typeface="Symbol" panose="05050102010706020507" pitchFamily="18" charset="2"/>
              <a:buChar char=""/>
            </a:pPr>
            <a:r>
              <a:rPr lang="en-US" sz="2000" b="0" dirty="0">
                <a:solidFill>
                  <a:srgbClr val="4A4A4A"/>
                </a:solidFill>
                <a:effectLst/>
                <a:latin typeface="Georgia" panose="02040502050405020303" pitchFamily="18" charset="0"/>
                <a:ea typeface="Times New Roman" panose="02020603050405020304" pitchFamily="18" charset="0"/>
                <a:cs typeface="Calibri" panose="020F0502020204030204" pitchFamily="34" charset="0"/>
              </a:rPr>
              <a:t>Power Platform category</a:t>
            </a:r>
            <a:endParaRPr lang="en-US" sz="2000" b="1" dirty="0">
              <a:effectLst/>
              <a:latin typeface="Georgia" panose="02040502050405020303" pitchFamily="18" charset="0"/>
              <a:ea typeface="Times New Roman" panose="02020603050405020304" pitchFamily="18" charset="0"/>
              <a:cs typeface="Calibri" panose="020F0502020204030204" pitchFamily="34" charset="0"/>
            </a:endParaRPr>
          </a:p>
          <a:p>
            <a:pPr marL="342900" lvl="0" indent="-342900">
              <a:spcBef>
                <a:spcPts val="500"/>
              </a:spcBef>
              <a:spcAft>
                <a:spcPts val="600"/>
              </a:spcAft>
              <a:buFont typeface="Symbol" panose="05050102010706020507" pitchFamily="18" charset="2"/>
              <a:buChar char=""/>
            </a:pPr>
            <a:r>
              <a:rPr lang="en-US" sz="2000" b="0" dirty="0">
                <a:solidFill>
                  <a:srgbClr val="4A4A4A"/>
                </a:solidFill>
                <a:effectLst/>
                <a:latin typeface="Georgia" panose="02040502050405020303" pitchFamily="18" charset="0"/>
                <a:ea typeface="Times New Roman" panose="02020603050405020304" pitchFamily="18" charset="0"/>
                <a:cs typeface="Calibri" panose="020F0502020204030204" pitchFamily="34" charset="0"/>
              </a:rPr>
              <a:t>Azure category </a:t>
            </a:r>
            <a:endParaRPr lang="en-US" sz="2000" b="1" dirty="0">
              <a:effectLst/>
              <a:latin typeface="Georgia" panose="02040502050405020303" pitchFamily="18" charset="0"/>
              <a:ea typeface="Times New Roman" panose="02020603050405020304" pitchFamily="18" charset="0"/>
              <a:cs typeface="Calibri" panose="020F0502020204030204" pitchFamily="34" charset="0"/>
            </a:endParaRPr>
          </a:p>
          <a:p>
            <a:pPr marL="342900" lvl="0" indent="-342900">
              <a:spcBef>
                <a:spcPts val="500"/>
              </a:spcBef>
              <a:spcAft>
                <a:spcPts val="600"/>
              </a:spcAft>
              <a:buFont typeface="Symbol" panose="05050102010706020507" pitchFamily="18" charset="2"/>
              <a:buChar char=""/>
            </a:pPr>
            <a:r>
              <a:rPr lang="en-US" sz="2000" b="0" dirty="0">
                <a:solidFill>
                  <a:srgbClr val="4A4A4A"/>
                </a:solidFill>
                <a:effectLst/>
                <a:latin typeface="Georgia" panose="02040502050405020303" pitchFamily="18" charset="0"/>
                <a:ea typeface="Times New Roman" panose="02020603050405020304" pitchFamily="18" charset="0"/>
                <a:cs typeface="Calibri" panose="020F0502020204030204" pitchFamily="34" charset="0"/>
              </a:rPr>
              <a:t>Online Services category </a:t>
            </a:r>
            <a:endParaRPr lang="en-US" sz="2000" b="1" dirty="0">
              <a:latin typeface="Georgia" panose="02040502050405020303" pitchFamily="18" charset="0"/>
              <a:ea typeface="Times New Roman" panose="02020603050405020304" pitchFamily="18" charset="0"/>
              <a:cs typeface="Calibri" panose="020F0502020204030204" pitchFamily="34" charset="0"/>
            </a:endParaRPr>
          </a:p>
          <a:p>
            <a:pPr marL="342900" lvl="0" indent="-342900">
              <a:spcBef>
                <a:spcPts val="500"/>
              </a:spcBef>
              <a:spcAft>
                <a:spcPts val="600"/>
              </a:spcAft>
              <a:buFont typeface="Symbol" panose="05050102010706020507" pitchFamily="18" charset="2"/>
              <a:buChar char=""/>
            </a:pPr>
            <a:r>
              <a:rPr lang="en-US" sz="2000" b="0" dirty="0">
                <a:solidFill>
                  <a:srgbClr val="4A4A4A"/>
                </a:solidFill>
                <a:effectLst/>
                <a:latin typeface="Georgia" panose="02040502050405020303" pitchFamily="18" charset="0"/>
                <a:ea typeface="Times New Roman" panose="02020603050405020304" pitchFamily="18" charset="0"/>
                <a:cs typeface="Calibri" panose="020F0502020204030204" pitchFamily="34" charset="0"/>
              </a:rPr>
              <a:t>Other categories</a:t>
            </a:r>
            <a:endParaRPr lang="en-US" sz="2000" b="1" dirty="0">
              <a:effectLst/>
              <a:latin typeface="Georgia" panose="02040502050405020303" pitchFamily="18" charset="0"/>
              <a:ea typeface="Times New Roman" panose="02020603050405020304" pitchFamily="18" charset="0"/>
              <a:cs typeface="Calibri" panose="020F0502020204030204" pitchFamily="34" charset="0"/>
            </a:endParaRPr>
          </a:p>
          <a:p>
            <a:pPr marL="914400" indent="0" algn="just">
              <a:spcAft>
                <a:spcPts val="600"/>
              </a:spcAft>
              <a:buNone/>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3" name="Title 2">
            <a:extLst>
              <a:ext uri="{FF2B5EF4-FFF2-40B4-BE49-F238E27FC236}">
                <a16:creationId xmlns:a16="http://schemas.microsoft.com/office/drawing/2014/main" id="{81CA84F1-FBF9-437C-6040-5ABA25CAAAB6}"/>
              </a:ext>
            </a:extLst>
          </p:cNvPr>
          <p:cNvSpPr>
            <a:spLocks noGrp="1"/>
          </p:cNvSpPr>
          <p:nvPr>
            <p:ph type="title"/>
          </p:nvPr>
        </p:nvSpPr>
        <p:spPr>
          <a:xfrm>
            <a:off x="548640" y="613944"/>
            <a:ext cx="10687175" cy="184632"/>
          </a:xfrm>
        </p:spPr>
        <p:txBody>
          <a:bodyPr/>
          <a:lstStyle/>
          <a:p>
            <a:r>
              <a:rPr lang="en-US" sz="2800" dirty="0">
                <a:latin typeface="Georgia" panose="02040502050405020303" pitchFamily="18" charset="0"/>
              </a:rPr>
              <a:t>Data Sources in Power BI</a:t>
            </a:r>
          </a:p>
        </p:txBody>
      </p:sp>
      <p:sp>
        <p:nvSpPr>
          <p:cNvPr id="4" name="Date Placeholder 3">
            <a:extLst>
              <a:ext uri="{FF2B5EF4-FFF2-40B4-BE49-F238E27FC236}">
                <a16:creationId xmlns:a16="http://schemas.microsoft.com/office/drawing/2014/main" id="{5F2D8E25-D869-F6D4-2B64-1DA4F80C69FA}"/>
              </a:ext>
            </a:extLst>
          </p:cNvPr>
          <p:cNvSpPr>
            <a:spLocks noGrp="1"/>
          </p:cNvSpPr>
          <p:nvPr>
            <p:ph type="dt" sz="half" idx="14"/>
          </p:nvPr>
        </p:nvSpPr>
        <p:spPr/>
        <p:txBody>
          <a:bodyPr/>
          <a:lstStyle/>
          <a:p>
            <a:fld id="{5A648A70-83CF-4E49-9808-06D21AC6D48F}" type="datetime4">
              <a:rPr lang="en-US" smtClean="0">
                <a:solidFill>
                  <a:schemeClr val="bg2">
                    <a:lumMod val="75000"/>
                  </a:schemeClr>
                </a:solidFill>
              </a:rPr>
              <a:t>April 10, 2023</a:t>
            </a:fld>
            <a:endParaRPr lang="en-US" dirty="0">
              <a:solidFill>
                <a:schemeClr val="bg2">
                  <a:lumMod val="75000"/>
                </a:schemeClr>
              </a:solidFill>
            </a:endParaRPr>
          </a:p>
        </p:txBody>
      </p:sp>
      <p:sp>
        <p:nvSpPr>
          <p:cNvPr id="5" name="Footer Placeholder 4">
            <a:extLst>
              <a:ext uri="{FF2B5EF4-FFF2-40B4-BE49-F238E27FC236}">
                <a16:creationId xmlns:a16="http://schemas.microsoft.com/office/drawing/2014/main" id="{D856146C-85BE-4CC7-766A-205BFB405CA3}"/>
              </a:ext>
            </a:extLst>
          </p:cNvPr>
          <p:cNvSpPr>
            <a:spLocks noGrp="1"/>
          </p:cNvSpPr>
          <p:nvPr>
            <p:ph type="ftr" sz="quarter" idx="15"/>
          </p:nvPr>
        </p:nvSpPr>
        <p:spPr/>
        <p:txBody>
          <a:bodyPr/>
          <a:lstStyle/>
          <a:p>
            <a:r>
              <a:rPr lang="en-US" dirty="0">
                <a:solidFill>
                  <a:srgbClr val="FFFFFF">
                    <a:lumMod val="75000"/>
                  </a:srgbClr>
                </a:solidFill>
              </a:rPr>
              <a:t>© 2021 Trellance, Inc. All rights reserved.</a:t>
            </a:r>
          </a:p>
        </p:txBody>
      </p:sp>
      <p:sp>
        <p:nvSpPr>
          <p:cNvPr id="6" name="Slide Number Placeholder 5">
            <a:extLst>
              <a:ext uri="{FF2B5EF4-FFF2-40B4-BE49-F238E27FC236}">
                <a16:creationId xmlns:a16="http://schemas.microsoft.com/office/drawing/2014/main" id="{DFAF9FEE-1A91-85B0-F54B-D9EB739B52E3}"/>
              </a:ext>
            </a:extLst>
          </p:cNvPr>
          <p:cNvSpPr>
            <a:spLocks noGrp="1"/>
          </p:cNvSpPr>
          <p:nvPr>
            <p:ph type="sldNum" sz="quarter" idx="16"/>
          </p:nvPr>
        </p:nvSpPr>
        <p:spPr/>
        <p:txBody>
          <a:bodyPr/>
          <a:lstStyle/>
          <a:p>
            <a:fld id="{2533969A-88D7-D043-9145-D433A02B4603}" type="slidenum">
              <a:rPr lang="en-US" smtClean="0"/>
              <a:pPr/>
              <a:t>17</a:t>
            </a:fld>
            <a:endParaRPr lang="en-US" dirty="0"/>
          </a:p>
        </p:txBody>
      </p:sp>
      <p:pic>
        <p:nvPicPr>
          <p:cNvPr id="7" name="Picture 6" descr="Icon&#10;&#10;Description automatically generated">
            <a:extLst>
              <a:ext uri="{FF2B5EF4-FFF2-40B4-BE49-F238E27FC236}">
                <a16:creationId xmlns:a16="http://schemas.microsoft.com/office/drawing/2014/main" id="{AAD6AEE9-02D2-5832-F19A-3CF31F1B6F66}"/>
              </a:ext>
            </a:extLst>
          </p:cNvPr>
          <p:cNvPicPr>
            <a:picLocks noChangeAspect="1"/>
          </p:cNvPicPr>
          <p:nvPr/>
        </p:nvPicPr>
        <p:blipFill>
          <a:blip r:embed="rId2"/>
          <a:stretch>
            <a:fillRect/>
          </a:stretch>
        </p:blipFill>
        <p:spPr>
          <a:xfrm>
            <a:off x="10540766" y="272749"/>
            <a:ext cx="556308" cy="525826"/>
          </a:xfrm>
          <a:prstGeom prst="rect">
            <a:avLst/>
          </a:prstGeom>
        </p:spPr>
      </p:pic>
      <p:pic>
        <p:nvPicPr>
          <p:cNvPr id="9" name="Picture 8" descr="Graphical user interface, application&#10;&#10;Description automatically generated">
            <a:extLst>
              <a:ext uri="{FF2B5EF4-FFF2-40B4-BE49-F238E27FC236}">
                <a16:creationId xmlns:a16="http://schemas.microsoft.com/office/drawing/2014/main" id="{8B232135-25EA-6413-A3C3-B9AB0E5DD604}"/>
              </a:ext>
            </a:extLst>
          </p:cNvPr>
          <p:cNvPicPr>
            <a:picLocks noChangeAspect="1"/>
          </p:cNvPicPr>
          <p:nvPr/>
        </p:nvPicPr>
        <p:blipFill>
          <a:blip r:embed="rId3"/>
          <a:stretch>
            <a:fillRect/>
          </a:stretch>
        </p:blipFill>
        <p:spPr>
          <a:xfrm>
            <a:off x="5610199" y="1101911"/>
            <a:ext cx="4930567" cy="4322345"/>
          </a:xfrm>
          <a:prstGeom prst="rect">
            <a:avLst/>
          </a:prstGeom>
        </p:spPr>
      </p:pic>
      <p:sp>
        <p:nvSpPr>
          <p:cNvPr id="10" name="TextBox 9">
            <a:extLst>
              <a:ext uri="{FF2B5EF4-FFF2-40B4-BE49-F238E27FC236}">
                <a16:creationId xmlns:a16="http://schemas.microsoft.com/office/drawing/2014/main" id="{59CB74E8-239B-5141-1935-EE3B49080652}"/>
              </a:ext>
            </a:extLst>
          </p:cNvPr>
          <p:cNvSpPr txBox="1"/>
          <p:nvPr/>
        </p:nvSpPr>
        <p:spPr>
          <a:xfrm>
            <a:off x="1269507" y="5743852"/>
            <a:ext cx="9712171" cy="369332"/>
          </a:xfrm>
          <a:prstGeom prst="rect">
            <a:avLst/>
          </a:prstGeom>
          <a:noFill/>
        </p:spPr>
        <p:txBody>
          <a:bodyPr wrap="square" rtlCol="0">
            <a:spAutoFit/>
          </a:bodyPr>
          <a:lstStyle/>
          <a:p>
            <a:r>
              <a:rPr lang="en-US" dirty="0"/>
              <a:t>Reference :  https://learn.microsoft.com/en-us/power-bi/connect-data/desktop-data-sources</a:t>
            </a:r>
          </a:p>
        </p:txBody>
      </p:sp>
    </p:spTree>
    <p:extLst>
      <p:ext uri="{BB962C8B-B14F-4D97-AF65-F5344CB8AC3E}">
        <p14:creationId xmlns:p14="http://schemas.microsoft.com/office/powerpoint/2010/main" val="14867074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F82AE39-81CB-4B2A-AAD5-97C9540046E3}"/>
              </a:ext>
            </a:extLst>
          </p:cNvPr>
          <p:cNvSpPr>
            <a:spLocks noGrp="1"/>
          </p:cNvSpPr>
          <p:nvPr>
            <p:ph sz="quarter" idx="13"/>
          </p:nvPr>
        </p:nvSpPr>
        <p:spPr>
          <a:xfrm>
            <a:off x="745725" y="1307432"/>
            <a:ext cx="6557640" cy="3122525"/>
          </a:xfrm>
        </p:spPr>
        <p:txBody>
          <a:bodyPr/>
          <a:lstStyle/>
          <a:p>
            <a:pPr marL="1828800" lvl="4" indent="0">
              <a:buNone/>
            </a:pPr>
            <a:endParaRPr lang="en-US" sz="2400"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endParaRPr>
          </a:p>
          <a:p>
            <a:pPr lvl="1">
              <a:buFont typeface="Arial" panose="020B0604020202020204" pitchFamily="34" charset="0"/>
              <a:buChar char="•"/>
            </a:pPr>
            <a:r>
              <a:rPr lang="en-US" sz="2000" b="1" dirty="0">
                <a:solidFill>
                  <a:schemeClr val="tx2"/>
                </a:solidFill>
                <a:latin typeface="Georgia" panose="02040502050405020303" pitchFamily="18" charset="0"/>
                <a:ea typeface="Calibri" panose="020F0502020204030204" pitchFamily="34" charset="0"/>
                <a:cs typeface="Times New Roman" panose="02020603050405020304" pitchFamily="18" charset="0"/>
              </a:rPr>
              <a:t>Direct mode </a:t>
            </a:r>
            <a:r>
              <a:rPr lang="en-US" sz="2000" dirty="0">
                <a:solidFill>
                  <a:schemeClr val="tx2"/>
                </a:solidFill>
                <a:latin typeface="Georgia" panose="02040502050405020303" pitchFamily="18" charset="0"/>
                <a:ea typeface="Calibri" panose="020F0502020204030204" pitchFamily="34" charset="0"/>
                <a:cs typeface="Times New Roman" panose="02020603050405020304" pitchFamily="18" charset="0"/>
              </a:rPr>
              <a:t>(Sql Server)</a:t>
            </a:r>
            <a:endParaRPr lang="en-US" sz="2000" dirty="0">
              <a:solidFill>
                <a:schemeClr val="tx2"/>
              </a:solidFill>
              <a:effectLst/>
              <a:latin typeface="Georgia" panose="02040502050405020303" pitchFamily="18" charset="0"/>
              <a:ea typeface="Calibri" panose="020F0502020204030204" pitchFamily="34" charset="0"/>
              <a:cs typeface="Times New Roman" panose="02020603050405020304" pitchFamily="18" charset="0"/>
            </a:endParaRPr>
          </a:p>
          <a:p>
            <a:pPr lvl="1">
              <a:buFont typeface="Arial" panose="020B0604020202020204" pitchFamily="34" charset="0"/>
              <a:buChar char="•"/>
            </a:pPr>
            <a:r>
              <a:rPr lang="en-US" sz="2000" dirty="0">
                <a:solidFill>
                  <a:schemeClr val="tx2"/>
                </a:solidFill>
                <a:effectLst/>
                <a:latin typeface="Georgia" panose="02040502050405020303" pitchFamily="18" charset="0"/>
                <a:ea typeface="Calibri" panose="020F0502020204030204" pitchFamily="34" charset="0"/>
                <a:cs typeface="Times New Roman" panose="02020603050405020304" pitchFamily="18" charset="0"/>
              </a:rPr>
              <a:t> </a:t>
            </a:r>
            <a:r>
              <a:rPr lang="en-US" sz="2000" b="1" dirty="0">
                <a:solidFill>
                  <a:schemeClr val="tx2"/>
                </a:solidFill>
                <a:effectLst/>
                <a:latin typeface="Georgia" panose="02040502050405020303" pitchFamily="18" charset="0"/>
                <a:ea typeface="Calibri" panose="020F0502020204030204" pitchFamily="34" charset="0"/>
                <a:cs typeface="Times New Roman" panose="02020603050405020304" pitchFamily="18" charset="0"/>
              </a:rPr>
              <a:t>Import mode </a:t>
            </a:r>
            <a:r>
              <a:rPr lang="en-US" sz="2000" dirty="0">
                <a:solidFill>
                  <a:schemeClr val="tx2"/>
                </a:solidFill>
                <a:effectLst/>
                <a:latin typeface="Georgia" panose="02040502050405020303" pitchFamily="18" charset="0"/>
                <a:ea typeface="Calibri" panose="020F0502020204030204" pitchFamily="34" charset="0"/>
                <a:cs typeface="Times New Roman" panose="02020603050405020304" pitchFamily="18" charset="0"/>
              </a:rPr>
              <a:t>(excel, text, sql server)</a:t>
            </a:r>
          </a:p>
          <a:p>
            <a:pPr lvl="1">
              <a:buFont typeface="Arial" panose="020B0604020202020204" pitchFamily="34" charset="0"/>
              <a:buChar char="•"/>
            </a:pPr>
            <a:r>
              <a:rPr lang="en-US" sz="2000" b="1" dirty="0">
                <a:solidFill>
                  <a:schemeClr val="tx2"/>
                </a:solidFill>
                <a:effectLst/>
                <a:latin typeface="Georgia" panose="02040502050405020303" pitchFamily="18" charset="0"/>
                <a:ea typeface="Calibri" panose="020F0502020204030204" pitchFamily="34" charset="0"/>
                <a:cs typeface="Times New Roman" panose="02020603050405020304" pitchFamily="18" charset="0"/>
              </a:rPr>
              <a:t>Live connection </a:t>
            </a:r>
            <a:r>
              <a:rPr lang="en-US" sz="2000" dirty="0">
                <a:solidFill>
                  <a:schemeClr val="tx2"/>
                </a:solidFill>
                <a:effectLst/>
                <a:latin typeface="Georgia" panose="02040502050405020303" pitchFamily="18" charset="0"/>
                <a:ea typeface="Calibri" panose="020F0502020204030204" pitchFamily="34" charset="0"/>
                <a:cs typeface="Times New Roman" panose="02020603050405020304" pitchFamily="18" charset="0"/>
              </a:rPr>
              <a:t>(SSAS Tabular, cubes, Azure AS, Power BI datasets)</a:t>
            </a:r>
          </a:p>
          <a:p>
            <a:pPr lvl="1">
              <a:spcAft>
                <a:spcPts val="600"/>
              </a:spcAft>
              <a:buFont typeface="Arial" panose="020B0604020202020204" pitchFamily="34" charset="0"/>
              <a:buChar char="•"/>
            </a:pPr>
            <a:r>
              <a:rPr lang="en-US" sz="2000" b="1" dirty="0">
                <a:solidFill>
                  <a:schemeClr val="tx2"/>
                </a:solidFill>
                <a:effectLst/>
                <a:latin typeface="Georgia" panose="02040502050405020303" pitchFamily="18" charset="0"/>
                <a:ea typeface="Calibri" panose="020F0502020204030204" pitchFamily="34" charset="0"/>
                <a:cs typeface="Times New Roman" panose="02020603050405020304" pitchFamily="18" charset="0"/>
              </a:rPr>
              <a:t>Composite mode </a:t>
            </a:r>
            <a:r>
              <a:rPr lang="en-US" sz="2000" dirty="0">
                <a:solidFill>
                  <a:schemeClr val="tx2"/>
                </a:solidFill>
                <a:effectLst/>
                <a:latin typeface="Georgia" panose="02040502050405020303" pitchFamily="18" charset="0"/>
                <a:ea typeface="Calibri" panose="020F0502020204030204" pitchFamily="34" charset="0"/>
                <a:cs typeface="Times New Roman" panose="02020603050405020304" pitchFamily="18" charset="0"/>
              </a:rPr>
              <a:t>(Direct and Import)</a:t>
            </a:r>
          </a:p>
          <a:p>
            <a:pPr marL="0" indent="0">
              <a:buNone/>
            </a:pPr>
            <a:endParaRPr lang="en-US" dirty="0"/>
          </a:p>
        </p:txBody>
      </p:sp>
      <p:sp>
        <p:nvSpPr>
          <p:cNvPr id="3" name="Title 2">
            <a:extLst>
              <a:ext uri="{FF2B5EF4-FFF2-40B4-BE49-F238E27FC236}">
                <a16:creationId xmlns:a16="http://schemas.microsoft.com/office/drawing/2014/main" id="{049667CF-2DD8-55F6-B4D7-0140102541F3}"/>
              </a:ext>
            </a:extLst>
          </p:cNvPr>
          <p:cNvSpPr>
            <a:spLocks noGrp="1"/>
          </p:cNvSpPr>
          <p:nvPr>
            <p:ph type="title"/>
          </p:nvPr>
        </p:nvSpPr>
        <p:spPr>
          <a:xfrm>
            <a:off x="548640" y="488561"/>
            <a:ext cx="10687175" cy="498028"/>
          </a:xfrm>
        </p:spPr>
        <p:txBody>
          <a:bodyPr/>
          <a:lstStyle/>
          <a:p>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2800" dirty="0">
                <a:effectLst/>
                <a:latin typeface="Georgia" panose="02040502050405020303" pitchFamily="18" charset="0"/>
                <a:ea typeface="Calibri" panose="020F0502020204030204" pitchFamily="34" charset="0"/>
                <a:cs typeface="Times New Roman" panose="02020603050405020304" pitchFamily="18" charset="0"/>
              </a:rPr>
              <a:t>Connectivity Modes</a:t>
            </a:r>
            <a:br>
              <a:rPr lang="en-US" sz="1800" dirty="0">
                <a:effectLst/>
                <a:latin typeface="Calibri" panose="020F0502020204030204" pitchFamily="34" charset="0"/>
                <a:ea typeface="Calibri" panose="020F0502020204030204" pitchFamily="34" charset="0"/>
                <a:cs typeface="Times New Roman" panose="02020603050405020304" pitchFamily="18" charset="0"/>
              </a:rPr>
            </a:br>
            <a:endParaRPr lang="en-US" dirty="0"/>
          </a:p>
        </p:txBody>
      </p:sp>
      <p:sp>
        <p:nvSpPr>
          <p:cNvPr id="4" name="Date Placeholder 3">
            <a:extLst>
              <a:ext uri="{FF2B5EF4-FFF2-40B4-BE49-F238E27FC236}">
                <a16:creationId xmlns:a16="http://schemas.microsoft.com/office/drawing/2014/main" id="{759E5785-86F5-5CBC-669C-102D19BD5D68}"/>
              </a:ext>
            </a:extLst>
          </p:cNvPr>
          <p:cNvSpPr>
            <a:spLocks noGrp="1"/>
          </p:cNvSpPr>
          <p:nvPr>
            <p:ph type="dt" sz="half" idx="14"/>
          </p:nvPr>
        </p:nvSpPr>
        <p:spPr/>
        <p:txBody>
          <a:bodyPr/>
          <a:lstStyle/>
          <a:p>
            <a:fld id="{5A648A70-83CF-4E49-9808-06D21AC6D48F}" type="datetime4">
              <a:rPr lang="en-US" smtClean="0">
                <a:solidFill>
                  <a:schemeClr val="bg2">
                    <a:lumMod val="75000"/>
                  </a:schemeClr>
                </a:solidFill>
              </a:rPr>
              <a:t>April 10, 2023</a:t>
            </a:fld>
            <a:endParaRPr lang="en-US" dirty="0">
              <a:solidFill>
                <a:schemeClr val="bg2">
                  <a:lumMod val="75000"/>
                </a:schemeClr>
              </a:solidFill>
            </a:endParaRPr>
          </a:p>
        </p:txBody>
      </p:sp>
      <p:sp>
        <p:nvSpPr>
          <p:cNvPr id="5" name="Footer Placeholder 4">
            <a:extLst>
              <a:ext uri="{FF2B5EF4-FFF2-40B4-BE49-F238E27FC236}">
                <a16:creationId xmlns:a16="http://schemas.microsoft.com/office/drawing/2014/main" id="{B03A4F1D-F565-1E0D-1449-2B15649E93E7}"/>
              </a:ext>
            </a:extLst>
          </p:cNvPr>
          <p:cNvSpPr>
            <a:spLocks noGrp="1"/>
          </p:cNvSpPr>
          <p:nvPr>
            <p:ph type="ftr" sz="quarter" idx="15"/>
          </p:nvPr>
        </p:nvSpPr>
        <p:spPr/>
        <p:txBody>
          <a:bodyPr/>
          <a:lstStyle/>
          <a:p>
            <a:r>
              <a:rPr lang="en-US">
                <a:solidFill>
                  <a:srgbClr val="FFFFFF">
                    <a:lumMod val="75000"/>
                  </a:srgbClr>
                </a:solidFill>
              </a:rPr>
              <a:t>© 2021 Trellance, Inc. All rights reserved.</a:t>
            </a:r>
            <a:endParaRPr lang="en-US" dirty="0">
              <a:solidFill>
                <a:srgbClr val="FFFFFF">
                  <a:lumMod val="75000"/>
                </a:srgbClr>
              </a:solidFill>
            </a:endParaRPr>
          </a:p>
        </p:txBody>
      </p:sp>
      <p:sp>
        <p:nvSpPr>
          <p:cNvPr id="6" name="Slide Number Placeholder 5">
            <a:extLst>
              <a:ext uri="{FF2B5EF4-FFF2-40B4-BE49-F238E27FC236}">
                <a16:creationId xmlns:a16="http://schemas.microsoft.com/office/drawing/2014/main" id="{ED31EEB8-31D8-62FF-BD3D-E577EE257E20}"/>
              </a:ext>
            </a:extLst>
          </p:cNvPr>
          <p:cNvSpPr>
            <a:spLocks noGrp="1"/>
          </p:cNvSpPr>
          <p:nvPr>
            <p:ph type="sldNum" sz="quarter" idx="16"/>
          </p:nvPr>
        </p:nvSpPr>
        <p:spPr/>
        <p:txBody>
          <a:bodyPr/>
          <a:lstStyle/>
          <a:p>
            <a:fld id="{2533969A-88D7-D043-9145-D433A02B4603}" type="slidenum">
              <a:rPr lang="en-US" smtClean="0"/>
              <a:pPr/>
              <a:t>18</a:t>
            </a:fld>
            <a:endParaRPr lang="en-US" dirty="0"/>
          </a:p>
        </p:txBody>
      </p:sp>
      <p:sp>
        <p:nvSpPr>
          <p:cNvPr id="9" name="TextBox 8">
            <a:extLst>
              <a:ext uri="{FF2B5EF4-FFF2-40B4-BE49-F238E27FC236}">
                <a16:creationId xmlns:a16="http://schemas.microsoft.com/office/drawing/2014/main" id="{21E3807C-30B1-BEB3-FCAC-58301841DE70}"/>
              </a:ext>
            </a:extLst>
          </p:cNvPr>
          <p:cNvSpPr txBox="1"/>
          <p:nvPr/>
        </p:nvSpPr>
        <p:spPr>
          <a:xfrm>
            <a:off x="548640" y="4844214"/>
            <a:ext cx="10687175" cy="369332"/>
          </a:xfrm>
          <a:prstGeom prst="rect">
            <a:avLst/>
          </a:prstGeom>
          <a:noFill/>
        </p:spPr>
        <p:txBody>
          <a:bodyPr wrap="square" rtlCol="0">
            <a:spAutoFit/>
          </a:bodyPr>
          <a:lstStyle/>
          <a:p>
            <a:r>
              <a:rPr lang="en-US" dirty="0"/>
              <a:t>Reference : https://learn.microsoft.com/en-us/power-bi/connect-data/service-dataset-modes-understand</a:t>
            </a:r>
          </a:p>
        </p:txBody>
      </p:sp>
      <p:pic>
        <p:nvPicPr>
          <p:cNvPr id="11" name="Picture 10" descr="Diagram&#10;&#10;Description automatically generated">
            <a:extLst>
              <a:ext uri="{FF2B5EF4-FFF2-40B4-BE49-F238E27FC236}">
                <a16:creationId xmlns:a16="http://schemas.microsoft.com/office/drawing/2014/main" id="{7FA2751F-93D4-3655-2C52-AFA1820EA661}"/>
              </a:ext>
            </a:extLst>
          </p:cNvPr>
          <p:cNvPicPr>
            <a:picLocks noChangeAspect="1"/>
          </p:cNvPicPr>
          <p:nvPr/>
        </p:nvPicPr>
        <p:blipFill>
          <a:blip r:embed="rId2"/>
          <a:stretch>
            <a:fillRect/>
          </a:stretch>
        </p:blipFill>
        <p:spPr>
          <a:xfrm>
            <a:off x="7430656" y="1625254"/>
            <a:ext cx="4264240" cy="2535825"/>
          </a:xfrm>
          <a:prstGeom prst="rect">
            <a:avLst/>
          </a:prstGeom>
        </p:spPr>
      </p:pic>
      <p:pic>
        <p:nvPicPr>
          <p:cNvPr id="12" name="Picture 11" descr="Icon&#10;&#10;Description automatically generated">
            <a:extLst>
              <a:ext uri="{FF2B5EF4-FFF2-40B4-BE49-F238E27FC236}">
                <a16:creationId xmlns:a16="http://schemas.microsoft.com/office/drawing/2014/main" id="{F1153049-3E1C-EF1B-D7BB-A2D9B5AAC21C}"/>
              </a:ext>
            </a:extLst>
          </p:cNvPr>
          <p:cNvPicPr>
            <a:picLocks noChangeAspect="1"/>
          </p:cNvPicPr>
          <p:nvPr/>
        </p:nvPicPr>
        <p:blipFill>
          <a:blip r:embed="rId3"/>
          <a:stretch>
            <a:fillRect/>
          </a:stretch>
        </p:blipFill>
        <p:spPr>
          <a:xfrm>
            <a:off x="10540766" y="272749"/>
            <a:ext cx="556308" cy="525826"/>
          </a:xfrm>
          <a:prstGeom prst="rect">
            <a:avLst/>
          </a:prstGeom>
        </p:spPr>
      </p:pic>
    </p:spTree>
    <p:extLst>
      <p:ext uri="{BB962C8B-B14F-4D97-AF65-F5344CB8AC3E}">
        <p14:creationId xmlns:p14="http://schemas.microsoft.com/office/powerpoint/2010/main" val="24059165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7">
            <a:extLst>
              <a:ext uri="{FF2B5EF4-FFF2-40B4-BE49-F238E27FC236}">
                <a16:creationId xmlns:a16="http://schemas.microsoft.com/office/drawing/2014/main" id="{2C4919B6-3EBE-C259-A86A-18BF748EC18C}"/>
              </a:ext>
            </a:extLst>
          </p:cNvPr>
          <p:cNvGraphicFramePr>
            <a:graphicFrameLocks noGrp="1"/>
          </p:cNvGraphicFramePr>
          <p:nvPr>
            <p:ph sz="quarter" idx="13"/>
            <p:extLst>
              <p:ext uri="{D42A27DB-BD31-4B8C-83A1-F6EECF244321}">
                <p14:modId xmlns:p14="http://schemas.microsoft.com/office/powerpoint/2010/main" val="458371143"/>
              </p:ext>
            </p:extLst>
          </p:nvPr>
        </p:nvGraphicFramePr>
        <p:xfrm>
          <a:off x="755779" y="1212980"/>
          <a:ext cx="9750490" cy="5126677"/>
        </p:xfrm>
        <a:graphic>
          <a:graphicData uri="http://schemas.openxmlformats.org/drawingml/2006/table">
            <a:tbl>
              <a:tblPr firstRow="1" bandRow="1">
                <a:tableStyleId>{5C22544A-7EE6-4342-B048-85BDC9FD1C3A}</a:tableStyleId>
              </a:tblPr>
              <a:tblGrid>
                <a:gridCol w="4875245">
                  <a:extLst>
                    <a:ext uri="{9D8B030D-6E8A-4147-A177-3AD203B41FA5}">
                      <a16:colId xmlns:a16="http://schemas.microsoft.com/office/drawing/2014/main" val="1248953822"/>
                    </a:ext>
                  </a:extLst>
                </a:gridCol>
                <a:gridCol w="4875245">
                  <a:extLst>
                    <a:ext uri="{9D8B030D-6E8A-4147-A177-3AD203B41FA5}">
                      <a16:colId xmlns:a16="http://schemas.microsoft.com/office/drawing/2014/main" val="3539459591"/>
                    </a:ext>
                  </a:extLst>
                </a:gridCol>
              </a:tblGrid>
              <a:tr h="353376">
                <a:tc>
                  <a:txBody>
                    <a:bodyPr/>
                    <a:lstStyle/>
                    <a:p>
                      <a:r>
                        <a:rPr lang="en-US" dirty="0">
                          <a:solidFill>
                            <a:schemeClr val="bg2"/>
                          </a:solidFill>
                        </a:rPr>
                        <a:t>Direct mode</a:t>
                      </a:r>
                    </a:p>
                  </a:txBody>
                  <a:tcPr/>
                </a:tc>
                <a:tc>
                  <a:txBody>
                    <a:bodyPr/>
                    <a:lstStyle/>
                    <a:p>
                      <a:r>
                        <a:rPr lang="en-US" dirty="0">
                          <a:solidFill>
                            <a:schemeClr val="bg2"/>
                          </a:solidFill>
                        </a:rPr>
                        <a:t>Import mode</a:t>
                      </a:r>
                    </a:p>
                  </a:txBody>
                  <a:tcPr/>
                </a:tc>
                <a:extLst>
                  <a:ext uri="{0D108BD9-81ED-4DB2-BD59-A6C34878D82A}">
                    <a16:rowId xmlns:a16="http://schemas.microsoft.com/office/drawing/2014/main" val="1360370153"/>
                  </a:ext>
                </a:extLst>
              </a:tr>
              <a:tr h="724418">
                <a:tc>
                  <a:txBody>
                    <a:bodyPr/>
                    <a:lstStyle/>
                    <a:p>
                      <a:r>
                        <a:rPr lang="en-US" dirty="0"/>
                        <a:t>It is directly connected to the data source so copy of data will be not loaded into power bi</a:t>
                      </a:r>
                    </a:p>
                  </a:txBody>
                  <a:tcPr/>
                </a:tc>
                <a:tc>
                  <a:txBody>
                    <a:bodyPr/>
                    <a:lstStyle/>
                    <a:p>
                      <a:r>
                        <a:rPr lang="en-US" dirty="0"/>
                        <a:t>Import mode loads the copy of data into the power BI desktop</a:t>
                      </a:r>
                    </a:p>
                  </a:txBody>
                  <a:tcPr/>
                </a:tc>
                <a:extLst>
                  <a:ext uri="{0D108BD9-81ED-4DB2-BD59-A6C34878D82A}">
                    <a16:rowId xmlns:a16="http://schemas.microsoft.com/office/drawing/2014/main" val="1600213535"/>
                  </a:ext>
                </a:extLst>
              </a:tr>
              <a:tr h="353376">
                <a:tc>
                  <a:txBody>
                    <a:bodyPr/>
                    <a:lstStyle/>
                    <a:p>
                      <a:r>
                        <a:rPr lang="en-US" dirty="0"/>
                        <a:t>Limited data sources support</a:t>
                      </a:r>
                    </a:p>
                  </a:txBody>
                  <a:tcPr/>
                </a:tc>
                <a:tc>
                  <a:txBody>
                    <a:bodyPr/>
                    <a:lstStyle/>
                    <a:p>
                      <a:r>
                        <a:rPr lang="en-US" dirty="0"/>
                        <a:t>All data sources are support</a:t>
                      </a:r>
                    </a:p>
                  </a:txBody>
                  <a:tcPr/>
                </a:tc>
                <a:extLst>
                  <a:ext uri="{0D108BD9-81ED-4DB2-BD59-A6C34878D82A}">
                    <a16:rowId xmlns:a16="http://schemas.microsoft.com/office/drawing/2014/main" val="2635737744"/>
                  </a:ext>
                </a:extLst>
              </a:tr>
              <a:tr h="724418">
                <a:tc>
                  <a:txBody>
                    <a:bodyPr/>
                    <a:lstStyle/>
                    <a:p>
                      <a:r>
                        <a:rPr lang="en-US" sz="1800" b="0" i="0" kern="1200" dirty="0">
                          <a:solidFill>
                            <a:schemeClr val="dk1"/>
                          </a:solidFill>
                          <a:effectLst/>
                          <a:latin typeface="+mn-lt"/>
                          <a:ea typeface="+mn-ea"/>
                          <a:cs typeface="+mn-cs"/>
                        </a:rPr>
                        <a:t>Massive Datasets (Greater than 1 GB)</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chemeClr val="dk1"/>
                          </a:solidFill>
                          <a:effectLst/>
                          <a:latin typeface="+mn-lt"/>
                          <a:ea typeface="+mn-ea"/>
                          <a:cs typeface="+mn-cs"/>
                        </a:rPr>
                        <a:t>Datasets of Small and Medium Size Max- 1GB</a:t>
                      </a:r>
                      <a:endParaRPr lang="en-US" dirty="0"/>
                    </a:p>
                    <a:p>
                      <a:endParaRPr lang="en-US" dirty="0"/>
                    </a:p>
                  </a:txBody>
                  <a:tcPr/>
                </a:tc>
                <a:extLst>
                  <a:ext uri="{0D108BD9-81ED-4DB2-BD59-A6C34878D82A}">
                    <a16:rowId xmlns:a16="http://schemas.microsoft.com/office/drawing/2014/main" val="1694751898"/>
                  </a:ext>
                </a:extLst>
              </a:tr>
              <a:tr h="724418">
                <a:tc>
                  <a:txBody>
                    <a:bodyPr/>
                    <a:lstStyle/>
                    <a:p>
                      <a:r>
                        <a:rPr lang="en-US" sz="1800" b="0" i="0" kern="1200" dirty="0">
                          <a:solidFill>
                            <a:schemeClr val="dk1"/>
                          </a:solidFill>
                          <a:effectLst/>
                          <a:latin typeface="+mn-lt"/>
                          <a:ea typeface="+mn-ea"/>
                          <a:cs typeface="+mn-cs"/>
                        </a:rPr>
                        <a:t>Each 15 minutes, the report is refreshed</a:t>
                      </a:r>
                      <a:endParaRPr lang="en-US" dirty="0"/>
                    </a:p>
                  </a:txBody>
                  <a:tcPr/>
                </a:tc>
                <a:tc>
                  <a:txBody>
                    <a:bodyPr/>
                    <a:lstStyle/>
                    <a:p>
                      <a:r>
                        <a:rPr lang="en-US" sz="1800" b="0" i="0" kern="1200" dirty="0">
                          <a:solidFill>
                            <a:schemeClr val="dk1"/>
                          </a:solidFill>
                          <a:effectLst/>
                          <a:latin typeface="+mn-lt"/>
                          <a:ea typeface="+mn-ea"/>
                          <a:cs typeface="+mn-cs"/>
                        </a:rPr>
                        <a:t>you can schedule up to 8 refreshes each day (more with Premium)</a:t>
                      </a:r>
                      <a:endParaRPr lang="en-US" dirty="0"/>
                    </a:p>
                  </a:txBody>
                  <a:tcPr/>
                </a:tc>
                <a:extLst>
                  <a:ext uri="{0D108BD9-81ED-4DB2-BD59-A6C34878D82A}">
                    <a16:rowId xmlns:a16="http://schemas.microsoft.com/office/drawing/2014/main" val="4197229120"/>
                  </a:ext>
                </a:extLst>
              </a:tr>
              <a:tr h="883439">
                <a:tc>
                  <a:txBody>
                    <a:bodyPr/>
                    <a:lstStyle/>
                    <a:p>
                      <a:r>
                        <a:rPr lang="en-US" dirty="0"/>
                        <a:t>Power query transformations are limited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Import mode supports all power query transformations</a:t>
                      </a:r>
                    </a:p>
                    <a:p>
                      <a:endParaRPr lang="en-US" dirty="0"/>
                    </a:p>
                  </a:txBody>
                  <a:tcPr/>
                </a:tc>
                <a:extLst>
                  <a:ext uri="{0D108BD9-81ED-4DB2-BD59-A6C34878D82A}">
                    <a16:rowId xmlns:a16="http://schemas.microsoft.com/office/drawing/2014/main" val="1009135154"/>
                  </a:ext>
                </a:extLst>
              </a:tr>
              <a:tr h="353376">
                <a:tc>
                  <a:txBody>
                    <a:bodyPr/>
                    <a:lstStyle/>
                    <a:p>
                      <a:r>
                        <a:rPr lang="en-US" dirty="0"/>
                        <a:t>Supports minimum DAX functions</a:t>
                      </a:r>
                    </a:p>
                  </a:txBody>
                  <a:tcPr/>
                </a:tc>
                <a:tc>
                  <a:txBody>
                    <a:bodyPr/>
                    <a:lstStyle/>
                    <a:p>
                      <a:r>
                        <a:rPr lang="en-US" dirty="0"/>
                        <a:t>Supports all DAX functions</a:t>
                      </a:r>
                    </a:p>
                  </a:txBody>
                  <a:tcPr/>
                </a:tc>
                <a:extLst>
                  <a:ext uri="{0D108BD9-81ED-4DB2-BD59-A6C34878D82A}">
                    <a16:rowId xmlns:a16="http://schemas.microsoft.com/office/drawing/2014/main" val="3655829501"/>
                  </a:ext>
                </a:extLst>
              </a:tr>
              <a:tr h="941743">
                <a:tc>
                  <a:txBody>
                    <a:bodyPr/>
                    <a:lstStyle/>
                    <a:p>
                      <a:r>
                        <a:rPr lang="en-US" dirty="0"/>
                        <a:t>Ex: SQL Server, Oracle, Azure SQL, Redshift , Azure Databricks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Examples : </a:t>
                      </a:r>
                      <a:r>
                        <a:rPr lang="en-US" sz="1800" b="0" i="0" kern="1200" dirty="0">
                          <a:solidFill>
                            <a:schemeClr val="dk1"/>
                          </a:solidFill>
                          <a:effectLst/>
                          <a:latin typeface="+mn-lt"/>
                          <a:ea typeface="+mn-ea"/>
                          <a:cs typeface="+mn-cs"/>
                        </a:rPr>
                        <a:t>Excel, CSV, Social media,  Web URL, CRM data, SQL Server</a:t>
                      </a:r>
                      <a:endParaRPr lang="en-US" dirty="0"/>
                    </a:p>
                    <a:p>
                      <a:endParaRPr lang="en-US" dirty="0"/>
                    </a:p>
                  </a:txBody>
                  <a:tcPr/>
                </a:tc>
                <a:extLst>
                  <a:ext uri="{0D108BD9-81ED-4DB2-BD59-A6C34878D82A}">
                    <a16:rowId xmlns:a16="http://schemas.microsoft.com/office/drawing/2014/main" val="197151873"/>
                  </a:ext>
                </a:extLst>
              </a:tr>
            </a:tbl>
          </a:graphicData>
        </a:graphic>
      </p:graphicFrame>
      <p:sp>
        <p:nvSpPr>
          <p:cNvPr id="3" name="Title 2">
            <a:extLst>
              <a:ext uri="{FF2B5EF4-FFF2-40B4-BE49-F238E27FC236}">
                <a16:creationId xmlns:a16="http://schemas.microsoft.com/office/drawing/2014/main" id="{72305BD5-F19E-1416-1F30-376B2C5785EA}"/>
              </a:ext>
            </a:extLst>
          </p:cNvPr>
          <p:cNvSpPr>
            <a:spLocks noGrp="1"/>
          </p:cNvSpPr>
          <p:nvPr>
            <p:ph type="title"/>
          </p:nvPr>
        </p:nvSpPr>
        <p:spPr>
          <a:xfrm>
            <a:off x="548640" y="488561"/>
            <a:ext cx="10687175" cy="547137"/>
          </a:xfrm>
        </p:spPr>
        <p:txBody>
          <a:bodyPr/>
          <a:lstStyle/>
          <a:p>
            <a:r>
              <a:rPr lang="en-US" dirty="0"/>
              <a:t>Direct mode  vs Import mode   vs Live mode</a:t>
            </a:r>
          </a:p>
        </p:txBody>
      </p:sp>
      <p:sp>
        <p:nvSpPr>
          <p:cNvPr id="4" name="Date Placeholder 3">
            <a:extLst>
              <a:ext uri="{FF2B5EF4-FFF2-40B4-BE49-F238E27FC236}">
                <a16:creationId xmlns:a16="http://schemas.microsoft.com/office/drawing/2014/main" id="{D0188CBC-A2CE-8F88-4267-8532F524544A}"/>
              </a:ext>
            </a:extLst>
          </p:cNvPr>
          <p:cNvSpPr>
            <a:spLocks noGrp="1"/>
          </p:cNvSpPr>
          <p:nvPr>
            <p:ph type="dt" sz="half" idx="14"/>
          </p:nvPr>
        </p:nvSpPr>
        <p:spPr/>
        <p:txBody>
          <a:bodyPr/>
          <a:lstStyle/>
          <a:p>
            <a:fld id="{5A648A70-83CF-4E49-9808-06D21AC6D48F}" type="datetime4">
              <a:rPr lang="en-US" smtClean="0">
                <a:solidFill>
                  <a:schemeClr val="bg2">
                    <a:lumMod val="75000"/>
                  </a:schemeClr>
                </a:solidFill>
              </a:rPr>
              <a:t>April 10, 2023</a:t>
            </a:fld>
            <a:endParaRPr lang="en-US" dirty="0">
              <a:solidFill>
                <a:schemeClr val="bg2">
                  <a:lumMod val="75000"/>
                </a:schemeClr>
              </a:solidFill>
            </a:endParaRPr>
          </a:p>
        </p:txBody>
      </p:sp>
      <p:sp>
        <p:nvSpPr>
          <p:cNvPr id="5" name="Footer Placeholder 4">
            <a:extLst>
              <a:ext uri="{FF2B5EF4-FFF2-40B4-BE49-F238E27FC236}">
                <a16:creationId xmlns:a16="http://schemas.microsoft.com/office/drawing/2014/main" id="{09EA7D56-7EF6-70C4-6D3B-5E99A9DEB954}"/>
              </a:ext>
            </a:extLst>
          </p:cNvPr>
          <p:cNvSpPr>
            <a:spLocks noGrp="1"/>
          </p:cNvSpPr>
          <p:nvPr>
            <p:ph type="ftr" sz="quarter" idx="15"/>
          </p:nvPr>
        </p:nvSpPr>
        <p:spPr/>
        <p:txBody>
          <a:bodyPr/>
          <a:lstStyle/>
          <a:p>
            <a:r>
              <a:rPr lang="en-US">
                <a:solidFill>
                  <a:srgbClr val="FFFFFF">
                    <a:lumMod val="75000"/>
                  </a:srgbClr>
                </a:solidFill>
              </a:rPr>
              <a:t>© 2021 Trellance, Inc. All rights reserved.</a:t>
            </a:r>
            <a:endParaRPr lang="en-US" dirty="0">
              <a:solidFill>
                <a:srgbClr val="FFFFFF">
                  <a:lumMod val="75000"/>
                </a:srgbClr>
              </a:solidFill>
            </a:endParaRPr>
          </a:p>
        </p:txBody>
      </p:sp>
      <p:sp>
        <p:nvSpPr>
          <p:cNvPr id="6" name="Slide Number Placeholder 5">
            <a:extLst>
              <a:ext uri="{FF2B5EF4-FFF2-40B4-BE49-F238E27FC236}">
                <a16:creationId xmlns:a16="http://schemas.microsoft.com/office/drawing/2014/main" id="{8C5239D6-E611-A181-EDB3-7C1CDC6FEC67}"/>
              </a:ext>
            </a:extLst>
          </p:cNvPr>
          <p:cNvSpPr>
            <a:spLocks noGrp="1"/>
          </p:cNvSpPr>
          <p:nvPr>
            <p:ph type="sldNum" sz="quarter" idx="16"/>
          </p:nvPr>
        </p:nvSpPr>
        <p:spPr/>
        <p:txBody>
          <a:bodyPr/>
          <a:lstStyle/>
          <a:p>
            <a:fld id="{2533969A-88D7-D043-9145-D433A02B4603}" type="slidenum">
              <a:rPr lang="en-US" smtClean="0"/>
              <a:pPr/>
              <a:t>19</a:t>
            </a:fld>
            <a:endParaRPr lang="en-US" dirty="0"/>
          </a:p>
        </p:txBody>
      </p:sp>
      <p:pic>
        <p:nvPicPr>
          <p:cNvPr id="8" name="Picture 7" descr="Icon&#10;&#10;Description automatically generated">
            <a:extLst>
              <a:ext uri="{FF2B5EF4-FFF2-40B4-BE49-F238E27FC236}">
                <a16:creationId xmlns:a16="http://schemas.microsoft.com/office/drawing/2014/main" id="{EE7BCACF-4151-7166-200C-6D6FA0C10469}"/>
              </a:ext>
            </a:extLst>
          </p:cNvPr>
          <p:cNvPicPr>
            <a:picLocks noChangeAspect="1"/>
          </p:cNvPicPr>
          <p:nvPr/>
        </p:nvPicPr>
        <p:blipFill>
          <a:blip r:embed="rId2"/>
          <a:stretch>
            <a:fillRect/>
          </a:stretch>
        </p:blipFill>
        <p:spPr>
          <a:xfrm>
            <a:off x="10540766" y="272749"/>
            <a:ext cx="556308" cy="525826"/>
          </a:xfrm>
          <a:prstGeom prst="rect">
            <a:avLst/>
          </a:prstGeom>
        </p:spPr>
      </p:pic>
    </p:spTree>
    <p:extLst>
      <p:ext uri="{BB962C8B-B14F-4D97-AF65-F5344CB8AC3E}">
        <p14:creationId xmlns:p14="http://schemas.microsoft.com/office/powerpoint/2010/main" val="36403634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56A871F4-B6EA-17DB-2ECC-0E4242EA3909}"/>
              </a:ext>
            </a:extLst>
          </p:cNvPr>
          <p:cNvSpPr>
            <a:spLocks noGrp="1"/>
          </p:cNvSpPr>
          <p:nvPr>
            <p:ph idx="1"/>
          </p:nvPr>
        </p:nvSpPr>
        <p:spPr>
          <a:xfrm>
            <a:off x="2541494" y="2724346"/>
            <a:ext cx="7109012" cy="1357460"/>
          </a:xfrm>
        </p:spPr>
        <p:txBody>
          <a:bodyPr/>
          <a:lstStyle/>
          <a:p>
            <a:r>
              <a:rPr lang="en-US" sz="4400" dirty="0">
                <a:latin typeface="Calibri" panose="020F0502020204030204" pitchFamily="34" charset="0"/>
                <a:cs typeface="Calibri" panose="020F0502020204030204" pitchFamily="34" charset="0"/>
              </a:rPr>
              <a:t>Overview of Power BI</a:t>
            </a:r>
          </a:p>
        </p:txBody>
      </p:sp>
      <p:sp>
        <p:nvSpPr>
          <p:cNvPr id="4" name="Date Placeholder 3">
            <a:extLst>
              <a:ext uri="{FF2B5EF4-FFF2-40B4-BE49-F238E27FC236}">
                <a16:creationId xmlns:a16="http://schemas.microsoft.com/office/drawing/2014/main" id="{AE3D27C3-C0E8-0AD5-0CFB-0237E43E0290}"/>
              </a:ext>
            </a:extLst>
          </p:cNvPr>
          <p:cNvSpPr>
            <a:spLocks noGrp="1"/>
          </p:cNvSpPr>
          <p:nvPr>
            <p:ph type="dt" sz="half" idx="10"/>
          </p:nvPr>
        </p:nvSpPr>
        <p:spPr/>
        <p:txBody>
          <a:bodyPr/>
          <a:lstStyle/>
          <a:p>
            <a:fld id="{5A648A70-83CF-4E49-9808-06D21AC6D48F}" type="datetime4">
              <a:rPr lang="en-US" smtClean="0">
                <a:solidFill>
                  <a:schemeClr val="bg2">
                    <a:lumMod val="75000"/>
                  </a:schemeClr>
                </a:solidFill>
              </a:rPr>
              <a:t>April 10, 2023</a:t>
            </a:fld>
            <a:endParaRPr lang="en-US" dirty="0">
              <a:solidFill>
                <a:schemeClr val="bg2">
                  <a:lumMod val="75000"/>
                </a:schemeClr>
              </a:solidFill>
            </a:endParaRPr>
          </a:p>
        </p:txBody>
      </p:sp>
      <p:sp>
        <p:nvSpPr>
          <p:cNvPr id="5" name="Footer Placeholder 4">
            <a:extLst>
              <a:ext uri="{FF2B5EF4-FFF2-40B4-BE49-F238E27FC236}">
                <a16:creationId xmlns:a16="http://schemas.microsoft.com/office/drawing/2014/main" id="{180B26B1-3D6B-B3A6-4367-069D9E42797D}"/>
              </a:ext>
            </a:extLst>
          </p:cNvPr>
          <p:cNvSpPr>
            <a:spLocks noGrp="1"/>
          </p:cNvSpPr>
          <p:nvPr>
            <p:ph type="ftr" sz="quarter" idx="11"/>
          </p:nvPr>
        </p:nvSpPr>
        <p:spPr/>
        <p:txBody>
          <a:bodyPr/>
          <a:lstStyle/>
          <a:p>
            <a:r>
              <a:rPr lang="en-US" dirty="0">
                <a:solidFill>
                  <a:srgbClr val="FFFFFF">
                    <a:lumMod val="75000"/>
                  </a:srgbClr>
                </a:solidFill>
              </a:rPr>
              <a:t>© 2023 Trellance, Inc. All rights reserved.</a:t>
            </a:r>
          </a:p>
        </p:txBody>
      </p:sp>
      <p:sp>
        <p:nvSpPr>
          <p:cNvPr id="6" name="Slide Number Placeholder 5">
            <a:extLst>
              <a:ext uri="{FF2B5EF4-FFF2-40B4-BE49-F238E27FC236}">
                <a16:creationId xmlns:a16="http://schemas.microsoft.com/office/drawing/2014/main" id="{3B4C2674-B084-4C12-4CAB-619B11BA2F74}"/>
              </a:ext>
            </a:extLst>
          </p:cNvPr>
          <p:cNvSpPr>
            <a:spLocks noGrp="1"/>
          </p:cNvSpPr>
          <p:nvPr>
            <p:ph type="sldNum" sz="quarter" idx="12"/>
          </p:nvPr>
        </p:nvSpPr>
        <p:spPr/>
        <p:txBody>
          <a:bodyPr/>
          <a:lstStyle/>
          <a:p>
            <a:fld id="{2533969A-88D7-D043-9145-D433A02B4603}" type="slidenum">
              <a:rPr lang="en-US" smtClean="0"/>
              <a:pPr/>
              <a:t>2</a:t>
            </a:fld>
            <a:endParaRPr lang="en-US" dirty="0"/>
          </a:p>
        </p:txBody>
      </p:sp>
    </p:spTree>
    <p:extLst>
      <p:ext uri="{BB962C8B-B14F-4D97-AF65-F5344CB8AC3E}">
        <p14:creationId xmlns:p14="http://schemas.microsoft.com/office/powerpoint/2010/main" val="24349363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7">
            <a:extLst>
              <a:ext uri="{FF2B5EF4-FFF2-40B4-BE49-F238E27FC236}">
                <a16:creationId xmlns:a16="http://schemas.microsoft.com/office/drawing/2014/main" id="{62B28DAB-FF09-5E12-76E3-619244AAB1EC}"/>
              </a:ext>
            </a:extLst>
          </p:cNvPr>
          <p:cNvGraphicFramePr>
            <a:graphicFrameLocks noGrp="1"/>
          </p:cNvGraphicFramePr>
          <p:nvPr>
            <p:ph sz="quarter" idx="13"/>
            <p:extLst>
              <p:ext uri="{D42A27DB-BD31-4B8C-83A1-F6EECF244321}">
                <p14:modId xmlns:p14="http://schemas.microsoft.com/office/powerpoint/2010/main" val="3256642586"/>
              </p:ext>
            </p:extLst>
          </p:nvPr>
        </p:nvGraphicFramePr>
        <p:xfrm>
          <a:off x="549275" y="1268963"/>
          <a:ext cx="10687050" cy="3806383"/>
        </p:xfrm>
        <a:graphic>
          <a:graphicData uri="http://schemas.openxmlformats.org/drawingml/2006/table">
            <a:tbl>
              <a:tblPr firstRow="1" bandRow="1">
                <a:tableStyleId>{5C22544A-7EE6-4342-B048-85BDC9FD1C3A}</a:tableStyleId>
              </a:tblPr>
              <a:tblGrid>
                <a:gridCol w="5343525">
                  <a:extLst>
                    <a:ext uri="{9D8B030D-6E8A-4147-A177-3AD203B41FA5}">
                      <a16:colId xmlns:a16="http://schemas.microsoft.com/office/drawing/2014/main" val="1495165344"/>
                    </a:ext>
                  </a:extLst>
                </a:gridCol>
                <a:gridCol w="5343525">
                  <a:extLst>
                    <a:ext uri="{9D8B030D-6E8A-4147-A177-3AD203B41FA5}">
                      <a16:colId xmlns:a16="http://schemas.microsoft.com/office/drawing/2014/main" val="2776523282"/>
                    </a:ext>
                  </a:extLst>
                </a:gridCol>
              </a:tblGrid>
              <a:tr h="452329">
                <a:tc>
                  <a:txBody>
                    <a:bodyPr/>
                    <a:lstStyle/>
                    <a:p>
                      <a:pPr algn="ctr"/>
                      <a:r>
                        <a:rPr lang="en-US" dirty="0">
                          <a:solidFill>
                            <a:schemeClr val="bg2"/>
                          </a:solidFill>
                        </a:rPr>
                        <a:t>Direct</a:t>
                      </a:r>
                    </a:p>
                  </a:txBody>
                  <a:tcPr/>
                </a:tc>
                <a:tc>
                  <a:txBody>
                    <a:bodyPr/>
                    <a:lstStyle/>
                    <a:p>
                      <a:pPr algn="ctr"/>
                      <a:r>
                        <a:rPr lang="en-US" dirty="0">
                          <a:solidFill>
                            <a:schemeClr val="bg2"/>
                          </a:solidFill>
                        </a:rPr>
                        <a:t>Live</a:t>
                      </a:r>
                    </a:p>
                  </a:txBody>
                  <a:tcPr/>
                </a:tc>
                <a:extLst>
                  <a:ext uri="{0D108BD9-81ED-4DB2-BD59-A6C34878D82A}">
                    <a16:rowId xmlns:a16="http://schemas.microsoft.com/office/drawing/2014/main" val="2010679925"/>
                  </a:ext>
                </a:extLst>
              </a:tr>
              <a:tr h="452329">
                <a:tc>
                  <a:txBody>
                    <a:bodyPr/>
                    <a:lstStyle/>
                    <a:p>
                      <a:r>
                        <a:rPr lang="en-US" dirty="0"/>
                        <a:t>Data is connected directly to the data source</a:t>
                      </a:r>
                    </a:p>
                  </a:txBody>
                  <a:tcPr/>
                </a:tc>
                <a:tc>
                  <a:txBody>
                    <a:bodyPr/>
                    <a:lstStyle/>
                    <a:p>
                      <a:r>
                        <a:rPr lang="en-US" dirty="0"/>
                        <a:t>Data is connected directly to the data source</a:t>
                      </a:r>
                    </a:p>
                  </a:txBody>
                  <a:tcPr/>
                </a:tc>
                <a:extLst>
                  <a:ext uri="{0D108BD9-81ED-4DB2-BD59-A6C34878D82A}">
                    <a16:rowId xmlns:a16="http://schemas.microsoft.com/office/drawing/2014/main" val="1588491500"/>
                  </a:ext>
                </a:extLst>
              </a:tr>
              <a:tr h="452329">
                <a:tc>
                  <a:txBody>
                    <a:bodyPr/>
                    <a:lstStyle/>
                    <a:p>
                      <a:r>
                        <a:rPr lang="en-US" dirty="0"/>
                        <a:t>Power query functionality is there</a:t>
                      </a:r>
                    </a:p>
                  </a:txBody>
                  <a:tcPr/>
                </a:tc>
                <a:tc>
                  <a:txBody>
                    <a:bodyPr/>
                    <a:lstStyle/>
                    <a:p>
                      <a:r>
                        <a:rPr lang="en-US" dirty="0"/>
                        <a:t>No power query functionality in Live</a:t>
                      </a:r>
                    </a:p>
                  </a:txBody>
                  <a:tcPr/>
                </a:tc>
                <a:extLst>
                  <a:ext uri="{0D108BD9-81ED-4DB2-BD59-A6C34878D82A}">
                    <a16:rowId xmlns:a16="http://schemas.microsoft.com/office/drawing/2014/main" val="3979970196"/>
                  </a:ext>
                </a:extLst>
              </a:tr>
              <a:tr h="452329">
                <a:tc>
                  <a:txBody>
                    <a:bodyPr/>
                    <a:lstStyle/>
                    <a:p>
                      <a:r>
                        <a:rPr lang="en-US" dirty="0"/>
                        <a:t>You can edit the relationships in Direct query</a:t>
                      </a:r>
                    </a:p>
                  </a:txBody>
                  <a:tcPr/>
                </a:tc>
                <a:tc>
                  <a:txBody>
                    <a:bodyPr/>
                    <a:lstStyle/>
                    <a:p>
                      <a:r>
                        <a:rPr lang="en-US" dirty="0"/>
                        <a:t>Cannot edit the relationship</a:t>
                      </a:r>
                    </a:p>
                  </a:txBody>
                  <a:tcPr/>
                </a:tc>
                <a:extLst>
                  <a:ext uri="{0D108BD9-81ED-4DB2-BD59-A6C34878D82A}">
                    <a16:rowId xmlns:a16="http://schemas.microsoft.com/office/drawing/2014/main" val="180501390"/>
                  </a:ext>
                </a:extLst>
              </a:tr>
              <a:tr h="452329">
                <a:tc>
                  <a:txBody>
                    <a:bodyPr/>
                    <a:lstStyle/>
                    <a:p>
                      <a:r>
                        <a:rPr lang="en-US" dirty="0"/>
                        <a:t>Manage relationship tab is there</a:t>
                      </a:r>
                    </a:p>
                  </a:txBody>
                  <a:tcPr/>
                </a:tc>
                <a:tc>
                  <a:txBody>
                    <a:bodyPr/>
                    <a:lstStyle/>
                    <a:p>
                      <a:r>
                        <a:rPr lang="en-US" dirty="0"/>
                        <a:t>Manage relationship tab is greyed out</a:t>
                      </a:r>
                    </a:p>
                  </a:txBody>
                  <a:tcPr/>
                </a:tc>
                <a:extLst>
                  <a:ext uri="{0D108BD9-81ED-4DB2-BD59-A6C34878D82A}">
                    <a16:rowId xmlns:a16="http://schemas.microsoft.com/office/drawing/2014/main" val="815864483"/>
                  </a:ext>
                </a:extLst>
              </a:tr>
              <a:tr h="452329">
                <a:tc>
                  <a:txBody>
                    <a:bodyPr/>
                    <a:lstStyle/>
                    <a:p>
                      <a:r>
                        <a:rPr lang="en-US" dirty="0"/>
                        <a:t>Measures are limited (ex: you can't write all time intelligence functions)</a:t>
                      </a:r>
                    </a:p>
                  </a:txBody>
                  <a:tcPr/>
                </a:tc>
                <a:tc>
                  <a:txBody>
                    <a:bodyPr/>
                    <a:lstStyle/>
                    <a:p>
                      <a:r>
                        <a:rPr lang="en-US" dirty="0"/>
                        <a:t>you can write all measures</a:t>
                      </a:r>
                    </a:p>
                  </a:txBody>
                  <a:tcPr/>
                </a:tc>
                <a:extLst>
                  <a:ext uri="{0D108BD9-81ED-4DB2-BD59-A6C34878D82A}">
                    <a16:rowId xmlns:a16="http://schemas.microsoft.com/office/drawing/2014/main" val="2552295724"/>
                  </a:ext>
                </a:extLst>
              </a:tr>
              <a:tr h="452329">
                <a:tc>
                  <a:txBody>
                    <a:bodyPr/>
                    <a:lstStyle/>
                    <a:p>
                      <a:r>
                        <a:rPr lang="en-US" dirty="0"/>
                        <a:t>you cannot add calculated columns</a:t>
                      </a:r>
                    </a:p>
                  </a:txBody>
                  <a:tcPr/>
                </a:tc>
                <a:tc>
                  <a:txBody>
                    <a:bodyPr/>
                    <a:lstStyle/>
                    <a:p>
                      <a:r>
                        <a:rPr lang="en-US" dirty="0"/>
                        <a:t>cannot add calculated columns</a:t>
                      </a:r>
                    </a:p>
                  </a:txBody>
                  <a:tcPr/>
                </a:tc>
                <a:extLst>
                  <a:ext uri="{0D108BD9-81ED-4DB2-BD59-A6C34878D82A}">
                    <a16:rowId xmlns:a16="http://schemas.microsoft.com/office/drawing/2014/main" val="916515094"/>
                  </a:ext>
                </a:extLst>
              </a:tr>
              <a:tr h="452329">
                <a:tc>
                  <a:txBody>
                    <a:bodyPr/>
                    <a:lstStyle/>
                    <a:p>
                      <a:r>
                        <a:rPr lang="en-US" dirty="0"/>
                        <a:t>Ex: SQL Server, Teradata, Azure SQL, Oracle</a:t>
                      </a:r>
                    </a:p>
                  </a:txBody>
                  <a:tcPr/>
                </a:tc>
                <a:tc>
                  <a:txBody>
                    <a:bodyPr/>
                    <a:lstStyle/>
                    <a:p>
                      <a:r>
                        <a:rPr lang="en-US" dirty="0"/>
                        <a:t>Ex: SSAS, AAS, Power BI dataset in service</a:t>
                      </a:r>
                    </a:p>
                  </a:txBody>
                  <a:tcPr/>
                </a:tc>
                <a:extLst>
                  <a:ext uri="{0D108BD9-81ED-4DB2-BD59-A6C34878D82A}">
                    <a16:rowId xmlns:a16="http://schemas.microsoft.com/office/drawing/2014/main" val="3030238212"/>
                  </a:ext>
                </a:extLst>
              </a:tr>
            </a:tbl>
          </a:graphicData>
        </a:graphic>
      </p:graphicFrame>
      <p:sp>
        <p:nvSpPr>
          <p:cNvPr id="3" name="Title 2">
            <a:extLst>
              <a:ext uri="{FF2B5EF4-FFF2-40B4-BE49-F238E27FC236}">
                <a16:creationId xmlns:a16="http://schemas.microsoft.com/office/drawing/2014/main" id="{94DDE731-7036-B36A-F782-A67FC459DBBF}"/>
              </a:ext>
            </a:extLst>
          </p:cNvPr>
          <p:cNvSpPr>
            <a:spLocks noGrp="1"/>
          </p:cNvSpPr>
          <p:nvPr>
            <p:ph type="title"/>
          </p:nvPr>
        </p:nvSpPr>
        <p:spPr>
          <a:xfrm>
            <a:off x="548640" y="488561"/>
            <a:ext cx="10687175" cy="472492"/>
          </a:xfrm>
        </p:spPr>
        <p:txBody>
          <a:bodyPr/>
          <a:lstStyle/>
          <a:p>
            <a:r>
              <a:rPr lang="en-US" dirty="0"/>
              <a:t>Direct  vs Live</a:t>
            </a:r>
          </a:p>
        </p:txBody>
      </p:sp>
      <p:sp>
        <p:nvSpPr>
          <p:cNvPr id="4" name="Date Placeholder 3">
            <a:extLst>
              <a:ext uri="{FF2B5EF4-FFF2-40B4-BE49-F238E27FC236}">
                <a16:creationId xmlns:a16="http://schemas.microsoft.com/office/drawing/2014/main" id="{D0034DC8-5741-5D38-AB5D-34CC92A3E5AD}"/>
              </a:ext>
            </a:extLst>
          </p:cNvPr>
          <p:cNvSpPr>
            <a:spLocks noGrp="1"/>
          </p:cNvSpPr>
          <p:nvPr>
            <p:ph type="dt" sz="half" idx="14"/>
          </p:nvPr>
        </p:nvSpPr>
        <p:spPr/>
        <p:txBody>
          <a:bodyPr/>
          <a:lstStyle/>
          <a:p>
            <a:fld id="{5A648A70-83CF-4E49-9808-06D21AC6D48F}" type="datetime4">
              <a:rPr lang="en-US" smtClean="0">
                <a:solidFill>
                  <a:schemeClr val="bg2">
                    <a:lumMod val="75000"/>
                  </a:schemeClr>
                </a:solidFill>
              </a:rPr>
              <a:t>April 10, 2023</a:t>
            </a:fld>
            <a:endParaRPr lang="en-US" dirty="0">
              <a:solidFill>
                <a:schemeClr val="bg2">
                  <a:lumMod val="75000"/>
                </a:schemeClr>
              </a:solidFill>
            </a:endParaRPr>
          </a:p>
        </p:txBody>
      </p:sp>
      <p:sp>
        <p:nvSpPr>
          <p:cNvPr id="5" name="Footer Placeholder 4">
            <a:extLst>
              <a:ext uri="{FF2B5EF4-FFF2-40B4-BE49-F238E27FC236}">
                <a16:creationId xmlns:a16="http://schemas.microsoft.com/office/drawing/2014/main" id="{704ED683-36EF-0BCE-3101-69E7D42F2352}"/>
              </a:ext>
            </a:extLst>
          </p:cNvPr>
          <p:cNvSpPr>
            <a:spLocks noGrp="1"/>
          </p:cNvSpPr>
          <p:nvPr>
            <p:ph type="ftr" sz="quarter" idx="15"/>
          </p:nvPr>
        </p:nvSpPr>
        <p:spPr/>
        <p:txBody>
          <a:bodyPr/>
          <a:lstStyle/>
          <a:p>
            <a:r>
              <a:rPr lang="en-US">
                <a:solidFill>
                  <a:srgbClr val="FFFFFF">
                    <a:lumMod val="75000"/>
                  </a:srgbClr>
                </a:solidFill>
              </a:rPr>
              <a:t>© 2021 Trellance, Inc. All rights reserved.</a:t>
            </a:r>
            <a:endParaRPr lang="en-US" dirty="0">
              <a:solidFill>
                <a:srgbClr val="FFFFFF">
                  <a:lumMod val="75000"/>
                </a:srgbClr>
              </a:solidFill>
            </a:endParaRPr>
          </a:p>
        </p:txBody>
      </p:sp>
      <p:sp>
        <p:nvSpPr>
          <p:cNvPr id="6" name="Slide Number Placeholder 5">
            <a:extLst>
              <a:ext uri="{FF2B5EF4-FFF2-40B4-BE49-F238E27FC236}">
                <a16:creationId xmlns:a16="http://schemas.microsoft.com/office/drawing/2014/main" id="{7BA54976-ECE5-AC56-CE66-624629CFB412}"/>
              </a:ext>
            </a:extLst>
          </p:cNvPr>
          <p:cNvSpPr>
            <a:spLocks noGrp="1"/>
          </p:cNvSpPr>
          <p:nvPr>
            <p:ph type="sldNum" sz="quarter" idx="16"/>
          </p:nvPr>
        </p:nvSpPr>
        <p:spPr/>
        <p:txBody>
          <a:bodyPr/>
          <a:lstStyle/>
          <a:p>
            <a:fld id="{2533969A-88D7-D043-9145-D433A02B4603}" type="slidenum">
              <a:rPr lang="en-US" smtClean="0"/>
              <a:pPr/>
              <a:t>20</a:t>
            </a:fld>
            <a:endParaRPr lang="en-US" dirty="0"/>
          </a:p>
        </p:txBody>
      </p:sp>
      <p:pic>
        <p:nvPicPr>
          <p:cNvPr id="8" name="Picture 7" descr="Icon&#10;&#10;Description automatically generated">
            <a:extLst>
              <a:ext uri="{FF2B5EF4-FFF2-40B4-BE49-F238E27FC236}">
                <a16:creationId xmlns:a16="http://schemas.microsoft.com/office/drawing/2014/main" id="{1629410A-B147-6E95-CB1F-A78B9D953560}"/>
              </a:ext>
            </a:extLst>
          </p:cNvPr>
          <p:cNvPicPr>
            <a:picLocks noChangeAspect="1"/>
          </p:cNvPicPr>
          <p:nvPr/>
        </p:nvPicPr>
        <p:blipFill>
          <a:blip r:embed="rId2"/>
          <a:stretch>
            <a:fillRect/>
          </a:stretch>
        </p:blipFill>
        <p:spPr>
          <a:xfrm>
            <a:off x="10540766" y="272749"/>
            <a:ext cx="556308" cy="525826"/>
          </a:xfrm>
          <a:prstGeom prst="rect">
            <a:avLst/>
          </a:prstGeom>
        </p:spPr>
      </p:pic>
    </p:spTree>
    <p:extLst>
      <p:ext uri="{BB962C8B-B14F-4D97-AF65-F5344CB8AC3E}">
        <p14:creationId xmlns:p14="http://schemas.microsoft.com/office/powerpoint/2010/main" val="31712958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68CFD28-529B-AC72-5671-3523CD7A74DF}"/>
              </a:ext>
            </a:extLst>
          </p:cNvPr>
          <p:cNvSpPr>
            <a:spLocks noGrp="1"/>
          </p:cNvSpPr>
          <p:nvPr>
            <p:ph type="ctrTitle"/>
          </p:nvPr>
        </p:nvSpPr>
        <p:spPr>
          <a:xfrm>
            <a:off x="1994170" y="2000805"/>
            <a:ext cx="7862234" cy="852488"/>
          </a:xfrm>
        </p:spPr>
        <p:txBody>
          <a:bodyPr/>
          <a:lstStyle/>
          <a:p>
            <a:r>
              <a:rPr lang="en-US" sz="3600" dirty="0">
                <a:latin typeface="Georgia" panose="02040502050405020303" pitchFamily="18" charset="0"/>
              </a:rPr>
              <a:t>Power BI Desktop Overview</a:t>
            </a:r>
          </a:p>
        </p:txBody>
      </p:sp>
      <p:sp>
        <p:nvSpPr>
          <p:cNvPr id="4" name="Date Placeholder 3">
            <a:extLst>
              <a:ext uri="{FF2B5EF4-FFF2-40B4-BE49-F238E27FC236}">
                <a16:creationId xmlns:a16="http://schemas.microsoft.com/office/drawing/2014/main" id="{6B1B4C6C-E44B-3B72-DA46-1725B7149A03}"/>
              </a:ext>
            </a:extLst>
          </p:cNvPr>
          <p:cNvSpPr>
            <a:spLocks noGrp="1"/>
          </p:cNvSpPr>
          <p:nvPr>
            <p:ph type="dt" sz="half" idx="10"/>
          </p:nvPr>
        </p:nvSpPr>
        <p:spPr/>
        <p:txBody>
          <a:bodyPr/>
          <a:lstStyle/>
          <a:p>
            <a:fld id="{5A648A70-83CF-4E49-9808-06D21AC6D48F}" type="datetime4">
              <a:rPr lang="en-US" smtClean="0">
                <a:solidFill>
                  <a:schemeClr val="bg2">
                    <a:lumMod val="75000"/>
                  </a:schemeClr>
                </a:solidFill>
              </a:rPr>
              <a:t>April 10, 2023</a:t>
            </a:fld>
            <a:endParaRPr lang="en-US" dirty="0">
              <a:solidFill>
                <a:schemeClr val="bg2">
                  <a:lumMod val="75000"/>
                </a:schemeClr>
              </a:solidFill>
            </a:endParaRPr>
          </a:p>
        </p:txBody>
      </p:sp>
      <p:sp>
        <p:nvSpPr>
          <p:cNvPr id="5" name="Footer Placeholder 4">
            <a:extLst>
              <a:ext uri="{FF2B5EF4-FFF2-40B4-BE49-F238E27FC236}">
                <a16:creationId xmlns:a16="http://schemas.microsoft.com/office/drawing/2014/main" id="{997F00C4-F2D8-B553-C1BE-77871E186A7D}"/>
              </a:ext>
            </a:extLst>
          </p:cNvPr>
          <p:cNvSpPr>
            <a:spLocks noGrp="1"/>
          </p:cNvSpPr>
          <p:nvPr>
            <p:ph type="ftr" sz="quarter" idx="11"/>
          </p:nvPr>
        </p:nvSpPr>
        <p:spPr/>
        <p:txBody>
          <a:bodyPr/>
          <a:lstStyle/>
          <a:p>
            <a:r>
              <a:rPr lang="en-US">
                <a:solidFill>
                  <a:srgbClr val="FFFFFF">
                    <a:lumMod val="75000"/>
                  </a:srgbClr>
                </a:solidFill>
              </a:rPr>
              <a:t>© 2021 Trellance, Inc. All rights reserved.</a:t>
            </a:r>
            <a:endParaRPr lang="en-US" dirty="0">
              <a:solidFill>
                <a:srgbClr val="FFFFFF">
                  <a:lumMod val="75000"/>
                </a:srgbClr>
              </a:solidFill>
            </a:endParaRPr>
          </a:p>
        </p:txBody>
      </p:sp>
      <p:sp>
        <p:nvSpPr>
          <p:cNvPr id="6" name="Slide Number Placeholder 5">
            <a:extLst>
              <a:ext uri="{FF2B5EF4-FFF2-40B4-BE49-F238E27FC236}">
                <a16:creationId xmlns:a16="http://schemas.microsoft.com/office/drawing/2014/main" id="{302ABC6A-88A4-37EF-50A6-B58E5CF9BF29}"/>
              </a:ext>
            </a:extLst>
          </p:cNvPr>
          <p:cNvSpPr>
            <a:spLocks noGrp="1"/>
          </p:cNvSpPr>
          <p:nvPr>
            <p:ph type="sldNum" sz="quarter" idx="12"/>
          </p:nvPr>
        </p:nvSpPr>
        <p:spPr/>
        <p:txBody>
          <a:bodyPr/>
          <a:lstStyle/>
          <a:p>
            <a:fld id="{2533969A-88D7-D043-9145-D433A02B4603}" type="slidenum">
              <a:rPr lang="en-US" smtClean="0"/>
              <a:pPr/>
              <a:t>21</a:t>
            </a:fld>
            <a:endParaRPr lang="en-US" dirty="0"/>
          </a:p>
        </p:txBody>
      </p:sp>
      <p:pic>
        <p:nvPicPr>
          <p:cNvPr id="2" name="Picture 1" descr="Icon&#10;&#10;Description automatically generated">
            <a:extLst>
              <a:ext uri="{FF2B5EF4-FFF2-40B4-BE49-F238E27FC236}">
                <a16:creationId xmlns:a16="http://schemas.microsoft.com/office/drawing/2014/main" id="{9E178A60-12A8-03FF-4CB4-753E601AD8BA}"/>
              </a:ext>
            </a:extLst>
          </p:cNvPr>
          <p:cNvPicPr>
            <a:picLocks noChangeAspect="1"/>
          </p:cNvPicPr>
          <p:nvPr/>
        </p:nvPicPr>
        <p:blipFill>
          <a:blip r:embed="rId2"/>
          <a:stretch>
            <a:fillRect/>
          </a:stretch>
        </p:blipFill>
        <p:spPr>
          <a:xfrm>
            <a:off x="5368979" y="127000"/>
            <a:ext cx="556308" cy="525826"/>
          </a:xfrm>
          <a:prstGeom prst="rect">
            <a:avLst/>
          </a:prstGeom>
        </p:spPr>
      </p:pic>
    </p:spTree>
    <p:extLst>
      <p:ext uri="{BB962C8B-B14F-4D97-AF65-F5344CB8AC3E}">
        <p14:creationId xmlns:p14="http://schemas.microsoft.com/office/powerpoint/2010/main" val="8881859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A421CB3-B3D4-573B-F37D-54C9606646DD}"/>
              </a:ext>
            </a:extLst>
          </p:cNvPr>
          <p:cNvSpPr>
            <a:spLocks noGrp="1"/>
          </p:cNvSpPr>
          <p:nvPr>
            <p:ph type="title"/>
          </p:nvPr>
        </p:nvSpPr>
        <p:spPr>
          <a:xfrm>
            <a:off x="593387" y="488561"/>
            <a:ext cx="7947498" cy="472973"/>
          </a:xfrm>
        </p:spPr>
        <p:txBody>
          <a:bodyPr/>
          <a:lstStyle/>
          <a:p>
            <a:r>
              <a:rPr lang="en-US" sz="2800" dirty="0">
                <a:latin typeface="Georgia" panose="02040502050405020303" pitchFamily="18" charset="0"/>
              </a:rPr>
              <a:t>Power BI Desktop Report view</a:t>
            </a:r>
          </a:p>
        </p:txBody>
      </p:sp>
      <p:sp>
        <p:nvSpPr>
          <p:cNvPr id="4" name="Date Placeholder 3">
            <a:extLst>
              <a:ext uri="{FF2B5EF4-FFF2-40B4-BE49-F238E27FC236}">
                <a16:creationId xmlns:a16="http://schemas.microsoft.com/office/drawing/2014/main" id="{02B41B43-D07F-0B93-1056-D6C4F268D939}"/>
              </a:ext>
            </a:extLst>
          </p:cNvPr>
          <p:cNvSpPr>
            <a:spLocks noGrp="1"/>
          </p:cNvSpPr>
          <p:nvPr>
            <p:ph type="dt" sz="half" idx="14"/>
          </p:nvPr>
        </p:nvSpPr>
        <p:spPr/>
        <p:txBody>
          <a:bodyPr/>
          <a:lstStyle/>
          <a:p>
            <a:fld id="{5A648A70-83CF-4E49-9808-06D21AC6D48F}" type="datetime4">
              <a:rPr lang="en-US" smtClean="0">
                <a:solidFill>
                  <a:schemeClr val="bg2">
                    <a:lumMod val="75000"/>
                  </a:schemeClr>
                </a:solidFill>
              </a:rPr>
              <a:t>April 10, 2023</a:t>
            </a:fld>
            <a:endParaRPr lang="en-US" dirty="0">
              <a:solidFill>
                <a:schemeClr val="bg2">
                  <a:lumMod val="75000"/>
                </a:schemeClr>
              </a:solidFill>
            </a:endParaRPr>
          </a:p>
        </p:txBody>
      </p:sp>
      <p:sp>
        <p:nvSpPr>
          <p:cNvPr id="5" name="Footer Placeholder 4">
            <a:extLst>
              <a:ext uri="{FF2B5EF4-FFF2-40B4-BE49-F238E27FC236}">
                <a16:creationId xmlns:a16="http://schemas.microsoft.com/office/drawing/2014/main" id="{AC48E8CF-C807-8A2D-4104-503B66B781EF}"/>
              </a:ext>
            </a:extLst>
          </p:cNvPr>
          <p:cNvSpPr>
            <a:spLocks noGrp="1"/>
          </p:cNvSpPr>
          <p:nvPr>
            <p:ph type="ftr" sz="quarter" idx="15"/>
          </p:nvPr>
        </p:nvSpPr>
        <p:spPr/>
        <p:txBody>
          <a:bodyPr/>
          <a:lstStyle/>
          <a:p>
            <a:r>
              <a:rPr lang="en-US">
                <a:solidFill>
                  <a:srgbClr val="FFFFFF">
                    <a:lumMod val="75000"/>
                  </a:srgbClr>
                </a:solidFill>
              </a:rPr>
              <a:t>© 2021 Trellance, Inc. All rights reserved.</a:t>
            </a:r>
            <a:endParaRPr lang="en-US" dirty="0">
              <a:solidFill>
                <a:srgbClr val="FFFFFF">
                  <a:lumMod val="75000"/>
                </a:srgbClr>
              </a:solidFill>
            </a:endParaRPr>
          </a:p>
        </p:txBody>
      </p:sp>
      <p:sp>
        <p:nvSpPr>
          <p:cNvPr id="6" name="Slide Number Placeholder 5">
            <a:extLst>
              <a:ext uri="{FF2B5EF4-FFF2-40B4-BE49-F238E27FC236}">
                <a16:creationId xmlns:a16="http://schemas.microsoft.com/office/drawing/2014/main" id="{43C5AAC9-6462-DC51-FF87-CA0C1E2CD0B9}"/>
              </a:ext>
            </a:extLst>
          </p:cNvPr>
          <p:cNvSpPr>
            <a:spLocks noGrp="1"/>
          </p:cNvSpPr>
          <p:nvPr>
            <p:ph type="sldNum" sz="quarter" idx="16"/>
          </p:nvPr>
        </p:nvSpPr>
        <p:spPr/>
        <p:txBody>
          <a:bodyPr/>
          <a:lstStyle/>
          <a:p>
            <a:fld id="{2533969A-88D7-D043-9145-D433A02B4603}" type="slidenum">
              <a:rPr lang="en-US" smtClean="0"/>
              <a:pPr/>
              <a:t>22</a:t>
            </a:fld>
            <a:endParaRPr lang="en-US" dirty="0"/>
          </a:p>
        </p:txBody>
      </p:sp>
      <p:pic>
        <p:nvPicPr>
          <p:cNvPr id="10" name="Content Placeholder 9" descr="Graphical user interface, application&#10;&#10;Description automatically generated">
            <a:extLst>
              <a:ext uri="{FF2B5EF4-FFF2-40B4-BE49-F238E27FC236}">
                <a16:creationId xmlns:a16="http://schemas.microsoft.com/office/drawing/2014/main" id="{B4C65C65-806D-F2B7-AFD5-3B21E944D0E1}"/>
              </a:ext>
            </a:extLst>
          </p:cNvPr>
          <p:cNvPicPr>
            <a:picLocks noGrp="1" noChangeAspect="1"/>
          </p:cNvPicPr>
          <p:nvPr>
            <p:ph sz="quarter" idx="13"/>
          </p:nvPr>
        </p:nvPicPr>
        <p:blipFill>
          <a:blip r:embed="rId3"/>
          <a:stretch>
            <a:fillRect/>
          </a:stretch>
        </p:blipFill>
        <p:spPr>
          <a:xfrm>
            <a:off x="5087511" y="1406968"/>
            <a:ext cx="6148303" cy="4278313"/>
          </a:xfrm>
        </p:spPr>
      </p:pic>
      <p:cxnSp>
        <p:nvCxnSpPr>
          <p:cNvPr id="12" name="Straight Connector 11">
            <a:extLst>
              <a:ext uri="{FF2B5EF4-FFF2-40B4-BE49-F238E27FC236}">
                <a16:creationId xmlns:a16="http://schemas.microsoft.com/office/drawing/2014/main" id="{DA0AFB13-0654-6E86-105C-5E4E52B7B5FC}"/>
              </a:ext>
            </a:extLst>
          </p:cNvPr>
          <p:cNvCxnSpPr/>
          <p:nvPr/>
        </p:nvCxnSpPr>
        <p:spPr>
          <a:xfrm>
            <a:off x="4590984" y="1369167"/>
            <a:ext cx="0" cy="4310743"/>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20B319D9-3A00-5F13-62BB-26EA0C0866A0}"/>
              </a:ext>
            </a:extLst>
          </p:cNvPr>
          <p:cNvSpPr txBox="1"/>
          <p:nvPr/>
        </p:nvSpPr>
        <p:spPr>
          <a:xfrm>
            <a:off x="783770" y="1677880"/>
            <a:ext cx="3539649" cy="3693319"/>
          </a:xfrm>
          <a:prstGeom prst="rect">
            <a:avLst/>
          </a:prstGeom>
          <a:noFill/>
        </p:spPr>
        <p:txBody>
          <a:bodyPr wrap="square" rtlCol="0">
            <a:spAutoFit/>
          </a:bodyPr>
          <a:lstStyle/>
          <a:p>
            <a:pPr marL="342900" indent="-342900">
              <a:buAutoNum type="arabicPeriod"/>
            </a:pPr>
            <a:r>
              <a:rPr lang="en-US" dirty="0"/>
              <a:t>Ribbon </a:t>
            </a:r>
          </a:p>
          <a:p>
            <a:pPr marL="342900" indent="-342900">
              <a:buAutoNum type="arabicPeriod"/>
            </a:pPr>
            <a:endParaRPr lang="en-US" dirty="0"/>
          </a:p>
          <a:p>
            <a:pPr marL="342900" indent="-342900">
              <a:buAutoNum type="arabicPeriod"/>
            </a:pPr>
            <a:r>
              <a:rPr lang="en-US" dirty="0"/>
              <a:t>Canvas</a:t>
            </a:r>
          </a:p>
          <a:p>
            <a:pPr marL="342900" indent="-342900">
              <a:buAutoNum type="arabicPeriod"/>
            </a:pPr>
            <a:endParaRPr lang="en-US" dirty="0"/>
          </a:p>
          <a:p>
            <a:pPr marL="342900" indent="-342900">
              <a:buAutoNum type="arabicPeriod"/>
            </a:pPr>
            <a:r>
              <a:rPr lang="en-US" dirty="0"/>
              <a:t>Report Page name</a:t>
            </a:r>
          </a:p>
          <a:p>
            <a:pPr marL="342900" indent="-342900">
              <a:buAutoNum type="arabicPeriod"/>
            </a:pPr>
            <a:endParaRPr lang="en-US" dirty="0"/>
          </a:p>
          <a:p>
            <a:pPr marL="342900" indent="-342900">
              <a:buAutoNum type="arabicPeriod"/>
            </a:pPr>
            <a:r>
              <a:rPr lang="en-US" dirty="0"/>
              <a:t>Filters pane</a:t>
            </a:r>
          </a:p>
          <a:p>
            <a:pPr marL="342900" indent="-342900">
              <a:buAutoNum type="arabicPeriod"/>
            </a:pPr>
            <a:endParaRPr lang="en-US" dirty="0"/>
          </a:p>
          <a:p>
            <a:pPr marL="342900" indent="-342900">
              <a:buAutoNum type="arabicPeriod"/>
            </a:pPr>
            <a:r>
              <a:rPr lang="en-US" dirty="0"/>
              <a:t>Visualization pane</a:t>
            </a:r>
          </a:p>
          <a:p>
            <a:pPr marL="342900" indent="-342900">
              <a:buAutoNum type="arabicPeriod"/>
            </a:pPr>
            <a:endParaRPr lang="en-US" dirty="0"/>
          </a:p>
          <a:p>
            <a:pPr marL="342900" indent="-342900">
              <a:buAutoNum type="arabicPeriod"/>
            </a:pPr>
            <a:r>
              <a:rPr lang="en-US" dirty="0"/>
              <a:t>Format pane</a:t>
            </a:r>
          </a:p>
          <a:p>
            <a:pPr marL="342900" indent="-342900">
              <a:buAutoNum type="arabicPeriod"/>
            </a:pPr>
            <a:endParaRPr lang="en-US" dirty="0"/>
          </a:p>
          <a:p>
            <a:pPr marL="342900" indent="-342900">
              <a:buAutoNum type="arabicPeriod"/>
            </a:pPr>
            <a:r>
              <a:rPr lang="en-US" dirty="0"/>
              <a:t>Fields pane</a:t>
            </a:r>
          </a:p>
        </p:txBody>
      </p:sp>
      <p:pic>
        <p:nvPicPr>
          <p:cNvPr id="14" name="Picture 13" descr="Icon&#10;&#10;Description automatically generated">
            <a:extLst>
              <a:ext uri="{FF2B5EF4-FFF2-40B4-BE49-F238E27FC236}">
                <a16:creationId xmlns:a16="http://schemas.microsoft.com/office/drawing/2014/main" id="{FF086723-F6BB-FF10-44D4-EC4394AD75E6}"/>
              </a:ext>
            </a:extLst>
          </p:cNvPr>
          <p:cNvPicPr>
            <a:picLocks noChangeAspect="1"/>
          </p:cNvPicPr>
          <p:nvPr/>
        </p:nvPicPr>
        <p:blipFill>
          <a:blip r:embed="rId4"/>
          <a:stretch>
            <a:fillRect/>
          </a:stretch>
        </p:blipFill>
        <p:spPr>
          <a:xfrm>
            <a:off x="10540766" y="272749"/>
            <a:ext cx="556308" cy="525826"/>
          </a:xfrm>
          <a:prstGeom prst="rect">
            <a:avLst/>
          </a:prstGeom>
        </p:spPr>
      </p:pic>
    </p:spTree>
    <p:extLst>
      <p:ext uri="{BB962C8B-B14F-4D97-AF65-F5344CB8AC3E}">
        <p14:creationId xmlns:p14="http://schemas.microsoft.com/office/powerpoint/2010/main" val="34971791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2BFC65F-9CB1-1639-4FCA-024B1B7D50E1}"/>
              </a:ext>
            </a:extLst>
          </p:cNvPr>
          <p:cNvSpPr>
            <a:spLocks noGrp="1"/>
          </p:cNvSpPr>
          <p:nvPr>
            <p:ph type="title"/>
          </p:nvPr>
        </p:nvSpPr>
        <p:spPr>
          <a:xfrm>
            <a:off x="548640" y="488561"/>
            <a:ext cx="10687175" cy="441881"/>
          </a:xfrm>
        </p:spPr>
        <p:txBody>
          <a:bodyPr/>
          <a:lstStyle/>
          <a:p>
            <a:r>
              <a:rPr lang="en-US" sz="2800" dirty="0">
                <a:latin typeface="Georgia" panose="02040502050405020303" pitchFamily="18" charset="0"/>
              </a:rPr>
              <a:t>Power BI Desktop Data View / Un Pivot</a:t>
            </a:r>
          </a:p>
        </p:txBody>
      </p:sp>
      <p:sp>
        <p:nvSpPr>
          <p:cNvPr id="4" name="Date Placeholder 3">
            <a:extLst>
              <a:ext uri="{FF2B5EF4-FFF2-40B4-BE49-F238E27FC236}">
                <a16:creationId xmlns:a16="http://schemas.microsoft.com/office/drawing/2014/main" id="{FC0D2B0D-89E1-3145-0EA7-F8190338BD13}"/>
              </a:ext>
            </a:extLst>
          </p:cNvPr>
          <p:cNvSpPr>
            <a:spLocks noGrp="1"/>
          </p:cNvSpPr>
          <p:nvPr>
            <p:ph type="dt" sz="half" idx="14"/>
          </p:nvPr>
        </p:nvSpPr>
        <p:spPr/>
        <p:txBody>
          <a:bodyPr/>
          <a:lstStyle/>
          <a:p>
            <a:fld id="{5A648A70-83CF-4E49-9808-06D21AC6D48F}" type="datetime4">
              <a:rPr lang="en-US" smtClean="0">
                <a:solidFill>
                  <a:schemeClr val="bg2">
                    <a:lumMod val="75000"/>
                  </a:schemeClr>
                </a:solidFill>
              </a:rPr>
              <a:t>April 10, 2023</a:t>
            </a:fld>
            <a:endParaRPr lang="en-US" dirty="0">
              <a:solidFill>
                <a:schemeClr val="bg2">
                  <a:lumMod val="75000"/>
                </a:schemeClr>
              </a:solidFill>
            </a:endParaRPr>
          </a:p>
        </p:txBody>
      </p:sp>
      <p:sp>
        <p:nvSpPr>
          <p:cNvPr id="5" name="Footer Placeholder 4">
            <a:extLst>
              <a:ext uri="{FF2B5EF4-FFF2-40B4-BE49-F238E27FC236}">
                <a16:creationId xmlns:a16="http://schemas.microsoft.com/office/drawing/2014/main" id="{381670E6-3C41-1E14-5176-E41BE67D0940}"/>
              </a:ext>
            </a:extLst>
          </p:cNvPr>
          <p:cNvSpPr>
            <a:spLocks noGrp="1"/>
          </p:cNvSpPr>
          <p:nvPr>
            <p:ph type="ftr" sz="quarter" idx="15"/>
          </p:nvPr>
        </p:nvSpPr>
        <p:spPr/>
        <p:txBody>
          <a:bodyPr/>
          <a:lstStyle/>
          <a:p>
            <a:r>
              <a:rPr lang="en-US">
                <a:solidFill>
                  <a:srgbClr val="FFFFFF">
                    <a:lumMod val="75000"/>
                  </a:srgbClr>
                </a:solidFill>
              </a:rPr>
              <a:t>© 2021 Trellance, Inc. All rights reserved.</a:t>
            </a:r>
            <a:endParaRPr lang="en-US" dirty="0">
              <a:solidFill>
                <a:srgbClr val="FFFFFF">
                  <a:lumMod val="75000"/>
                </a:srgbClr>
              </a:solidFill>
            </a:endParaRPr>
          </a:p>
        </p:txBody>
      </p:sp>
      <p:sp>
        <p:nvSpPr>
          <p:cNvPr id="6" name="Slide Number Placeholder 5">
            <a:extLst>
              <a:ext uri="{FF2B5EF4-FFF2-40B4-BE49-F238E27FC236}">
                <a16:creationId xmlns:a16="http://schemas.microsoft.com/office/drawing/2014/main" id="{EFD4A0DD-291F-C3D5-4D70-4C62FD2EC392}"/>
              </a:ext>
            </a:extLst>
          </p:cNvPr>
          <p:cNvSpPr>
            <a:spLocks noGrp="1"/>
          </p:cNvSpPr>
          <p:nvPr>
            <p:ph type="sldNum" sz="quarter" idx="16"/>
          </p:nvPr>
        </p:nvSpPr>
        <p:spPr/>
        <p:txBody>
          <a:bodyPr/>
          <a:lstStyle/>
          <a:p>
            <a:fld id="{2533969A-88D7-D043-9145-D433A02B4603}" type="slidenum">
              <a:rPr lang="en-US" smtClean="0"/>
              <a:pPr/>
              <a:t>23</a:t>
            </a:fld>
            <a:endParaRPr lang="en-US" dirty="0"/>
          </a:p>
        </p:txBody>
      </p:sp>
      <p:pic>
        <p:nvPicPr>
          <p:cNvPr id="2" name="Picture 1" descr="Icon&#10;&#10;Description automatically generated">
            <a:extLst>
              <a:ext uri="{FF2B5EF4-FFF2-40B4-BE49-F238E27FC236}">
                <a16:creationId xmlns:a16="http://schemas.microsoft.com/office/drawing/2014/main" id="{3356C50E-FAAD-295B-02A6-ED51AD99D27A}"/>
              </a:ext>
            </a:extLst>
          </p:cNvPr>
          <p:cNvPicPr>
            <a:picLocks noChangeAspect="1"/>
          </p:cNvPicPr>
          <p:nvPr/>
        </p:nvPicPr>
        <p:blipFill>
          <a:blip r:embed="rId2"/>
          <a:stretch>
            <a:fillRect/>
          </a:stretch>
        </p:blipFill>
        <p:spPr>
          <a:xfrm>
            <a:off x="10540766" y="272749"/>
            <a:ext cx="556308" cy="525826"/>
          </a:xfrm>
          <a:prstGeom prst="rect">
            <a:avLst/>
          </a:prstGeom>
        </p:spPr>
      </p:pic>
      <p:pic>
        <p:nvPicPr>
          <p:cNvPr id="11" name="Content Placeholder 10" descr="Graphical user interface, application, table, Excel&#10;&#10;Description automatically generated">
            <a:extLst>
              <a:ext uri="{FF2B5EF4-FFF2-40B4-BE49-F238E27FC236}">
                <a16:creationId xmlns:a16="http://schemas.microsoft.com/office/drawing/2014/main" id="{9E570847-B16A-D83C-23D4-973A7E69A442}"/>
              </a:ext>
            </a:extLst>
          </p:cNvPr>
          <p:cNvPicPr>
            <a:picLocks noGrp="1" noChangeAspect="1"/>
          </p:cNvPicPr>
          <p:nvPr>
            <p:ph sz="quarter" idx="13"/>
          </p:nvPr>
        </p:nvPicPr>
        <p:blipFill>
          <a:blip r:embed="rId3"/>
          <a:stretch>
            <a:fillRect/>
          </a:stretch>
        </p:blipFill>
        <p:spPr>
          <a:xfrm>
            <a:off x="1180818" y="1377243"/>
            <a:ext cx="9178705" cy="4799622"/>
          </a:xfrm>
        </p:spPr>
      </p:pic>
    </p:spTree>
    <p:extLst>
      <p:ext uri="{BB962C8B-B14F-4D97-AF65-F5344CB8AC3E}">
        <p14:creationId xmlns:p14="http://schemas.microsoft.com/office/powerpoint/2010/main" val="42109688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6049D59-1BCE-7C54-3968-81398316EC9D}"/>
              </a:ext>
            </a:extLst>
          </p:cNvPr>
          <p:cNvSpPr>
            <a:spLocks noGrp="1"/>
          </p:cNvSpPr>
          <p:nvPr>
            <p:ph type="title"/>
          </p:nvPr>
        </p:nvSpPr>
        <p:spPr>
          <a:xfrm>
            <a:off x="548640" y="488561"/>
            <a:ext cx="9061891" cy="365125"/>
          </a:xfrm>
        </p:spPr>
        <p:txBody>
          <a:bodyPr/>
          <a:lstStyle/>
          <a:p>
            <a:r>
              <a:rPr lang="en-US" sz="2800" dirty="0">
                <a:latin typeface="Georgia" panose="02040502050405020303" pitchFamily="18" charset="0"/>
              </a:rPr>
              <a:t>Power BI Desktop Model view /Pivot</a:t>
            </a:r>
          </a:p>
        </p:txBody>
      </p:sp>
      <p:sp>
        <p:nvSpPr>
          <p:cNvPr id="4" name="Date Placeholder 3">
            <a:extLst>
              <a:ext uri="{FF2B5EF4-FFF2-40B4-BE49-F238E27FC236}">
                <a16:creationId xmlns:a16="http://schemas.microsoft.com/office/drawing/2014/main" id="{1DE92819-4AE0-8BE5-8B85-C634D4AD75E2}"/>
              </a:ext>
            </a:extLst>
          </p:cNvPr>
          <p:cNvSpPr>
            <a:spLocks noGrp="1"/>
          </p:cNvSpPr>
          <p:nvPr>
            <p:ph type="dt" sz="half" idx="14"/>
          </p:nvPr>
        </p:nvSpPr>
        <p:spPr/>
        <p:txBody>
          <a:bodyPr/>
          <a:lstStyle/>
          <a:p>
            <a:fld id="{5A648A70-83CF-4E49-9808-06D21AC6D48F}" type="datetime4">
              <a:rPr lang="en-US" smtClean="0">
                <a:solidFill>
                  <a:schemeClr val="bg2">
                    <a:lumMod val="75000"/>
                  </a:schemeClr>
                </a:solidFill>
              </a:rPr>
              <a:t>April 10, 2023</a:t>
            </a:fld>
            <a:endParaRPr lang="en-US" dirty="0">
              <a:solidFill>
                <a:schemeClr val="bg2">
                  <a:lumMod val="75000"/>
                </a:schemeClr>
              </a:solidFill>
            </a:endParaRPr>
          </a:p>
        </p:txBody>
      </p:sp>
      <p:sp>
        <p:nvSpPr>
          <p:cNvPr id="5" name="Footer Placeholder 4">
            <a:extLst>
              <a:ext uri="{FF2B5EF4-FFF2-40B4-BE49-F238E27FC236}">
                <a16:creationId xmlns:a16="http://schemas.microsoft.com/office/drawing/2014/main" id="{1F29AA74-F268-2CF5-8B17-76FA6B51A67A}"/>
              </a:ext>
            </a:extLst>
          </p:cNvPr>
          <p:cNvSpPr>
            <a:spLocks noGrp="1"/>
          </p:cNvSpPr>
          <p:nvPr>
            <p:ph type="ftr" sz="quarter" idx="15"/>
          </p:nvPr>
        </p:nvSpPr>
        <p:spPr/>
        <p:txBody>
          <a:bodyPr/>
          <a:lstStyle/>
          <a:p>
            <a:r>
              <a:rPr lang="en-US">
                <a:solidFill>
                  <a:srgbClr val="FFFFFF">
                    <a:lumMod val="75000"/>
                  </a:srgbClr>
                </a:solidFill>
              </a:rPr>
              <a:t>© 2021 Trellance, Inc. All rights reserved.</a:t>
            </a:r>
            <a:endParaRPr lang="en-US" dirty="0">
              <a:solidFill>
                <a:srgbClr val="FFFFFF">
                  <a:lumMod val="75000"/>
                </a:srgbClr>
              </a:solidFill>
            </a:endParaRPr>
          </a:p>
        </p:txBody>
      </p:sp>
      <p:sp>
        <p:nvSpPr>
          <p:cNvPr id="6" name="Slide Number Placeholder 5">
            <a:extLst>
              <a:ext uri="{FF2B5EF4-FFF2-40B4-BE49-F238E27FC236}">
                <a16:creationId xmlns:a16="http://schemas.microsoft.com/office/drawing/2014/main" id="{0901447C-E27D-4491-549A-103FCD9CFEAB}"/>
              </a:ext>
            </a:extLst>
          </p:cNvPr>
          <p:cNvSpPr>
            <a:spLocks noGrp="1"/>
          </p:cNvSpPr>
          <p:nvPr>
            <p:ph type="sldNum" sz="quarter" idx="16"/>
          </p:nvPr>
        </p:nvSpPr>
        <p:spPr/>
        <p:txBody>
          <a:bodyPr/>
          <a:lstStyle/>
          <a:p>
            <a:fld id="{2533969A-88D7-D043-9145-D433A02B4603}" type="slidenum">
              <a:rPr lang="en-US" smtClean="0"/>
              <a:pPr/>
              <a:t>24</a:t>
            </a:fld>
            <a:endParaRPr lang="en-US" dirty="0"/>
          </a:p>
        </p:txBody>
      </p:sp>
      <p:pic>
        <p:nvPicPr>
          <p:cNvPr id="2" name="Picture 1" descr="Icon&#10;&#10;Description automatically generated">
            <a:extLst>
              <a:ext uri="{FF2B5EF4-FFF2-40B4-BE49-F238E27FC236}">
                <a16:creationId xmlns:a16="http://schemas.microsoft.com/office/drawing/2014/main" id="{8085C5AD-1672-338C-E66A-E600AA96073C}"/>
              </a:ext>
            </a:extLst>
          </p:cNvPr>
          <p:cNvPicPr>
            <a:picLocks noChangeAspect="1"/>
          </p:cNvPicPr>
          <p:nvPr/>
        </p:nvPicPr>
        <p:blipFill>
          <a:blip r:embed="rId2"/>
          <a:stretch>
            <a:fillRect/>
          </a:stretch>
        </p:blipFill>
        <p:spPr>
          <a:xfrm>
            <a:off x="10540766" y="272749"/>
            <a:ext cx="556308" cy="525826"/>
          </a:xfrm>
          <a:prstGeom prst="rect">
            <a:avLst/>
          </a:prstGeom>
        </p:spPr>
      </p:pic>
      <p:pic>
        <p:nvPicPr>
          <p:cNvPr id="17" name="Content Placeholder 16" descr="Graphical user interface, application, table&#10;&#10;Description automatically generated">
            <a:extLst>
              <a:ext uri="{FF2B5EF4-FFF2-40B4-BE49-F238E27FC236}">
                <a16:creationId xmlns:a16="http://schemas.microsoft.com/office/drawing/2014/main" id="{96D76CBC-4E98-A847-C378-1355AFA5FD94}"/>
              </a:ext>
            </a:extLst>
          </p:cNvPr>
          <p:cNvPicPr>
            <a:picLocks noGrp="1" noChangeAspect="1"/>
          </p:cNvPicPr>
          <p:nvPr>
            <p:ph sz="quarter" idx="13"/>
          </p:nvPr>
        </p:nvPicPr>
        <p:blipFill>
          <a:blip r:embed="rId3"/>
          <a:stretch>
            <a:fillRect/>
          </a:stretch>
        </p:blipFill>
        <p:spPr>
          <a:xfrm>
            <a:off x="867747" y="1278295"/>
            <a:ext cx="9165056" cy="4842588"/>
          </a:xfrm>
        </p:spPr>
      </p:pic>
    </p:spTree>
    <p:extLst>
      <p:ext uri="{BB962C8B-B14F-4D97-AF65-F5344CB8AC3E}">
        <p14:creationId xmlns:p14="http://schemas.microsoft.com/office/powerpoint/2010/main" val="29747094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255D89D-463C-9025-56DC-0216689F0EA2}"/>
              </a:ext>
            </a:extLst>
          </p:cNvPr>
          <p:cNvSpPr>
            <a:spLocks noGrp="1"/>
          </p:cNvSpPr>
          <p:nvPr>
            <p:ph type="ctrTitle"/>
          </p:nvPr>
        </p:nvSpPr>
        <p:spPr>
          <a:xfrm>
            <a:off x="1065229" y="2000805"/>
            <a:ext cx="9238268" cy="852488"/>
          </a:xfrm>
        </p:spPr>
        <p:txBody>
          <a:bodyPr/>
          <a:lstStyle/>
          <a:p>
            <a:pPr algn="ctr"/>
            <a:r>
              <a:rPr lang="en-US" sz="3200" dirty="0">
                <a:latin typeface="Georgia" panose="02040502050405020303" pitchFamily="18" charset="0"/>
                <a:cs typeface="Calibri" panose="020F0502020204030204" pitchFamily="34" charset="0"/>
              </a:rPr>
              <a:t>Power Query Editor (Transformations)</a:t>
            </a:r>
          </a:p>
        </p:txBody>
      </p:sp>
      <p:sp>
        <p:nvSpPr>
          <p:cNvPr id="4" name="Date Placeholder 3">
            <a:extLst>
              <a:ext uri="{FF2B5EF4-FFF2-40B4-BE49-F238E27FC236}">
                <a16:creationId xmlns:a16="http://schemas.microsoft.com/office/drawing/2014/main" id="{67683587-2084-BE2E-0E1F-EECA924C0C8B}"/>
              </a:ext>
            </a:extLst>
          </p:cNvPr>
          <p:cNvSpPr>
            <a:spLocks noGrp="1"/>
          </p:cNvSpPr>
          <p:nvPr>
            <p:ph type="dt" sz="half" idx="10"/>
          </p:nvPr>
        </p:nvSpPr>
        <p:spPr/>
        <p:txBody>
          <a:bodyPr/>
          <a:lstStyle/>
          <a:p>
            <a:fld id="{5A648A70-83CF-4E49-9808-06D21AC6D48F}" type="datetime4">
              <a:rPr lang="en-US" smtClean="0">
                <a:solidFill>
                  <a:schemeClr val="bg2">
                    <a:lumMod val="75000"/>
                  </a:schemeClr>
                </a:solidFill>
              </a:rPr>
              <a:t>April 10, 2023</a:t>
            </a:fld>
            <a:endParaRPr lang="en-US" dirty="0">
              <a:solidFill>
                <a:schemeClr val="bg2">
                  <a:lumMod val="75000"/>
                </a:schemeClr>
              </a:solidFill>
            </a:endParaRPr>
          </a:p>
        </p:txBody>
      </p:sp>
      <p:sp>
        <p:nvSpPr>
          <p:cNvPr id="5" name="Footer Placeholder 4">
            <a:extLst>
              <a:ext uri="{FF2B5EF4-FFF2-40B4-BE49-F238E27FC236}">
                <a16:creationId xmlns:a16="http://schemas.microsoft.com/office/drawing/2014/main" id="{0E2DFA90-5F83-2177-0AA1-BF9E0EE78C5E}"/>
              </a:ext>
            </a:extLst>
          </p:cNvPr>
          <p:cNvSpPr>
            <a:spLocks noGrp="1"/>
          </p:cNvSpPr>
          <p:nvPr>
            <p:ph type="ftr" sz="quarter" idx="11"/>
          </p:nvPr>
        </p:nvSpPr>
        <p:spPr/>
        <p:txBody>
          <a:bodyPr/>
          <a:lstStyle/>
          <a:p>
            <a:r>
              <a:rPr lang="en-US">
                <a:solidFill>
                  <a:srgbClr val="FFFFFF">
                    <a:lumMod val="75000"/>
                  </a:srgbClr>
                </a:solidFill>
              </a:rPr>
              <a:t>© 2021 Trellance, Inc. All rights reserved.</a:t>
            </a:r>
            <a:endParaRPr lang="en-US" dirty="0">
              <a:solidFill>
                <a:srgbClr val="FFFFFF">
                  <a:lumMod val="75000"/>
                </a:srgbClr>
              </a:solidFill>
            </a:endParaRPr>
          </a:p>
        </p:txBody>
      </p:sp>
      <p:sp>
        <p:nvSpPr>
          <p:cNvPr id="6" name="Slide Number Placeholder 5">
            <a:extLst>
              <a:ext uri="{FF2B5EF4-FFF2-40B4-BE49-F238E27FC236}">
                <a16:creationId xmlns:a16="http://schemas.microsoft.com/office/drawing/2014/main" id="{C6D1FB0D-5E3C-8A6D-C25C-88FF4D2F84F3}"/>
              </a:ext>
            </a:extLst>
          </p:cNvPr>
          <p:cNvSpPr>
            <a:spLocks noGrp="1"/>
          </p:cNvSpPr>
          <p:nvPr>
            <p:ph type="sldNum" sz="quarter" idx="12"/>
          </p:nvPr>
        </p:nvSpPr>
        <p:spPr/>
        <p:txBody>
          <a:bodyPr/>
          <a:lstStyle/>
          <a:p>
            <a:fld id="{2533969A-88D7-D043-9145-D433A02B4603}" type="slidenum">
              <a:rPr lang="en-US" smtClean="0"/>
              <a:pPr/>
              <a:t>25</a:t>
            </a:fld>
            <a:endParaRPr lang="en-US" dirty="0"/>
          </a:p>
        </p:txBody>
      </p:sp>
      <p:pic>
        <p:nvPicPr>
          <p:cNvPr id="2" name="Picture 1" descr="Icon&#10;&#10;Description automatically generated">
            <a:extLst>
              <a:ext uri="{FF2B5EF4-FFF2-40B4-BE49-F238E27FC236}">
                <a16:creationId xmlns:a16="http://schemas.microsoft.com/office/drawing/2014/main" id="{672D87A4-17FD-43CB-806B-804099A138BD}"/>
              </a:ext>
            </a:extLst>
          </p:cNvPr>
          <p:cNvPicPr>
            <a:picLocks noChangeAspect="1"/>
          </p:cNvPicPr>
          <p:nvPr/>
        </p:nvPicPr>
        <p:blipFill>
          <a:blip r:embed="rId2"/>
          <a:stretch>
            <a:fillRect/>
          </a:stretch>
        </p:blipFill>
        <p:spPr>
          <a:xfrm>
            <a:off x="5128055" y="272749"/>
            <a:ext cx="556308" cy="525826"/>
          </a:xfrm>
          <a:prstGeom prst="rect">
            <a:avLst/>
          </a:prstGeom>
        </p:spPr>
      </p:pic>
    </p:spTree>
    <p:extLst>
      <p:ext uri="{BB962C8B-B14F-4D97-AF65-F5344CB8AC3E}">
        <p14:creationId xmlns:p14="http://schemas.microsoft.com/office/powerpoint/2010/main" val="16009084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69AE8F6-467A-B8D8-B568-54D22447EFCB}"/>
              </a:ext>
            </a:extLst>
          </p:cNvPr>
          <p:cNvSpPr>
            <a:spLocks noGrp="1"/>
          </p:cNvSpPr>
          <p:nvPr>
            <p:ph sz="quarter" idx="13"/>
          </p:nvPr>
        </p:nvSpPr>
        <p:spPr>
          <a:xfrm>
            <a:off x="548640" y="1219200"/>
            <a:ext cx="10687175" cy="4977414"/>
          </a:xfrm>
        </p:spPr>
        <p:txBody>
          <a:bodyPr/>
          <a:lstStyle/>
          <a:p>
            <a:pPr marL="0" indent="0">
              <a:buNone/>
            </a:pPr>
            <a:r>
              <a:rPr lang="en-US" sz="2000" b="0" i="0" dirty="0">
                <a:solidFill>
                  <a:srgbClr val="161616"/>
                </a:solidFill>
                <a:effectLst/>
                <a:latin typeface="Georgia" panose="02040502050405020303" pitchFamily="18" charset="0"/>
              </a:rPr>
              <a:t>Power BI Desktop also comes with Power Query Editor. </a:t>
            </a:r>
          </a:p>
          <a:p>
            <a:pPr marL="0" indent="0">
              <a:buNone/>
            </a:pPr>
            <a:r>
              <a:rPr lang="en-US" sz="2000" b="0" i="0" dirty="0">
                <a:solidFill>
                  <a:srgbClr val="161616"/>
                </a:solidFill>
                <a:effectLst/>
                <a:latin typeface="Georgia" panose="02040502050405020303" pitchFamily="18" charset="0"/>
              </a:rPr>
              <a:t>Use Power Query Editor to connect to one or many data sources, shape and transform the data to meet your needs, then load that model into Power BI Desktop.</a:t>
            </a:r>
            <a:endParaRPr lang="en-US" sz="2000" dirty="0">
              <a:latin typeface="Georgia" panose="02040502050405020303" pitchFamily="18" charset="0"/>
            </a:endParaRPr>
          </a:p>
        </p:txBody>
      </p:sp>
      <p:sp>
        <p:nvSpPr>
          <p:cNvPr id="3" name="Title 2">
            <a:extLst>
              <a:ext uri="{FF2B5EF4-FFF2-40B4-BE49-F238E27FC236}">
                <a16:creationId xmlns:a16="http://schemas.microsoft.com/office/drawing/2014/main" id="{03118373-4B0D-DDB0-B3EC-2B663C622381}"/>
              </a:ext>
            </a:extLst>
          </p:cNvPr>
          <p:cNvSpPr>
            <a:spLocks noGrp="1"/>
          </p:cNvSpPr>
          <p:nvPr>
            <p:ph type="title"/>
          </p:nvPr>
        </p:nvSpPr>
        <p:spPr>
          <a:xfrm>
            <a:off x="548640" y="488561"/>
            <a:ext cx="10687175" cy="529239"/>
          </a:xfrm>
        </p:spPr>
        <p:txBody>
          <a:bodyPr/>
          <a:lstStyle/>
          <a:p>
            <a:r>
              <a:rPr lang="en-US" sz="2800" dirty="0">
                <a:latin typeface="Georgia" panose="02040502050405020303" pitchFamily="18" charset="0"/>
              </a:rPr>
              <a:t>Power Query Editor Overview</a:t>
            </a:r>
          </a:p>
        </p:txBody>
      </p:sp>
      <p:sp>
        <p:nvSpPr>
          <p:cNvPr id="4" name="Date Placeholder 3">
            <a:extLst>
              <a:ext uri="{FF2B5EF4-FFF2-40B4-BE49-F238E27FC236}">
                <a16:creationId xmlns:a16="http://schemas.microsoft.com/office/drawing/2014/main" id="{594949EC-D02D-DD48-CC37-F20D82B855C1}"/>
              </a:ext>
            </a:extLst>
          </p:cNvPr>
          <p:cNvSpPr>
            <a:spLocks noGrp="1"/>
          </p:cNvSpPr>
          <p:nvPr>
            <p:ph type="dt" sz="half" idx="14"/>
          </p:nvPr>
        </p:nvSpPr>
        <p:spPr/>
        <p:txBody>
          <a:bodyPr/>
          <a:lstStyle/>
          <a:p>
            <a:fld id="{5A648A70-83CF-4E49-9808-06D21AC6D48F}" type="datetime4">
              <a:rPr lang="en-US" smtClean="0">
                <a:solidFill>
                  <a:schemeClr val="bg2">
                    <a:lumMod val="75000"/>
                  </a:schemeClr>
                </a:solidFill>
              </a:rPr>
              <a:t>April 10, 2023</a:t>
            </a:fld>
            <a:endParaRPr lang="en-US" dirty="0">
              <a:solidFill>
                <a:schemeClr val="bg2">
                  <a:lumMod val="75000"/>
                </a:schemeClr>
              </a:solidFill>
            </a:endParaRPr>
          </a:p>
        </p:txBody>
      </p:sp>
      <p:sp>
        <p:nvSpPr>
          <p:cNvPr id="5" name="Footer Placeholder 4">
            <a:extLst>
              <a:ext uri="{FF2B5EF4-FFF2-40B4-BE49-F238E27FC236}">
                <a16:creationId xmlns:a16="http://schemas.microsoft.com/office/drawing/2014/main" id="{3E81105D-3396-4537-DDF6-AA49E7AD05D5}"/>
              </a:ext>
            </a:extLst>
          </p:cNvPr>
          <p:cNvSpPr>
            <a:spLocks noGrp="1"/>
          </p:cNvSpPr>
          <p:nvPr>
            <p:ph type="ftr" sz="quarter" idx="15"/>
          </p:nvPr>
        </p:nvSpPr>
        <p:spPr/>
        <p:txBody>
          <a:bodyPr/>
          <a:lstStyle/>
          <a:p>
            <a:r>
              <a:rPr lang="en-US">
                <a:solidFill>
                  <a:srgbClr val="FFFFFF">
                    <a:lumMod val="75000"/>
                  </a:srgbClr>
                </a:solidFill>
              </a:rPr>
              <a:t>© 2021 Trellance, Inc. All rights reserved.</a:t>
            </a:r>
            <a:endParaRPr lang="en-US" dirty="0">
              <a:solidFill>
                <a:srgbClr val="FFFFFF">
                  <a:lumMod val="75000"/>
                </a:srgbClr>
              </a:solidFill>
            </a:endParaRPr>
          </a:p>
        </p:txBody>
      </p:sp>
      <p:sp>
        <p:nvSpPr>
          <p:cNvPr id="6" name="Slide Number Placeholder 5">
            <a:extLst>
              <a:ext uri="{FF2B5EF4-FFF2-40B4-BE49-F238E27FC236}">
                <a16:creationId xmlns:a16="http://schemas.microsoft.com/office/drawing/2014/main" id="{D1A1667C-A97F-5504-B8BD-62760517B2B6}"/>
              </a:ext>
            </a:extLst>
          </p:cNvPr>
          <p:cNvSpPr>
            <a:spLocks noGrp="1"/>
          </p:cNvSpPr>
          <p:nvPr>
            <p:ph type="sldNum" sz="quarter" idx="16"/>
          </p:nvPr>
        </p:nvSpPr>
        <p:spPr/>
        <p:txBody>
          <a:bodyPr/>
          <a:lstStyle/>
          <a:p>
            <a:fld id="{2533969A-88D7-D043-9145-D433A02B4603}" type="slidenum">
              <a:rPr lang="en-US" smtClean="0"/>
              <a:pPr/>
              <a:t>26</a:t>
            </a:fld>
            <a:endParaRPr lang="en-US" dirty="0"/>
          </a:p>
        </p:txBody>
      </p:sp>
      <p:pic>
        <p:nvPicPr>
          <p:cNvPr id="8" name="Picture 7" descr="Graphical user interface&#10;&#10;Description automatically generated with medium confidence">
            <a:extLst>
              <a:ext uri="{FF2B5EF4-FFF2-40B4-BE49-F238E27FC236}">
                <a16:creationId xmlns:a16="http://schemas.microsoft.com/office/drawing/2014/main" id="{D71AA35D-20E3-AA40-4E2D-8652858BC8BC}"/>
              </a:ext>
            </a:extLst>
          </p:cNvPr>
          <p:cNvPicPr>
            <a:picLocks noChangeAspect="1"/>
          </p:cNvPicPr>
          <p:nvPr/>
        </p:nvPicPr>
        <p:blipFill>
          <a:blip r:embed="rId3"/>
          <a:stretch>
            <a:fillRect/>
          </a:stretch>
        </p:blipFill>
        <p:spPr>
          <a:xfrm>
            <a:off x="4761344" y="2530734"/>
            <a:ext cx="6416596" cy="1661304"/>
          </a:xfrm>
          <a:prstGeom prst="rect">
            <a:avLst/>
          </a:prstGeom>
        </p:spPr>
      </p:pic>
      <p:pic>
        <p:nvPicPr>
          <p:cNvPr id="10" name="Picture 9" descr="Graphical user interface, text, application&#10;&#10;Description automatically generated">
            <a:extLst>
              <a:ext uri="{FF2B5EF4-FFF2-40B4-BE49-F238E27FC236}">
                <a16:creationId xmlns:a16="http://schemas.microsoft.com/office/drawing/2014/main" id="{376A60C8-216D-3872-4ADA-4893AC9B67E7}"/>
              </a:ext>
            </a:extLst>
          </p:cNvPr>
          <p:cNvPicPr>
            <a:picLocks noChangeAspect="1"/>
          </p:cNvPicPr>
          <p:nvPr/>
        </p:nvPicPr>
        <p:blipFill>
          <a:blip r:embed="rId4"/>
          <a:stretch>
            <a:fillRect/>
          </a:stretch>
        </p:blipFill>
        <p:spPr>
          <a:xfrm>
            <a:off x="699530" y="4634734"/>
            <a:ext cx="6904318" cy="1641748"/>
          </a:xfrm>
          <a:prstGeom prst="rect">
            <a:avLst/>
          </a:prstGeom>
        </p:spPr>
      </p:pic>
      <p:pic>
        <p:nvPicPr>
          <p:cNvPr id="7" name="Picture 6" descr="Icon&#10;&#10;Description automatically generated">
            <a:extLst>
              <a:ext uri="{FF2B5EF4-FFF2-40B4-BE49-F238E27FC236}">
                <a16:creationId xmlns:a16="http://schemas.microsoft.com/office/drawing/2014/main" id="{22B082DD-9295-AAC4-DC36-2C23BE00782A}"/>
              </a:ext>
            </a:extLst>
          </p:cNvPr>
          <p:cNvPicPr>
            <a:picLocks noChangeAspect="1"/>
          </p:cNvPicPr>
          <p:nvPr/>
        </p:nvPicPr>
        <p:blipFill>
          <a:blip r:embed="rId5"/>
          <a:stretch>
            <a:fillRect/>
          </a:stretch>
        </p:blipFill>
        <p:spPr>
          <a:xfrm>
            <a:off x="10540766" y="272749"/>
            <a:ext cx="556308" cy="525826"/>
          </a:xfrm>
          <a:prstGeom prst="rect">
            <a:avLst/>
          </a:prstGeom>
        </p:spPr>
      </p:pic>
    </p:spTree>
    <p:extLst>
      <p:ext uri="{BB962C8B-B14F-4D97-AF65-F5344CB8AC3E}">
        <p14:creationId xmlns:p14="http://schemas.microsoft.com/office/powerpoint/2010/main" val="26224275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Graphical user interface, table, Excel&#10;&#10;Description automatically generated">
            <a:extLst>
              <a:ext uri="{FF2B5EF4-FFF2-40B4-BE49-F238E27FC236}">
                <a16:creationId xmlns:a16="http://schemas.microsoft.com/office/drawing/2014/main" id="{54FC4ECF-D928-ABEE-42A1-FF6464909880}"/>
              </a:ext>
            </a:extLst>
          </p:cNvPr>
          <p:cNvPicPr>
            <a:picLocks noGrp="1" noChangeAspect="1"/>
          </p:cNvPicPr>
          <p:nvPr>
            <p:ph sz="quarter" idx="13"/>
          </p:nvPr>
        </p:nvPicPr>
        <p:blipFill>
          <a:blip r:embed="rId2"/>
          <a:stretch>
            <a:fillRect/>
          </a:stretch>
        </p:blipFill>
        <p:spPr>
          <a:xfrm>
            <a:off x="4681461" y="1286007"/>
            <a:ext cx="6965709" cy="3977797"/>
          </a:xfrm>
        </p:spPr>
      </p:pic>
      <p:sp>
        <p:nvSpPr>
          <p:cNvPr id="3" name="Title 2">
            <a:extLst>
              <a:ext uri="{FF2B5EF4-FFF2-40B4-BE49-F238E27FC236}">
                <a16:creationId xmlns:a16="http://schemas.microsoft.com/office/drawing/2014/main" id="{147143AB-57DC-F89D-C84E-E282F97E4E7E}"/>
              </a:ext>
            </a:extLst>
          </p:cNvPr>
          <p:cNvSpPr>
            <a:spLocks noGrp="1"/>
          </p:cNvSpPr>
          <p:nvPr>
            <p:ph type="title"/>
          </p:nvPr>
        </p:nvSpPr>
        <p:spPr>
          <a:xfrm>
            <a:off x="548640" y="488561"/>
            <a:ext cx="10687175" cy="364901"/>
          </a:xfrm>
        </p:spPr>
        <p:txBody>
          <a:bodyPr/>
          <a:lstStyle/>
          <a:p>
            <a:r>
              <a:rPr lang="en-US" sz="2800" dirty="0">
                <a:latin typeface="Georgia" panose="02040502050405020303" pitchFamily="18" charset="0"/>
              </a:rPr>
              <a:t>Contd..</a:t>
            </a:r>
          </a:p>
        </p:txBody>
      </p:sp>
      <p:sp>
        <p:nvSpPr>
          <p:cNvPr id="4" name="Date Placeholder 3">
            <a:extLst>
              <a:ext uri="{FF2B5EF4-FFF2-40B4-BE49-F238E27FC236}">
                <a16:creationId xmlns:a16="http://schemas.microsoft.com/office/drawing/2014/main" id="{50FB7DFA-026B-3E17-B41F-E9056D2031B3}"/>
              </a:ext>
            </a:extLst>
          </p:cNvPr>
          <p:cNvSpPr>
            <a:spLocks noGrp="1"/>
          </p:cNvSpPr>
          <p:nvPr>
            <p:ph type="dt" sz="half" idx="14"/>
          </p:nvPr>
        </p:nvSpPr>
        <p:spPr/>
        <p:txBody>
          <a:bodyPr/>
          <a:lstStyle/>
          <a:p>
            <a:fld id="{5A648A70-83CF-4E49-9808-06D21AC6D48F}" type="datetime4">
              <a:rPr lang="en-US" smtClean="0">
                <a:solidFill>
                  <a:schemeClr val="bg2">
                    <a:lumMod val="75000"/>
                  </a:schemeClr>
                </a:solidFill>
              </a:rPr>
              <a:t>April 10, 2023</a:t>
            </a:fld>
            <a:endParaRPr lang="en-US" dirty="0">
              <a:solidFill>
                <a:schemeClr val="bg2">
                  <a:lumMod val="75000"/>
                </a:schemeClr>
              </a:solidFill>
            </a:endParaRPr>
          </a:p>
        </p:txBody>
      </p:sp>
      <p:sp>
        <p:nvSpPr>
          <p:cNvPr id="5" name="Footer Placeholder 4">
            <a:extLst>
              <a:ext uri="{FF2B5EF4-FFF2-40B4-BE49-F238E27FC236}">
                <a16:creationId xmlns:a16="http://schemas.microsoft.com/office/drawing/2014/main" id="{5B278517-D264-DAF6-F38A-13D5590FB364}"/>
              </a:ext>
            </a:extLst>
          </p:cNvPr>
          <p:cNvSpPr>
            <a:spLocks noGrp="1"/>
          </p:cNvSpPr>
          <p:nvPr>
            <p:ph type="ftr" sz="quarter" idx="15"/>
          </p:nvPr>
        </p:nvSpPr>
        <p:spPr/>
        <p:txBody>
          <a:bodyPr/>
          <a:lstStyle/>
          <a:p>
            <a:r>
              <a:rPr lang="en-US">
                <a:solidFill>
                  <a:srgbClr val="FFFFFF">
                    <a:lumMod val="75000"/>
                  </a:srgbClr>
                </a:solidFill>
              </a:rPr>
              <a:t>© 2021 Trellance, Inc. All rights reserved.</a:t>
            </a:r>
            <a:endParaRPr lang="en-US" dirty="0">
              <a:solidFill>
                <a:srgbClr val="FFFFFF">
                  <a:lumMod val="75000"/>
                </a:srgbClr>
              </a:solidFill>
            </a:endParaRPr>
          </a:p>
        </p:txBody>
      </p:sp>
      <p:sp>
        <p:nvSpPr>
          <p:cNvPr id="6" name="Slide Number Placeholder 5">
            <a:extLst>
              <a:ext uri="{FF2B5EF4-FFF2-40B4-BE49-F238E27FC236}">
                <a16:creationId xmlns:a16="http://schemas.microsoft.com/office/drawing/2014/main" id="{E12D7B2A-4DBE-798E-2169-CBE0651BF92E}"/>
              </a:ext>
            </a:extLst>
          </p:cNvPr>
          <p:cNvSpPr>
            <a:spLocks noGrp="1"/>
          </p:cNvSpPr>
          <p:nvPr>
            <p:ph type="sldNum" sz="quarter" idx="16"/>
          </p:nvPr>
        </p:nvSpPr>
        <p:spPr/>
        <p:txBody>
          <a:bodyPr/>
          <a:lstStyle/>
          <a:p>
            <a:fld id="{2533969A-88D7-D043-9145-D433A02B4603}" type="slidenum">
              <a:rPr lang="en-US" smtClean="0"/>
              <a:pPr/>
              <a:t>27</a:t>
            </a:fld>
            <a:endParaRPr lang="en-US" dirty="0"/>
          </a:p>
        </p:txBody>
      </p:sp>
      <p:cxnSp>
        <p:nvCxnSpPr>
          <p:cNvPr id="10" name="Straight Connector 9">
            <a:extLst>
              <a:ext uri="{FF2B5EF4-FFF2-40B4-BE49-F238E27FC236}">
                <a16:creationId xmlns:a16="http://schemas.microsoft.com/office/drawing/2014/main" id="{82075697-E973-E4A3-A922-534005F44EDC}"/>
              </a:ext>
            </a:extLst>
          </p:cNvPr>
          <p:cNvCxnSpPr>
            <a:cxnSpLocks/>
          </p:cNvCxnSpPr>
          <p:nvPr/>
        </p:nvCxnSpPr>
        <p:spPr>
          <a:xfrm>
            <a:off x="4364611" y="952106"/>
            <a:ext cx="0" cy="4892511"/>
          </a:xfrm>
          <a:prstGeom prst="line">
            <a:avLst/>
          </a:prstGeom>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D69EC41E-38FF-7477-3937-3AC67A53FE89}"/>
              </a:ext>
            </a:extLst>
          </p:cNvPr>
          <p:cNvSpPr txBox="1"/>
          <p:nvPr/>
        </p:nvSpPr>
        <p:spPr>
          <a:xfrm>
            <a:off x="465842" y="853462"/>
            <a:ext cx="3374626" cy="6709529"/>
          </a:xfrm>
          <a:prstGeom prst="rect">
            <a:avLst/>
          </a:prstGeom>
          <a:noFill/>
        </p:spPr>
        <p:txBody>
          <a:bodyPr wrap="square" rtlCol="0">
            <a:spAutoFit/>
          </a:bodyPr>
          <a:lstStyle/>
          <a:p>
            <a:endParaRPr lang="en-US" dirty="0"/>
          </a:p>
          <a:p>
            <a:pPr marL="342900" indent="-342900">
              <a:buAutoNum type="arabicPeriod"/>
            </a:pPr>
            <a:r>
              <a:rPr lang="en-US" b="1" dirty="0">
                <a:solidFill>
                  <a:schemeClr val="tx2"/>
                </a:solidFill>
                <a:latin typeface="Georgia" panose="02040502050405020303" pitchFamily="18" charset="0"/>
              </a:rPr>
              <a:t>Ribbon</a:t>
            </a:r>
          </a:p>
          <a:p>
            <a:r>
              <a:rPr lang="en-US" b="0" i="0" dirty="0">
                <a:solidFill>
                  <a:schemeClr val="tx2"/>
                </a:solidFill>
                <a:effectLst/>
                <a:latin typeface="Georgia" panose="02040502050405020303" pitchFamily="18" charset="0"/>
              </a:rPr>
              <a:t> many buttons are now active to    interact with the data in the query.</a:t>
            </a:r>
            <a:endParaRPr lang="en-US" dirty="0">
              <a:solidFill>
                <a:schemeClr val="tx2"/>
              </a:solidFill>
              <a:latin typeface="Georgia" panose="02040502050405020303" pitchFamily="18" charset="0"/>
            </a:endParaRPr>
          </a:p>
          <a:p>
            <a:pPr marL="342900" indent="-342900">
              <a:buAutoNum type="arabicPeriod"/>
            </a:pPr>
            <a:endParaRPr lang="en-US" dirty="0">
              <a:solidFill>
                <a:schemeClr val="tx2"/>
              </a:solidFill>
              <a:latin typeface="Georgia" panose="02040502050405020303" pitchFamily="18" charset="0"/>
            </a:endParaRPr>
          </a:p>
          <a:p>
            <a:pPr marL="342900" indent="-342900">
              <a:buAutoNum type="arabicPeriod" startAt="2"/>
            </a:pPr>
            <a:r>
              <a:rPr lang="en-US" b="1" dirty="0">
                <a:solidFill>
                  <a:schemeClr val="tx2"/>
                </a:solidFill>
                <a:latin typeface="Georgia" panose="02040502050405020303" pitchFamily="18" charset="0"/>
              </a:rPr>
              <a:t>Queries Pane</a:t>
            </a:r>
          </a:p>
          <a:p>
            <a:r>
              <a:rPr lang="en-US" b="0" i="0" dirty="0">
                <a:solidFill>
                  <a:schemeClr val="tx2"/>
                </a:solidFill>
                <a:effectLst/>
                <a:latin typeface="Georgia" panose="02040502050405020303" pitchFamily="18" charset="0"/>
              </a:rPr>
              <a:t>displays the number of active queries and the name of the query</a:t>
            </a:r>
          </a:p>
          <a:p>
            <a:endParaRPr lang="en-US" dirty="0">
              <a:solidFill>
                <a:schemeClr val="tx2"/>
              </a:solidFill>
              <a:latin typeface="Georgia" panose="02040502050405020303" pitchFamily="18" charset="0"/>
            </a:endParaRPr>
          </a:p>
          <a:p>
            <a:pPr marL="342900" indent="-342900">
              <a:buAutoNum type="arabicPeriod" startAt="3"/>
            </a:pPr>
            <a:r>
              <a:rPr lang="en-US" b="1" dirty="0">
                <a:solidFill>
                  <a:schemeClr val="tx2"/>
                </a:solidFill>
                <a:latin typeface="Georgia" panose="02040502050405020303" pitchFamily="18" charset="0"/>
              </a:rPr>
              <a:t>Data View</a:t>
            </a:r>
          </a:p>
          <a:p>
            <a:r>
              <a:rPr lang="en-US" dirty="0">
                <a:solidFill>
                  <a:schemeClr val="tx2"/>
                </a:solidFill>
                <a:latin typeface="Georgia" panose="02040502050405020303" pitchFamily="18" charset="0"/>
              </a:rPr>
              <a:t>     </a:t>
            </a:r>
            <a:r>
              <a:rPr lang="en-US" b="0" i="0" dirty="0">
                <a:solidFill>
                  <a:schemeClr val="tx2"/>
                </a:solidFill>
                <a:effectLst/>
                <a:latin typeface="Georgia" panose="02040502050405020303" pitchFamily="18" charset="0"/>
              </a:rPr>
              <a:t>In the center pane, or </a:t>
            </a:r>
            <a:r>
              <a:rPr lang="en-US" b="1" i="0" dirty="0">
                <a:solidFill>
                  <a:schemeClr val="tx2"/>
                </a:solidFill>
                <a:effectLst/>
                <a:latin typeface="Georgia" panose="02040502050405020303" pitchFamily="18" charset="0"/>
              </a:rPr>
              <a:t>Data</a:t>
            </a:r>
            <a:r>
              <a:rPr lang="en-US" b="0" i="0" dirty="0">
                <a:solidFill>
                  <a:schemeClr val="tx2"/>
                </a:solidFill>
                <a:effectLst/>
                <a:latin typeface="Georgia" panose="02040502050405020303" pitchFamily="18" charset="0"/>
              </a:rPr>
              <a:t> pane, data from the selected query is displayed.</a:t>
            </a:r>
            <a:endParaRPr lang="en-US" dirty="0">
              <a:solidFill>
                <a:schemeClr val="tx2"/>
              </a:solidFill>
              <a:latin typeface="Georgia" panose="02040502050405020303" pitchFamily="18" charset="0"/>
            </a:endParaRPr>
          </a:p>
          <a:p>
            <a:pPr marL="342900" indent="-342900">
              <a:buAutoNum type="arabicPeriod" startAt="3"/>
            </a:pPr>
            <a:endParaRPr lang="en-US" dirty="0">
              <a:solidFill>
                <a:schemeClr val="tx2"/>
              </a:solidFill>
              <a:latin typeface="Georgia" panose="02040502050405020303" pitchFamily="18" charset="0"/>
            </a:endParaRPr>
          </a:p>
          <a:p>
            <a:r>
              <a:rPr lang="en-US" b="1" dirty="0">
                <a:solidFill>
                  <a:schemeClr val="tx2"/>
                </a:solidFill>
                <a:latin typeface="Georgia" panose="02040502050405020303" pitchFamily="18" charset="0"/>
              </a:rPr>
              <a:t>4. Settings Pane</a:t>
            </a:r>
          </a:p>
          <a:p>
            <a:endParaRPr lang="en-US" dirty="0">
              <a:solidFill>
                <a:schemeClr val="tx2"/>
              </a:solidFill>
              <a:latin typeface="Georgia" panose="02040502050405020303" pitchFamily="18" charset="0"/>
            </a:endParaRPr>
          </a:p>
          <a:p>
            <a:r>
              <a:rPr lang="en-US" b="0" i="0" dirty="0">
                <a:solidFill>
                  <a:schemeClr val="tx2"/>
                </a:solidFill>
                <a:effectLst/>
                <a:latin typeface="Georgia" panose="02040502050405020303" pitchFamily="18" charset="0"/>
              </a:rPr>
              <a:t> </a:t>
            </a:r>
            <a:r>
              <a:rPr lang="en-US" b="1" i="0" dirty="0">
                <a:solidFill>
                  <a:schemeClr val="tx2"/>
                </a:solidFill>
                <a:effectLst/>
                <a:latin typeface="Georgia" panose="02040502050405020303" pitchFamily="18" charset="0"/>
              </a:rPr>
              <a:t>Query Settings</a:t>
            </a:r>
            <a:r>
              <a:rPr lang="en-US" b="0" i="0" dirty="0">
                <a:solidFill>
                  <a:schemeClr val="tx2"/>
                </a:solidFill>
                <a:effectLst/>
                <a:latin typeface="Georgia" panose="02040502050405020303" pitchFamily="18" charset="0"/>
              </a:rPr>
              <a:t> pane, is where all steps associated with a query are displayed.</a:t>
            </a:r>
            <a:endParaRPr lang="en-US" dirty="0">
              <a:solidFill>
                <a:schemeClr val="tx2"/>
              </a:solidFill>
              <a:latin typeface="Georgia" panose="02040502050405020303" pitchFamily="18" charset="0"/>
            </a:endParaRPr>
          </a:p>
          <a:p>
            <a:pPr marL="342900" indent="-342900">
              <a:buAutoNum type="arabicPeriod" startAt="3"/>
            </a:pPr>
            <a:endParaRPr lang="en-US" sz="1600" dirty="0">
              <a:latin typeface="Georgia" panose="02040502050405020303" pitchFamily="18" charset="0"/>
            </a:endParaRPr>
          </a:p>
          <a:p>
            <a:pPr marL="342900" indent="-342900">
              <a:buAutoNum type="arabicPeriod" startAt="2"/>
            </a:pPr>
            <a:endParaRPr lang="en-US" dirty="0"/>
          </a:p>
          <a:p>
            <a:pPr marL="342900" indent="-342900">
              <a:buAutoNum type="arabicPeriod" startAt="2"/>
            </a:pPr>
            <a:endParaRPr lang="en-US" dirty="0"/>
          </a:p>
        </p:txBody>
      </p:sp>
      <p:sp>
        <p:nvSpPr>
          <p:cNvPr id="13" name="TextBox 12">
            <a:extLst>
              <a:ext uri="{FF2B5EF4-FFF2-40B4-BE49-F238E27FC236}">
                <a16:creationId xmlns:a16="http://schemas.microsoft.com/office/drawing/2014/main" id="{A7E50169-0278-987D-A8CC-BD1E8071E472}"/>
              </a:ext>
            </a:extLst>
          </p:cNvPr>
          <p:cNvSpPr txBox="1"/>
          <p:nvPr/>
        </p:nvSpPr>
        <p:spPr>
          <a:xfrm>
            <a:off x="6862714" y="641023"/>
            <a:ext cx="2818614" cy="400110"/>
          </a:xfrm>
          <a:prstGeom prst="rect">
            <a:avLst/>
          </a:prstGeom>
          <a:noFill/>
        </p:spPr>
        <p:txBody>
          <a:bodyPr wrap="square" rtlCol="0">
            <a:spAutoFit/>
          </a:bodyPr>
          <a:lstStyle/>
          <a:p>
            <a:r>
              <a:rPr lang="en-US" sz="2000" dirty="0">
                <a:solidFill>
                  <a:schemeClr val="tx2"/>
                </a:solidFill>
                <a:latin typeface="Georgia" panose="02040502050405020303" pitchFamily="18" charset="0"/>
              </a:rPr>
              <a:t>Query Editor Preview</a:t>
            </a:r>
          </a:p>
        </p:txBody>
      </p:sp>
      <p:pic>
        <p:nvPicPr>
          <p:cNvPr id="2" name="Picture 1" descr="Icon&#10;&#10;Description automatically generated">
            <a:extLst>
              <a:ext uri="{FF2B5EF4-FFF2-40B4-BE49-F238E27FC236}">
                <a16:creationId xmlns:a16="http://schemas.microsoft.com/office/drawing/2014/main" id="{CB7B2B0A-9851-6541-6F28-3F58B0226183}"/>
              </a:ext>
            </a:extLst>
          </p:cNvPr>
          <p:cNvPicPr>
            <a:picLocks noChangeAspect="1"/>
          </p:cNvPicPr>
          <p:nvPr/>
        </p:nvPicPr>
        <p:blipFill>
          <a:blip r:embed="rId3"/>
          <a:stretch>
            <a:fillRect/>
          </a:stretch>
        </p:blipFill>
        <p:spPr>
          <a:xfrm>
            <a:off x="10540766" y="272749"/>
            <a:ext cx="556308" cy="525826"/>
          </a:xfrm>
          <a:prstGeom prst="rect">
            <a:avLst/>
          </a:prstGeom>
        </p:spPr>
      </p:pic>
    </p:spTree>
    <p:extLst>
      <p:ext uri="{BB962C8B-B14F-4D97-AF65-F5344CB8AC3E}">
        <p14:creationId xmlns:p14="http://schemas.microsoft.com/office/powerpoint/2010/main" val="392375274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049A39B-B49D-E7FE-FA9B-08FD8B596D95}"/>
              </a:ext>
            </a:extLst>
          </p:cNvPr>
          <p:cNvSpPr>
            <a:spLocks noGrp="1"/>
          </p:cNvSpPr>
          <p:nvPr>
            <p:ph sz="quarter" idx="13"/>
          </p:nvPr>
        </p:nvSpPr>
        <p:spPr>
          <a:xfrm>
            <a:off x="548640" y="914399"/>
            <a:ext cx="10687175" cy="5566075"/>
          </a:xfrm>
        </p:spPr>
        <p:txBody>
          <a:bodyPr/>
          <a:lstStyle/>
          <a:p>
            <a:r>
              <a:rPr lang="en-US" sz="1800" b="0" i="0" dirty="0">
                <a:solidFill>
                  <a:srgbClr val="161616"/>
                </a:solidFill>
                <a:effectLst/>
                <a:latin typeface="Georgia" panose="02040502050405020303" pitchFamily="18" charset="0"/>
              </a:rPr>
              <a:t>Power Query Editor consists of Six tabs: </a:t>
            </a:r>
            <a:r>
              <a:rPr lang="en-US" sz="1800" b="1" i="0" dirty="0">
                <a:solidFill>
                  <a:srgbClr val="161616"/>
                </a:solidFill>
                <a:effectLst/>
                <a:latin typeface="Georgia" panose="02040502050405020303" pitchFamily="18" charset="0"/>
              </a:rPr>
              <a:t>Home</a:t>
            </a:r>
            <a:r>
              <a:rPr lang="en-US" sz="1800" b="0" i="0" dirty="0">
                <a:solidFill>
                  <a:srgbClr val="161616"/>
                </a:solidFill>
                <a:effectLst/>
                <a:latin typeface="Georgia" panose="02040502050405020303" pitchFamily="18" charset="0"/>
              </a:rPr>
              <a:t>, </a:t>
            </a:r>
            <a:r>
              <a:rPr lang="en-US" sz="1800" b="1" i="0" dirty="0">
                <a:solidFill>
                  <a:srgbClr val="161616"/>
                </a:solidFill>
                <a:effectLst/>
                <a:latin typeface="Georgia" panose="02040502050405020303" pitchFamily="18" charset="0"/>
              </a:rPr>
              <a:t>Transform</a:t>
            </a:r>
            <a:r>
              <a:rPr lang="en-US" sz="1800" b="0" i="0" dirty="0">
                <a:solidFill>
                  <a:srgbClr val="161616"/>
                </a:solidFill>
                <a:effectLst/>
                <a:latin typeface="Georgia" panose="02040502050405020303" pitchFamily="18" charset="0"/>
              </a:rPr>
              <a:t>, </a:t>
            </a:r>
            <a:r>
              <a:rPr lang="en-US" sz="1800" b="1" i="0" dirty="0">
                <a:solidFill>
                  <a:srgbClr val="161616"/>
                </a:solidFill>
                <a:effectLst/>
                <a:latin typeface="Georgia" panose="02040502050405020303" pitchFamily="18" charset="0"/>
              </a:rPr>
              <a:t>Add Column</a:t>
            </a:r>
            <a:r>
              <a:rPr lang="en-US" sz="1800" b="0" i="0" dirty="0">
                <a:solidFill>
                  <a:srgbClr val="161616"/>
                </a:solidFill>
                <a:effectLst/>
                <a:latin typeface="Georgia" panose="02040502050405020303" pitchFamily="18" charset="0"/>
              </a:rPr>
              <a:t>, </a:t>
            </a:r>
            <a:r>
              <a:rPr lang="en-US" sz="1800" b="1" i="0" dirty="0">
                <a:solidFill>
                  <a:srgbClr val="161616"/>
                </a:solidFill>
                <a:effectLst/>
                <a:latin typeface="Georgia" panose="02040502050405020303" pitchFamily="18" charset="0"/>
              </a:rPr>
              <a:t>View, </a:t>
            </a:r>
            <a:r>
              <a:rPr lang="en-US" sz="1800" i="0" dirty="0">
                <a:solidFill>
                  <a:srgbClr val="161616"/>
                </a:solidFill>
                <a:effectLst/>
                <a:latin typeface="Georgia" panose="02040502050405020303" pitchFamily="18" charset="0"/>
              </a:rPr>
              <a:t>Tools, </a:t>
            </a:r>
            <a:r>
              <a:rPr lang="en-US" sz="1800" i="0" dirty="0">
                <a:solidFill>
                  <a:schemeClr val="tx2"/>
                </a:solidFill>
                <a:effectLst/>
                <a:latin typeface="Georgia" panose="02040502050405020303" pitchFamily="18" charset="0"/>
              </a:rPr>
              <a:t>Help </a:t>
            </a:r>
            <a:endParaRPr lang="en-US" sz="1800" dirty="0">
              <a:solidFill>
                <a:schemeClr val="tx2"/>
              </a:solidFill>
              <a:latin typeface="Georgia" panose="02040502050405020303" pitchFamily="18" charset="0"/>
            </a:endParaRPr>
          </a:p>
        </p:txBody>
      </p:sp>
      <p:sp>
        <p:nvSpPr>
          <p:cNvPr id="3" name="Title 2">
            <a:extLst>
              <a:ext uri="{FF2B5EF4-FFF2-40B4-BE49-F238E27FC236}">
                <a16:creationId xmlns:a16="http://schemas.microsoft.com/office/drawing/2014/main" id="{B80AA1D2-69E7-10D8-AE4E-969446BA15C1}"/>
              </a:ext>
            </a:extLst>
          </p:cNvPr>
          <p:cNvSpPr>
            <a:spLocks noGrp="1"/>
          </p:cNvSpPr>
          <p:nvPr>
            <p:ph type="title"/>
          </p:nvPr>
        </p:nvSpPr>
        <p:spPr>
          <a:xfrm>
            <a:off x="548640" y="377525"/>
            <a:ext cx="10687175" cy="280844"/>
          </a:xfrm>
        </p:spPr>
        <p:txBody>
          <a:bodyPr/>
          <a:lstStyle/>
          <a:p>
            <a:r>
              <a:rPr lang="en-US" sz="2400" dirty="0"/>
              <a:t>Query Editor Tabs</a:t>
            </a:r>
          </a:p>
        </p:txBody>
      </p:sp>
      <p:sp>
        <p:nvSpPr>
          <p:cNvPr id="4" name="Date Placeholder 3">
            <a:extLst>
              <a:ext uri="{FF2B5EF4-FFF2-40B4-BE49-F238E27FC236}">
                <a16:creationId xmlns:a16="http://schemas.microsoft.com/office/drawing/2014/main" id="{045B1A61-22C2-D64D-A6A5-013CA179404C}"/>
              </a:ext>
            </a:extLst>
          </p:cNvPr>
          <p:cNvSpPr>
            <a:spLocks noGrp="1"/>
          </p:cNvSpPr>
          <p:nvPr>
            <p:ph type="dt" sz="half" idx="14"/>
          </p:nvPr>
        </p:nvSpPr>
        <p:spPr/>
        <p:txBody>
          <a:bodyPr/>
          <a:lstStyle/>
          <a:p>
            <a:fld id="{5A648A70-83CF-4E49-9808-06D21AC6D48F}" type="datetime4">
              <a:rPr lang="en-US" smtClean="0">
                <a:solidFill>
                  <a:schemeClr val="bg2">
                    <a:lumMod val="75000"/>
                  </a:schemeClr>
                </a:solidFill>
              </a:rPr>
              <a:t>April 10, 2023</a:t>
            </a:fld>
            <a:endParaRPr lang="en-US" dirty="0">
              <a:solidFill>
                <a:schemeClr val="bg2">
                  <a:lumMod val="75000"/>
                </a:schemeClr>
              </a:solidFill>
            </a:endParaRPr>
          </a:p>
        </p:txBody>
      </p:sp>
      <p:sp>
        <p:nvSpPr>
          <p:cNvPr id="5" name="Footer Placeholder 4">
            <a:extLst>
              <a:ext uri="{FF2B5EF4-FFF2-40B4-BE49-F238E27FC236}">
                <a16:creationId xmlns:a16="http://schemas.microsoft.com/office/drawing/2014/main" id="{F63C1502-A059-34A1-049F-4ED5CD3593B0}"/>
              </a:ext>
            </a:extLst>
          </p:cNvPr>
          <p:cNvSpPr>
            <a:spLocks noGrp="1"/>
          </p:cNvSpPr>
          <p:nvPr>
            <p:ph type="ftr" sz="quarter" idx="15"/>
          </p:nvPr>
        </p:nvSpPr>
        <p:spPr/>
        <p:txBody>
          <a:bodyPr/>
          <a:lstStyle/>
          <a:p>
            <a:r>
              <a:rPr lang="en-US">
                <a:solidFill>
                  <a:srgbClr val="FFFFFF">
                    <a:lumMod val="75000"/>
                  </a:srgbClr>
                </a:solidFill>
              </a:rPr>
              <a:t>© 2021 Trellance, Inc. All rights reserved.</a:t>
            </a:r>
            <a:endParaRPr lang="en-US" dirty="0">
              <a:solidFill>
                <a:srgbClr val="FFFFFF">
                  <a:lumMod val="75000"/>
                </a:srgbClr>
              </a:solidFill>
            </a:endParaRPr>
          </a:p>
        </p:txBody>
      </p:sp>
      <p:sp>
        <p:nvSpPr>
          <p:cNvPr id="6" name="Slide Number Placeholder 5">
            <a:extLst>
              <a:ext uri="{FF2B5EF4-FFF2-40B4-BE49-F238E27FC236}">
                <a16:creationId xmlns:a16="http://schemas.microsoft.com/office/drawing/2014/main" id="{4993289D-90AE-0B8D-AE96-B16CC7731FA2}"/>
              </a:ext>
            </a:extLst>
          </p:cNvPr>
          <p:cNvSpPr>
            <a:spLocks noGrp="1"/>
          </p:cNvSpPr>
          <p:nvPr>
            <p:ph type="sldNum" sz="quarter" idx="16"/>
          </p:nvPr>
        </p:nvSpPr>
        <p:spPr/>
        <p:txBody>
          <a:bodyPr/>
          <a:lstStyle/>
          <a:p>
            <a:fld id="{2533969A-88D7-D043-9145-D433A02B4603}" type="slidenum">
              <a:rPr lang="en-US" smtClean="0"/>
              <a:pPr/>
              <a:t>28</a:t>
            </a:fld>
            <a:endParaRPr lang="en-US" dirty="0"/>
          </a:p>
        </p:txBody>
      </p:sp>
      <p:sp>
        <p:nvSpPr>
          <p:cNvPr id="18" name="TextBox 17">
            <a:extLst>
              <a:ext uri="{FF2B5EF4-FFF2-40B4-BE49-F238E27FC236}">
                <a16:creationId xmlns:a16="http://schemas.microsoft.com/office/drawing/2014/main" id="{1343CE55-5A6D-A8D7-52A9-10600D462548}"/>
              </a:ext>
            </a:extLst>
          </p:cNvPr>
          <p:cNvSpPr txBox="1"/>
          <p:nvPr/>
        </p:nvSpPr>
        <p:spPr>
          <a:xfrm>
            <a:off x="1114697" y="1567543"/>
            <a:ext cx="9379132" cy="5016758"/>
          </a:xfrm>
          <a:prstGeom prst="rect">
            <a:avLst/>
          </a:prstGeom>
          <a:noFill/>
        </p:spPr>
        <p:txBody>
          <a:bodyPr wrap="square" rtlCol="0">
            <a:spAutoFit/>
          </a:bodyPr>
          <a:lstStyle/>
          <a:p>
            <a:r>
              <a:rPr lang="en-US" sz="2000" dirty="0">
                <a:latin typeface="Georgia" panose="02040502050405020303" pitchFamily="18" charset="0"/>
              </a:rPr>
              <a:t>Home :  </a:t>
            </a:r>
            <a:r>
              <a:rPr lang="en-US" sz="2000" b="0" i="0" dirty="0">
                <a:solidFill>
                  <a:srgbClr val="161616"/>
                </a:solidFill>
                <a:effectLst/>
                <a:latin typeface="Georgia" panose="02040502050405020303" pitchFamily="18" charset="0"/>
              </a:rPr>
              <a:t>contains the common query tasks. connect to data and begin the query building process</a:t>
            </a:r>
            <a:endParaRPr lang="en-US" sz="2000" dirty="0">
              <a:latin typeface="Georgia" panose="02040502050405020303" pitchFamily="18" charset="0"/>
            </a:endParaRPr>
          </a:p>
          <a:p>
            <a:endParaRPr lang="en-US" sz="2000" dirty="0">
              <a:latin typeface="Georgia" panose="02040502050405020303" pitchFamily="18" charset="0"/>
            </a:endParaRPr>
          </a:p>
          <a:p>
            <a:pPr algn="l"/>
            <a:r>
              <a:rPr lang="en-US" sz="2000" dirty="0">
                <a:latin typeface="Georgia" panose="02040502050405020303" pitchFamily="18" charset="0"/>
              </a:rPr>
              <a:t>Transform :  </a:t>
            </a:r>
            <a:r>
              <a:rPr lang="en-US" sz="2000" b="0" i="0" dirty="0">
                <a:solidFill>
                  <a:srgbClr val="161616"/>
                </a:solidFill>
                <a:effectLst/>
                <a:latin typeface="Georgia" panose="02040502050405020303" pitchFamily="18" charset="0"/>
              </a:rPr>
              <a:t>provides access to common data transformation tasks, such as:</a:t>
            </a:r>
          </a:p>
          <a:p>
            <a:pPr algn="l"/>
            <a:r>
              <a:rPr lang="en-US" sz="2000" b="0" i="0" dirty="0">
                <a:solidFill>
                  <a:srgbClr val="161616"/>
                </a:solidFill>
                <a:effectLst/>
                <a:latin typeface="Georgia" panose="02040502050405020303" pitchFamily="18" charset="0"/>
              </a:rPr>
              <a:t>          Adding or removing columns</a:t>
            </a:r>
          </a:p>
          <a:p>
            <a:pPr algn="l"/>
            <a:r>
              <a:rPr lang="en-US" sz="2000" dirty="0">
                <a:solidFill>
                  <a:srgbClr val="161616"/>
                </a:solidFill>
                <a:latin typeface="Georgia" panose="02040502050405020303" pitchFamily="18" charset="0"/>
              </a:rPr>
              <a:t>   </a:t>
            </a:r>
            <a:r>
              <a:rPr lang="en-US" sz="2000" b="0" i="0" dirty="0">
                <a:solidFill>
                  <a:srgbClr val="161616"/>
                </a:solidFill>
                <a:effectLst/>
                <a:latin typeface="Georgia" panose="02040502050405020303" pitchFamily="18" charset="0"/>
              </a:rPr>
              <a:t>       Changing data types</a:t>
            </a:r>
          </a:p>
          <a:p>
            <a:pPr algn="l"/>
            <a:r>
              <a:rPr lang="en-US" sz="2000" dirty="0">
                <a:solidFill>
                  <a:srgbClr val="161616"/>
                </a:solidFill>
                <a:latin typeface="Georgia" panose="02040502050405020303" pitchFamily="18" charset="0"/>
              </a:rPr>
              <a:t>   </a:t>
            </a:r>
            <a:r>
              <a:rPr lang="en-US" sz="2000" b="0" i="0" dirty="0">
                <a:solidFill>
                  <a:srgbClr val="161616"/>
                </a:solidFill>
                <a:effectLst/>
                <a:latin typeface="Georgia" panose="02040502050405020303" pitchFamily="18" charset="0"/>
              </a:rPr>
              <a:t>       Splitting columns</a:t>
            </a:r>
          </a:p>
          <a:p>
            <a:pPr algn="l"/>
            <a:r>
              <a:rPr lang="en-US" sz="2000" dirty="0">
                <a:solidFill>
                  <a:srgbClr val="161616"/>
                </a:solidFill>
                <a:latin typeface="Georgia" panose="02040502050405020303" pitchFamily="18" charset="0"/>
              </a:rPr>
              <a:t>  </a:t>
            </a:r>
            <a:r>
              <a:rPr lang="en-US" sz="2000" b="0" i="0" dirty="0">
                <a:solidFill>
                  <a:srgbClr val="161616"/>
                </a:solidFill>
                <a:effectLst/>
                <a:latin typeface="Georgia" panose="02040502050405020303" pitchFamily="18" charset="0"/>
              </a:rPr>
              <a:t>       Other data-driven tasks</a:t>
            </a:r>
          </a:p>
          <a:p>
            <a:endParaRPr lang="en-US" sz="2000" dirty="0">
              <a:latin typeface="Georgia" panose="02040502050405020303" pitchFamily="18" charset="0"/>
            </a:endParaRPr>
          </a:p>
          <a:p>
            <a:r>
              <a:rPr lang="en-US" sz="2000" dirty="0">
                <a:latin typeface="Georgia" panose="02040502050405020303" pitchFamily="18" charset="0"/>
              </a:rPr>
              <a:t>Add Column  </a:t>
            </a:r>
            <a:r>
              <a:rPr lang="en-US" sz="2000" b="0" i="0" dirty="0">
                <a:solidFill>
                  <a:srgbClr val="161616"/>
                </a:solidFill>
                <a:effectLst/>
                <a:latin typeface="Georgia" panose="02040502050405020303" pitchFamily="18" charset="0"/>
              </a:rPr>
              <a:t> provides more tasks associated with adding a column, formatting column data, and adding custom columns.</a:t>
            </a:r>
            <a:endParaRPr lang="en-US" sz="2000" dirty="0">
              <a:latin typeface="Georgia" panose="02040502050405020303" pitchFamily="18" charset="0"/>
            </a:endParaRPr>
          </a:p>
          <a:p>
            <a:endParaRPr lang="en-US" sz="2000" dirty="0">
              <a:latin typeface="Georgia" panose="02040502050405020303" pitchFamily="18" charset="0"/>
            </a:endParaRPr>
          </a:p>
          <a:p>
            <a:r>
              <a:rPr lang="en-US" sz="2000" dirty="0">
                <a:latin typeface="Georgia" panose="02040502050405020303" pitchFamily="18" charset="0"/>
              </a:rPr>
              <a:t>View :  </a:t>
            </a:r>
            <a:r>
              <a:rPr lang="en-US" sz="2000" b="0" i="0" dirty="0">
                <a:solidFill>
                  <a:srgbClr val="161616"/>
                </a:solidFill>
                <a:effectLst/>
                <a:latin typeface="Georgia" panose="02040502050405020303" pitchFamily="18" charset="0"/>
              </a:rPr>
              <a:t>used to toggle whether certain panes or windows are displayed. It's also used to display the Advanced Editor.</a:t>
            </a:r>
            <a:endParaRPr lang="en-US" sz="2000" dirty="0">
              <a:latin typeface="Georgia" panose="02040502050405020303" pitchFamily="18" charset="0"/>
            </a:endParaRPr>
          </a:p>
          <a:p>
            <a:endParaRPr lang="en-US" sz="2000" dirty="0">
              <a:latin typeface="Georgia" panose="02040502050405020303" pitchFamily="18" charset="0"/>
            </a:endParaRPr>
          </a:p>
          <a:p>
            <a:r>
              <a:rPr lang="en-US" sz="2000" dirty="0">
                <a:latin typeface="Georgia" panose="02040502050405020303" pitchFamily="18" charset="0"/>
              </a:rPr>
              <a:t>Tools : </a:t>
            </a:r>
            <a:r>
              <a:rPr lang="en-US" sz="2000" dirty="0">
                <a:solidFill>
                  <a:schemeClr val="tx2"/>
                </a:solidFill>
                <a:latin typeface="Georgia" panose="02040502050405020303" pitchFamily="18" charset="0"/>
              </a:rPr>
              <a:t>Used to know the Diagnostic Query status</a:t>
            </a:r>
          </a:p>
        </p:txBody>
      </p:sp>
      <p:pic>
        <p:nvPicPr>
          <p:cNvPr id="7" name="Picture 6" descr="Icon&#10;&#10;Description automatically generated">
            <a:extLst>
              <a:ext uri="{FF2B5EF4-FFF2-40B4-BE49-F238E27FC236}">
                <a16:creationId xmlns:a16="http://schemas.microsoft.com/office/drawing/2014/main" id="{74D03A38-E6CD-677F-7635-E0A8555AF416}"/>
              </a:ext>
            </a:extLst>
          </p:cNvPr>
          <p:cNvPicPr>
            <a:picLocks noChangeAspect="1"/>
          </p:cNvPicPr>
          <p:nvPr/>
        </p:nvPicPr>
        <p:blipFill>
          <a:blip r:embed="rId2"/>
          <a:stretch>
            <a:fillRect/>
          </a:stretch>
        </p:blipFill>
        <p:spPr>
          <a:xfrm>
            <a:off x="10540766" y="272749"/>
            <a:ext cx="556308" cy="525826"/>
          </a:xfrm>
          <a:prstGeom prst="rect">
            <a:avLst/>
          </a:prstGeom>
        </p:spPr>
      </p:pic>
    </p:spTree>
    <p:extLst>
      <p:ext uri="{BB962C8B-B14F-4D97-AF65-F5344CB8AC3E}">
        <p14:creationId xmlns:p14="http://schemas.microsoft.com/office/powerpoint/2010/main" val="30057817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7">
            <a:extLst>
              <a:ext uri="{FF2B5EF4-FFF2-40B4-BE49-F238E27FC236}">
                <a16:creationId xmlns:a16="http://schemas.microsoft.com/office/drawing/2014/main" id="{521F8F97-2730-7B98-6EFB-0ABB470C2C27}"/>
              </a:ext>
            </a:extLst>
          </p:cNvPr>
          <p:cNvGraphicFramePr>
            <a:graphicFrameLocks noGrp="1"/>
          </p:cNvGraphicFramePr>
          <p:nvPr>
            <p:ph sz="quarter" idx="13"/>
            <p:extLst>
              <p:ext uri="{D42A27DB-BD31-4B8C-83A1-F6EECF244321}">
                <p14:modId xmlns:p14="http://schemas.microsoft.com/office/powerpoint/2010/main" val="1421937695"/>
              </p:ext>
            </p:extLst>
          </p:nvPr>
        </p:nvGraphicFramePr>
        <p:xfrm>
          <a:off x="1089206" y="2055223"/>
          <a:ext cx="9561377" cy="4466184"/>
        </p:xfrm>
        <a:graphic>
          <a:graphicData uri="http://schemas.openxmlformats.org/drawingml/2006/table">
            <a:tbl>
              <a:tblPr firstRow="1" bandRow="1">
                <a:tableStyleId>{5C22544A-7EE6-4342-B048-85BDC9FD1C3A}</a:tableStyleId>
              </a:tblPr>
              <a:tblGrid>
                <a:gridCol w="2362747">
                  <a:extLst>
                    <a:ext uri="{9D8B030D-6E8A-4147-A177-3AD203B41FA5}">
                      <a16:colId xmlns:a16="http://schemas.microsoft.com/office/drawing/2014/main" val="283539777"/>
                    </a:ext>
                  </a:extLst>
                </a:gridCol>
                <a:gridCol w="7198630">
                  <a:extLst>
                    <a:ext uri="{9D8B030D-6E8A-4147-A177-3AD203B41FA5}">
                      <a16:colId xmlns:a16="http://schemas.microsoft.com/office/drawing/2014/main" val="1791742314"/>
                    </a:ext>
                  </a:extLst>
                </a:gridCol>
              </a:tblGrid>
              <a:tr h="372182">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160540654"/>
                  </a:ext>
                </a:extLst>
              </a:tr>
              <a:tr h="372182">
                <a:tc>
                  <a:txBody>
                    <a:bodyPr/>
                    <a:lstStyle/>
                    <a:p>
                      <a:r>
                        <a:rPr lang="en-US" dirty="0"/>
                        <a:t>Close &amp; Apply </a:t>
                      </a:r>
                    </a:p>
                  </a:txBody>
                  <a:tcPr/>
                </a:tc>
                <a:tc>
                  <a:txBody>
                    <a:bodyPr/>
                    <a:lstStyle/>
                    <a:p>
                      <a:r>
                        <a:rPr lang="en-US" dirty="0"/>
                        <a:t>Close the query editor window and apply any pending changes</a:t>
                      </a:r>
                    </a:p>
                  </a:txBody>
                  <a:tcPr/>
                </a:tc>
                <a:extLst>
                  <a:ext uri="{0D108BD9-81ED-4DB2-BD59-A6C34878D82A}">
                    <a16:rowId xmlns:a16="http://schemas.microsoft.com/office/drawing/2014/main" val="3149198185"/>
                  </a:ext>
                </a:extLst>
              </a:tr>
              <a:tr h="372182">
                <a:tc>
                  <a:txBody>
                    <a:bodyPr/>
                    <a:lstStyle/>
                    <a:p>
                      <a:r>
                        <a:rPr lang="en-US" dirty="0"/>
                        <a:t>New Source</a:t>
                      </a:r>
                    </a:p>
                  </a:txBody>
                  <a:tcPr/>
                </a:tc>
                <a:tc>
                  <a:txBody>
                    <a:bodyPr/>
                    <a:lstStyle/>
                    <a:p>
                      <a:r>
                        <a:rPr lang="en-US" dirty="0"/>
                        <a:t>Create Queries by importing from a new source</a:t>
                      </a:r>
                    </a:p>
                  </a:txBody>
                  <a:tcPr/>
                </a:tc>
                <a:extLst>
                  <a:ext uri="{0D108BD9-81ED-4DB2-BD59-A6C34878D82A}">
                    <a16:rowId xmlns:a16="http://schemas.microsoft.com/office/drawing/2014/main" val="3878843003"/>
                  </a:ext>
                </a:extLst>
              </a:tr>
              <a:tr h="372182">
                <a:tc>
                  <a:txBody>
                    <a:bodyPr/>
                    <a:lstStyle/>
                    <a:p>
                      <a:r>
                        <a:rPr lang="en-US" dirty="0"/>
                        <a:t>Enter Data</a:t>
                      </a:r>
                    </a:p>
                  </a:txBody>
                  <a:tcPr/>
                </a:tc>
                <a:tc>
                  <a:txBody>
                    <a:bodyPr/>
                    <a:lstStyle/>
                    <a:p>
                      <a:r>
                        <a:rPr lang="en-US" dirty="0"/>
                        <a:t>Create a new table by typing / Pasting </a:t>
                      </a:r>
                    </a:p>
                  </a:txBody>
                  <a:tcPr/>
                </a:tc>
                <a:extLst>
                  <a:ext uri="{0D108BD9-81ED-4DB2-BD59-A6C34878D82A}">
                    <a16:rowId xmlns:a16="http://schemas.microsoft.com/office/drawing/2014/main" val="2533024611"/>
                  </a:ext>
                </a:extLst>
              </a:tr>
              <a:tr h="372182">
                <a:tc>
                  <a:txBody>
                    <a:bodyPr/>
                    <a:lstStyle/>
                    <a:p>
                      <a:r>
                        <a:rPr lang="en-US" dirty="0"/>
                        <a:t>Manage Parameters</a:t>
                      </a:r>
                    </a:p>
                  </a:txBody>
                  <a:tcPr/>
                </a:tc>
                <a:tc>
                  <a:txBody>
                    <a:bodyPr/>
                    <a:lstStyle/>
                    <a:p>
                      <a:r>
                        <a:rPr lang="en-US" dirty="0"/>
                        <a:t>View and modify the parameters </a:t>
                      </a:r>
                    </a:p>
                  </a:txBody>
                  <a:tcPr/>
                </a:tc>
                <a:extLst>
                  <a:ext uri="{0D108BD9-81ED-4DB2-BD59-A6C34878D82A}">
                    <a16:rowId xmlns:a16="http://schemas.microsoft.com/office/drawing/2014/main" val="1043559688"/>
                  </a:ext>
                </a:extLst>
              </a:tr>
              <a:tr h="372182">
                <a:tc>
                  <a:txBody>
                    <a:bodyPr/>
                    <a:lstStyle/>
                    <a:p>
                      <a:r>
                        <a:rPr lang="en-US" dirty="0"/>
                        <a:t>Refresh preview</a:t>
                      </a:r>
                    </a:p>
                  </a:txBody>
                  <a:tcPr/>
                </a:tc>
                <a:tc>
                  <a:txBody>
                    <a:bodyPr/>
                    <a:lstStyle/>
                    <a:p>
                      <a:r>
                        <a:rPr lang="en-US" dirty="0"/>
                        <a:t>Refresh specific Query / All Queries</a:t>
                      </a:r>
                    </a:p>
                  </a:txBody>
                  <a:tcPr/>
                </a:tc>
                <a:extLst>
                  <a:ext uri="{0D108BD9-81ED-4DB2-BD59-A6C34878D82A}">
                    <a16:rowId xmlns:a16="http://schemas.microsoft.com/office/drawing/2014/main" val="191179342"/>
                  </a:ext>
                </a:extLst>
              </a:tr>
              <a:tr h="372182">
                <a:tc>
                  <a:txBody>
                    <a:bodyPr/>
                    <a:lstStyle/>
                    <a:p>
                      <a:r>
                        <a:rPr lang="en-US" dirty="0"/>
                        <a:t>Manage Columns</a:t>
                      </a:r>
                    </a:p>
                  </a:txBody>
                  <a:tcPr/>
                </a:tc>
                <a:tc>
                  <a:txBody>
                    <a:bodyPr/>
                    <a:lstStyle/>
                    <a:p>
                      <a:r>
                        <a:rPr lang="en-US" dirty="0"/>
                        <a:t>Go to Specific column / remove columns</a:t>
                      </a:r>
                    </a:p>
                  </a:txBody>
                  <a:tcPr/>
                </a:tc>
                <a:extLst>
                  <a:ext uri="{0D108BD9-81ED-4DB2-BD59-A6C34878D82A}">
                    <a16:rowId xmlns:a16="http://schemas.microsoft.com/office/drawing/2014/main" val="518035689"/>
                  </a:ext>
                </a:extLst>
              </a:tr>
              <a:tr h="372182">
                <a:tc>
                  <a:txBody>
                    <a:bodyPr/>
                    <a:lstStyle/>
                    <a:p>
                      <a:r>
                        <a:rPr lang="en-US" dirty="0"/>
                        <a:t>Reduce Rows</a:t>
                      </a:r>
                    </a:p>
                  </a:txBody>
                  <a:tcPr/>
                </a:tc>
                <a:tc>
                  <a:txBody>
                    <a:bodyPr/>
                    <a:lstStyle/>
                    <a:p>
                      <a:r>
                        <a:rPr lang="en-US" dirty="0"/>
                        <a:t>Choose the rows to keep / remove</a:t>
                      </a:r>
                    </a:p>
                  </a:txBody>
                  <a:tcPr/>
                </a:tc>
                <a:extLst>
                  <a:ext uri="{0D108BD9-81ED-4DB2-BD59-A6C34878D82A}">
                    <a16:rowId xmlns:a16="http://schemas.microsoft.com/office/drawing/2014/main" val="2684540102"/>
                  </a:ext>
                </a:extLst>
              </a:tr>
              <a:tr h="372182">
                <a:tc>
                  <a:txBody>
                    <a:bodyPr/>
                    <a:lstStyle/>
                    <a:p>
                      <a:r>
                        <a:rPr lang="en-US" dirty="0"/>
                        <a:t>Sort</a:t>
                      </a:r>
                    </a:p>
                  </a:txBody>
                  <a:tcPr/>
                </a:tc>
                <a:tc>
                  <a:txBody>
                    <a:bodyPr/>
                    <a:lstStyle/>
                    <a:p>
                      <a:r>
                        <a:rPr lang="en-US" dirty="0"/>
                        <a:t>Sort highest to lowest or Lowest to highest</a:t>
                      </a:r>
                    </a:p>
                  </a:txBody>
                  <a:tcPr/>
                </a:tc>
                <a:extLst>
                  <a:ext uri="{0D108BD9-81ED-4DB2-BD59-A6C34878D82A}">
                    <a16:rowId xmlns:a16="http://schemas.microsoft.com/office/drawing/2014/main" val="2086051349"/>
                  </a:ext>
                </a:extLst>
              </a:tr>
              <a:tr h="372182">
                <a:tc>
                  <a:txBody>
                    <a:bodyPr/>
                    <a:lstStyle/>
                    <a:p>
                      <a:r>
                        <a:rPr lang="en-US" dirty="0"/>
                        <a:t>Transform</a:t>
                      </a:r>
                    </a:p>
                  </a:txBody>
                  <a:tcPr/>
                </a:tc>
                <a:tc>
                  <a:txBody>
                    <a:bodyPr/>
                    <a:lstStyle/>
                    <a:p>
                      <a:r>
                        <a:rPr lang="en-US" dirty="0"/>
                        <a:t>Replace existing values into new values</a:t>
                      </a:r>
                    </a:p>
                  </a:txBody>
                  <a:tcPr/>
                </a:tc>
                <a:extLst>
                  <a:ext uri="{0D108BD9-81ED-4DB2-BD59-A6C34878D82A}">
                    <a16:rowId xmlns:a16="http://schemas.microsoft.com/office/drawing/2014/main" val="2151265166"/>
                  </a:ext>
                </a:extLst>
              </a:tr>
              <a:tr h="372182">
                <a:tc>
                  <a:txBody>
                    <a:bodyPr/>
                    <a:lstStyle/>
                    <a:p>
                      <a:r>
                        <a:rPr lang="en-US" dirty="0"/>
                        <a:t>Combine</a:t>
                      </a:r>
                    </a:p>
                  </a:txBody>
                  <a:tcPr/>
                </a:tc>
                <a:tc>
                  <a:txBody>
                    <a:bodyPr/>
                    <a:lstStyle/>
                    <a:p>
                      <a:r>
                        <a:rPr lang="en-US" dirty="0"/>
                        <a:t>Merge and Append Queries</a:t>
                      </a:r>
                    </a:p>
                  </a:txBody>
                  <a:tcPr/>
                </a:tc>
                <a:extLst>
                  <a:ext uri="{0D108BD9-81ED-4DB2-BD59-A6C34878D82A}">
                    <a16:rowId xmlns:a16="http://schemas.microsoft.com/office/drawing/2014/main" val="3925725167"/>
                  </a:ext>
                </a:extLst>
              </a:tr>
              <a:tr h="372182">
                <a:tc>
                  <a:txBody>
                    <a:bodyPr/>
                    <a:lstStyle/>
                    <a:p>
                      <a:r>
                        <a:rPr lang="en-US" dirty="0"/>
                        <a:t>Split Column</a:t>
                      </a:r>
                    </a:p>
                  </a:txBody>
                  <a:tcPr/>
                </a:tc>
                <a:tc>
                  <a:txBody>
                    <a:bodyPr/>
                    <a:lstStyle/>
                    <a:p>
                      <a:r>
                        <a:rPr lang="en-US" dirty="0"/>
                        <a:t>Separate of elements of column into multiple columns</a:t>
                      </a:r>
                    </a:p>
                  </a:txBody>
                  <a:tcPr/>
                </a:tc>
                <a:extLst>
                  <a:ext uri="{0D108BD9-81ED-4DB2-BD59-A6C34878D82A}">
                    <a16:rowId xmlns:a16="http://schemas.microsoft.com/office/drawing/2014/main" val="3951425218"/>
                  </a:ext>
                </a:extLst>
              </a:tr>
            </a:tbl>
          </a:graphicData>
        </a:graphic>
      </p:graphicFrame>
      <p:sp>
        <p:nvSpPr>
          <p:cNvPr id="3" name="Title 2">
            <a:extLst>
              <a:ext uri="{FF2B5EF4-FFF2-40B4-BE49-F238E27FC236}">
                <a16:creationId xmlns:a16="http://schemas.microsoft.com/office/drawing/2014/main" id="{5A236E5B-48A3-39CC-41A2-898E8EC5CD17}"/>
              </a:ext>
            </a:extLst>
          </p:cNvPr>
          <p:cNvSpPr>
            <a:spLocks noGrp="1"/>
          </p:cNvSpPr>
          <p:nvPr>
            <p:ph type="title"/>
          </p:nvPr>
        </p:nvSpPr>
        <p:spPr>
          <a:xfrm>
            <a:off x="548640" y="488561"/>
            <a:ext cx="10687175" cy="434548"/>
          </a:xfrm>
        </p:spPr>
        <p:txBody>
          <a:bodyPr/>
          <a:lstStyle/>
          <a:p>
            <a:r>
              <a:rPr lang="en-US" sz="2400" dirty="0">
                <a:latin typeface="Georgia" panose="02040502050405020303" pitchFamily="18" charset="0"/>
              </a:rPr>
              <a:t>Query Editor – Home Tab</a:t>
            </a:r>
          </a:p>
        </p:txBody>
      </p:sp>
      <p:sp>
        <p:nvSpPr>
          <p:cNvPr id="4" name="Date Placeholder 3">
            <a:extLst>
              <a:ext uri="{FF2B5EF4-FFF2-40B4-BE49-F238E27FC236}">
                <a16:creationId xmlns:a16="http://schemas.microsoft.com/office/drawing/2014/main" id="{C009DD0B-E206-14B6-B02A-918C34836BD0}"/>
              </a:ext>
            </a:extLst>
          </p:cNvPr>
          <p:cNvSpPr>
            <a:spLocks noGrp="1"/>
          </p:cNvSpPr>
          <p:nvPr>
            <p:ph type="dt" sz="half" idx="14"/>
          </p:nvPr>
        </p:nvSpPr>
        <p:spPr/>
        <p:txBody>
          <a:bodyPr/>
          <a:lstStyle/>
          <a:p>
            <a:fld id="{5A648A70-83CF-4E49-9808-06D21AC6D48F}" type="datetime4">
              <a:rPr lang="en-US" smtClean="0">
                <a:solidFill>
                  <a:schemeClr val="bg2">
                    <a:lumMod val="75000"/>
                  </a:schemeClr>
                </a:solidFill>
              </a:rPr>
              <a:t>April 10, 2023</a:t>
            </a:fld>
            <a:endParaRPr lang="en-US" dirty="0">
              <a:solidFill>
                <a:schemeClr val="bg2">
                  <a:lumMod val="75000"/>
                </a:schemeClr>
              </a:solidFill>
            </a:endParaRPr>
          </a:p>
        </p:txBody>
      </p:sp>
      <p:sp>
        <p:nvSpPr>
          <p:cNvPr id="5" name="Footer Placeholder 4">
            <a:extLst>
              <a:ext uri="{FF2B5EF4-FFF2-40B4-BE49-F238E27FC236}">
                <a16:creationId xmlns:a16="http://schemas.microsoft.com/office/drawing/2014/main" id="{1C3C481D-EB3A-9962-DAB5-3CCDBB294AF8}"/>
              </a:ext>
            </a:extLst>
          </p:cNvPr>
          <p:cNvSpPr>
            <a:spLocks noGrp="1"/>
          </p:cNvSpPr>
          <p:nvPr>
            <p:ph type="ftr" sz="quarter" idx="15"/>
          </p:nvPr>
        </p:nvSpPr>
        <p:spPr/>
        <p:txBody>
          <a:bodyPr/>
          <a:lstStyle/>
          <a:p>
            <a:r>
              <a:rPr lang="en-US">
                <a:solidFill>
                  <a:srgbClr val="FFFFFF">
                    <a:lumMod val="75000"/>
                  </a:srgbClr>
                </a:solidFill>
              </a:rPr>
              <a:t>© 2021 Trellance, Inc. All rights reserved.</a:t>
            </a:r>
            <a:endParaRPr lang="en-US" dirty="0">
              <a:solidFill>
                <a:srgbClr val="FFFFFF">
                  <a:lumMod val="75000"/>
                </a:srgbClr>
              </a:solidFill>
            </a:endParaRPr>
          </a:p>
        </p:txBody>
      </p:sp>
      <p:sp>
        <p:nvSpPr>
          <p:cNvPr id="6" name="Slide Number Placeholder 5">
            <a:extLst>
              <a:ext uri="{FF2B5EF4-FFF2-40B4-BE49-F238E27FC236}">
                <a16:creationId xmlns:a16="http://schemas.microsoft.com/office/drawing/2014/main" id="{FC093CB3-DBE3-1294-BDC2-1B03D07E7F1F}"/>
              </a:ext>
            </a:extLst>
          </p:cNvPr>
          <p:cNvSpPr>
            <a:spLocks noGrp="1"/>
          </p:cNvSpPr>
          <p:nvPr>
            <p:ph type="sldNum" sz="quarter" idx="16"/>
          </p:nvPr>
        </p:nvSpPr>
        <p:spPr/>
        <p:txBody>
          <a:bodyPr/>
          <a:lstStyle/>
          <a:p>
            <a:fld id="{2533969A-88D7-D043-9145-D433A02B4603}" type="slidenum">
              <a:rPr lang="en-US" smtClean="0"/>
              <a:pPr/>
              <a:t>29</a:t>
            </a:fld>
            <a:endParaRPr lang="en-US" dirty="0"/>
          </a:p>
        </p:txBody>
      </p:sp>
      <p:pic>
        <p:nvPicPr>
          <p:cNvPr id="9" name="Picture 8">
            <a:extLst>
              <a:ext uri="{FF2B5EF4-FFF2-40B4-BE49-F238E27FC236}">
                <a16:creationId xmlns:a16="http://schemas.microsoft.com/office/drawing/2014/main" id="{B3FE03D0-2522-FB56-65E4-EF575B990F58}"/>
              </a:ext>
            </a:extLst>
          </p:cNvPr>
          <p:cNvPicPr>
            <a:picLocks noChangeAspect="1"/>
          </p:cNvPicPr>
          <p:nvPr/>
        </p:nvPicPr>
        <p:blipFill>
          <a:blip r:embed="rId2"/>
          <a:stretch>
            <a:fillRect/>
          </a:stretch>
        </p:blipFill>
        <p:spPr>
          <a:xfrm>
            <a:off x="243864" y="878898"/>
            <a:ext cx="10991952" cy="1089754"/>
          </a:xfrm>
          <a:prstGeom prst="rect">
            <a:avLst/>
          </a:prstGeom>
        </p:spPr>
      </p:pic>
      <p:pic>
        <p:nvPicPr>
          <p:cNvPr id="2" name="Picture 1" descr="Icon&#10;&#10;Description automatically generated">
            <a:extLst>
              <a:ext uri="{FF2B5EF4-FFF2-40B4-BE49-F238E27FC236}">
                <a16:creationId xmlns:a16="http://schemas.microsoft.com/office/drawing/2014/main" id="{8E5DD033-99BF-4657-4B58-1864BD680CAB}"/>
              </a:ext>
            </a:extLst>
          </p:cNvPr>
          <p:cNvPicPr>
            <a:picLocks noChangeAspect="1"/>
          </p:cNvPicPr>
          <p:nvPr/>
        </p:nvPicPr>
        <p:blipFill>
          <a:blip r:embed="rId3"/>
          <a:stretch>
            <a:fillRect/>
          </a:stretch>
        </p:blipFill>
        <p:spPr>
          <a:xfrm>
            <a:off x="10540766" y="272749"/>
            <a:ext cx="556308" cy="525826"/>
          </a:xfrm>
          <a:prstGeom prst="rect">
            <a:avLst/>
          </a:prstGeom>
        </p:spPr>
      </p:pic>
    </p:spTree>
    <p:extLst>
      <p:ext uri="{BB962C8B-B14F-4D97-AF65-F5344CB8AC3E}">
        <p14:creationId xmlns:p14="http://schemas.microsoft.com/office/powerpoint/2010/main" val="20112820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1AFCA34-5094-A859-0A61-69A6E99BE221}"/>
              </a:ext>
            </a:extLst>
          </p:cNvPr>
          <p:cNvSpPr>
            <a:spLocks noGrp="1"/>
          </p:cNvSpPr>
          <p:nvPr>
            <p:ph idx="1"/>
          </p:nvPr>
        </p:nvSpPr>
        <p:spPr>
          <a:xfrm>
            <a:off x="2384981" y="1675452"/>
            <a:ext cx="5561815" cy="4268147"/>
          </a:xfrm>
        </p:spPr>
        <p:txBody>
          <a:bodyPr/>
          <a:lstStyle/>
          <a:p>
            <a:pPr marL="342900" indent="-342900" algn="l">
              <a:buFont typeface="Arial" panose="020B0604020202020204" pitchFamily="34" charset="0"/>
              <a:buChar char="•"/>
            </a:pPr>
            <a:r>
              <a:rPr lang="en-US" sz="2400" dirty="0">
                <a:latin typeface="Calibri" panose="020F0502020204030204" pitchFamily="34" charset="0"/>
                <a:cs typeface="Calibri" panose="020F0502020204030204" pitchFamily="34" charset="0"/>
              </a:rPr>
              <a:t>What is Data Visualization ?</a:t>
            </a:r>
          </a:p>
          <a:p>
            <a:pPr marL="342900" indent="-342900" algn="l">
              <a:buFont typeface="Arial" panose="020B0604020202020204" pitchFamily="34" charset="0"/>
              <a:buChar char="•"/>
            </a:pPr>
            <a:r>
              <a:rPr lang="en-US" sz="2400" dirty="0">
                <a:latin typeface="Calibri" panose="020F0502020204030204" pitchFamily="34" charset="0"/>
                <a:cs typeface="Calibri" panose="020F0502020204030204" pitchFamily="34" charset="0"/>
              </a:rPr>
              <a:t>What is Power BI ?</a:t>
            </a:r>
          </a:p>
          <a:p>
            <a:pPr marL="342900" indent="-342900" algn="l">
              <a:buFont typeface="Arial" panose="020B0604020202020204" pitchFamily="34" charset="0"/>
              <a:buChar char="•"/>
            </a:pPr>
            <a:r>
              <a:rPr lang="en-US" sz="2400" dirty="0">
                <a:latin typeface="Calibri" panose="020F0502020204030204" pitchFamily="34" charset="0"/>
                <a:cs typeface="Calibri" panose="020F0502020204030204" pitchFamily="34" charset="0"/>
              </a:rPr>
              <a:t>Top 10 features of Power BI</a:t>
            </a:r>
          </a:p>
          <a:p>
            <a:pPr marL="342900" indent="-342900" algn="l">
              <a:buFont typeface="Arial" panose="020B0604020202020204" pitchFamily="34" charset="0"/>
              <a:buChar char="•"/>
            </a:pPr>
            <a:r>
              <a:rPr lang="en-US" sz="2400" dirty="0">
                <a:latin typeface="Calibri" panose="020F0502020204030204" pitchFamily="34" charset="0"/>
                <a:cs typeface="Calibri" panose="020F0502020204030204" pitchFamily="34" charset="0"/>
              </a:rPr>
              <a:t>Tableau vs Power BI and MSBI vs Power BI</a:t>
            </a:r>
          </a:p>
          <a:p>
            <a:pPr marL="342900" indent="-342900" algn="l">
              <a:buFont typeface="Arial" panose="020B0604020202020204" pitchFamily="34" charset="0"/>
              <a:buChar char="•"/>
            </a:pPr>
            <a:r>
              <a:rPr lang="en-US" sz="2400" dirty="0">
                <a:latin typeface="Calibri" panose="020F0502020204030204" pitchFamily="34" charset="0"/>
                <a:cs typeface="Calibri" panose="020F0502020204030204" pitchFamily="34" charset="0"/>
              </a:rPr>
              <a:t>Power BI Architecture</a:t>
            </a:r>
          </a:p>
          <a:p>
            <a:pPr marL="342900" indent="-342900" algn="l">
              <a:buFont typeface="Arial" panose="020B0604020202020204" pitchFamily="34" charset="0"/>
              <a:buChar char="•"/>
            </a:pPr>
            <a:r>
              <a:rPr lang="en-US" sz="2400" dirty="0">
                <a:latin typeface="Calibri" panose="020F0502020204030204" pitchFamily="34" charset="0"/>
                <a:cs typeface="Calibri" panose="020F0502020204030204" pitchFamily="34" charset="0"/>
              </a:rPr>
              <a:t>Power BI Components</a:t>
            </a:r>
          </a:p>
          <a:p>
            <a:pPr marL="342900" indent="-342900" algn="l">
              <a:buFont typeface="Arial" panose="020B0604020202020204" pitchFamily="34" charset="0"/>
              <a:buChar char="•"/>
            </a:pPr>
            <a:r>
              <a:rPr lang="en-US" sz="2400" dirty="0">
                <a:latin typeface="Calibri" panose="020F0502020204030204" pitchFamily="34" charset="0"/>
                <a:cs typeface="Calibri" panose="020F0502020204030204" pitchFamily="34" charset="0"/>
              </a:rPr>
              <a:t>On Premise vs Cloud</a:t>
            </a:r>
          </a:p>
          <a:p>
            <a:pPr marL="342900" indent="-342900" algn="l">
              <a:buFont typeface="Arial" panose="020B0604020202020204" pitchFamily="34" charset="0"/>
              <a:buChar char="•"/>
            </a:pPr>
            <a:r>
              <a:rPr lang="en-US" sz="2400" dirty="0">
                <a:latin typeface="Calibri" panose="020F0502020204030204" pitchFamily="34" charset="0"/>
                <a:cs typeface="Calibri" panose="020F0502020204030204" pitchFamily="34" charset="0"/>
              </a:rPr>
              <a:t>Workflow of Power BI</a:t>
            </a:r>
          </a:p>
        </p:txBody>
      </p:sp>
      <p:sp>
        <p:nvSpPr>
          <p:cNvPr id="3" name="Date Placeholder 2">
            <a:extLst>
              <a:ext uri="{FF2B5EF4-FFF2-40B4-BE49-F238E27FC236}">
                <a16:creationId xmlns:a16="http://schemas.microsoft.com/office/drawing/2014/main" id="{477C1D72-619C-A688-E1F4-674ADB62719D}"/>
              </a:ext>
            </a:extLst>
          </p:cNvPr>
          <p:cNvSpPr>
            <a:spLocks noGrp="1"/>
          </p:cNvSpPr>
          <p:nvPr>
            <p:ph type="dt" sz="half" idx="10"/>
          </p:nvPr>
        </p:nvSpPr>
        <p:spPr/>
        <p:txBody>
          <a:bodyPr/>
          <a:lstStyle/>
          <a:p>
            <a:fld id="{5A648A70-83CF-4E49-9808-06D21AC6D48F}" type="datetime4">
              <a:rPr lang="en-US" smtClean="0">
                <a:solidFill>
                  <a:schemeClr val="bg2">
                    <a:lumMod val="75000"/>
                  </a:schemeClr>
                </a:solidFill>
              </a:rPr>
              <a:t>April 10, 2023</a:t>
            </a:fld>
            <a:endParaRPr lang="en-US" dirty="0">
              <a:solidFill>
                <a:schemeClr val="bg2">
                  <a:lumMod val="75000"/>
                </a:schemeClr>
              </a:solidFill>
            </a:endParaRPr>
          </a:p>
        </p:txBody>
      </p:sp>
      <p:sp>
        <p:nvSpPr>
          <p:cNvPr id="4" name="Footer Placeholder 3">
            <a:extLst>
              <a:ext uri="{FF2B5EF4-FFF2-40B4-BE49-F238E27FC236}">
                <a16:creationId xmlns:a16="http://schemas.microsoft.com/office/drawing/2014/main" id="{3CC83669-7EE8-30BC-4C3F-BE6ACF14F04B}"/>
              </a:ext>
            </a:extLst>
          </p:cNvPr>
          <p:cNvSpPr>
            <a:spLocks noGrp="1"/>
          </p:cNvSpPr>
          <p:nvPr>
            <p:ph type="ftr" sz="quarter" idx="11"/>
          </p:nvPr>
        </p:nvSpPr>
        <p:spPr/>
        <p:txBody>
          <a:bodyPr/>
          <a:lstStyle/>
          <a:p>
            <a:r>
              <a:rPr lang="en-US" dirty="0">
                <a:solidFill>
                  <a:srgbClr val="FFFFFF">
                    <a:lumMod val="75000"/>
                  </a:srgbClr>
                </a:solidFill>
              </a:rPr>
              <a:t>© 2023 Trellance, Inc. All rights reserved.</a:t>
            </a:r>
          </a:p>
        </p:txBody>
      </p:sp>
      <p:sp>
        <p:nvSpPr>
          <p:cNvPr id="5" name="Slide Number Placeholder 4">
            <a:extLst>
              <a:ext uri="{FF2B5EF4-FFF2-40B4-BE49-F238E27FC236}">
                <a16:creationId xmlns:a16="http://schemas.microsoft.com/office/drawing/2014/main" id="{1F76C242-DCA8-FB53-2363-46848198F746}"/>
              </a:ext>
            </a:extLst>
          </p:cNvPr>
          <p:cNvSpPr>
            <a:spLocks noGrp="1"/>
          </p:cNvSpPr>
          <p:nvPr>
            <p:ph type="sldNum" sz="quarter" idx="12"/>
          </p:nvPr>
        </p:nvSpPr>
        <p:spPr/>
        <p:txBody>
          <a:bodyPr/>
          <a:lstStyle/>
          <a:p>
            <a:fld id="{2533969A-88D7-D043-9145-D433A02B4603}" type="slidenum">
              <a:rPr lang="en-US" smtClean="0"/>
              <a:pPr/>
              <a:t>3</a:t>
            </a:fld>
            <a:endParaRPr lang="en-US" dirty="0"/>
          </a:p>
        </p:txBody>
      </p:sp>
      <p:sp>
        <p:nvSpPr>
          <p:cNvPr id="6" name="TextBox 5">
            <a:extLst>
              <a:ext uri="{FF2B5EF4-FFF2-40B4-BE49-F238E27FC236}">
                <a16:creationId xmlns:a16="http://schemas.microsoft.com/office/drawing/2014/main" id="{24069876-FFBA-D6F7-6BC6-05FECF2931F4}"/>
              </a:ext>
            </a:extLst>
          </p:cNvPr>
          <p:cNvSpPr txBox="1"/>
          <p:nvPr/>
        </p:nvSpPr>
        <p:spPr>
          <a:xfrm>
            <a:off x="688157" y="914400"/>
            <a:ext cx="2686639" cy="584775"/>
          </a:xfrm>
          <a:prstGeom prst="rect">
            <a:avLst/>
          </a:prstGeom>
          <a:noFill/>
        </p:spPr>
        <p:txBody>
          <a:bodyPr wrap="square" rtlCol="0">
            <a:spAutoFit/>
          </a:bodyPr>
          <a:lstStyle/>
          <a:p>
            <a:r>
              <a:rPr lang="en-US" sz="3200" dirty="0">
                <a:solidFill>
                  <a:schemeClr val="bg2"/>
                </a:solidFill>
                <a:latin typeface="Calibri" panose="020F0502020204030204" pitchFamily="34" charset="0"/>
                <a:cs typeface="Calibri" panose="020F0502020204030204" pitchFamily="34" charset="0"/>
              </a:rPr>
              <a:t>Outlines</a:t>
            </a:r>
          </a:p>
        </p:txBody>
      </p:sp>
    </p:spTree>
    <p:extLst>
      <p:ext uri="{BB962C8B-B14F-4D97-AF65-F5344CB8AC3E}">
        <p14:creationId xmlns:p14="http://schemas.microsoft.com/office/powerpoint/2010/main" val="424006401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2C5BF560-4FB0-296D-BE42-79520CACC5C0}"/>
              </a:ext>
            </a:extLst>
          </p:cNvPr>
          <p:cNvPicPr>
            <a:picLocks noGrp="1" noChangeAspect="1"/>
          </p:cNvPicPr>
          <p:nvPr>
            <p:ph sz="quarter" idx="13"/>
          </p:nvPr>
        </p:nvPicPr>
        <p:blipFill>
          <a:blip r:embed="rId2"/>
          <a:stretch>
            <a:fillRect/>
          </a:stretch>
        </p:blipFill>
        <p:spPr>
          <a:xfrm>
            <a:off x="549275" y="790458"/>
            <a:ext cx="10687050" cy="1064447"/>
          </a:xfrm>
        </p:spPr>
      </p:pic>
      <p:sp>
        <p:nvSpPr>
          <p:cNvPr id="3" name="Title 2">
            <a:extLst>
              <a:ext uri="{FF2B5EF4-FFF2-40B4-BE49-F238E27FC236}">
                <a16:creationId xmlns:a16="http://schemas.microsoft.com/office/drawing/2014/main" id="{53F4E585-1EE1-FFF8-2F57-251BDC2F37D7}"/>
              </a:ext>
            </a:extLst>
          </p:cNvPr>
          <p:cNvSpPr>
            <a:spLocks noGrp="1"/>
          </p:cNvSpPr>
          <p:nvPr>
            <p:ph type="title"/>
          </p:nvPr>
        </p:nvSpPr>
        <p:spPr>
          <a:xfrm>
            <a:off x="548640" y="348343"/>
            <a:ext cx="10687175" cy="310025"/>
          </a:xfrm>
        </p:spPr>
        <p:txBody>
          <a:bodyPr/>
          <a:lstStyle/>
          <a:p>
            <a:r>
              <a:rPr lang="en-US" sz="2800" dirty="0">
                <a:latin typeface="Georgia" panose="02040502050405020303" pitchFamily="18" charset="0"/>
              </a:rPr>
              <a:t>Query Editor – Transform Tab</a:t>
            </a:r>
          </a:p>
        </p:txBody>
      </p:sp>
      <p:sp>
        <p:nvSpPr>
          <p:cNvPr id="4" name="Date Placeholder 3">
            <a:extLst>
              <a:ext uri="{FF2B5EF4-FFF2-40B4-BE49-F238E27FC236}">
                <a16:creationId xmlns:a16="http://schemas.microsoft.com/office/drawing/2014/main" id="{E90C5B81-A568-00F4-A767-B14431EF4D2D}"/>
              </a:ext>
            </a:extLst>
          </p:cNvPr>
          <p:cNvSpPr>
            <a:spLocks noGrp="1"/>
          </p:cNvSpPr>
          <p:nvPr>
            <p:ph type="dt" sz="half" idx="14"/>
          </p:nvPr>
        </p:nvSpPr>
        <p:spPr/>
        <p:txBody>
          <a:bodyPr/>
          <a:lstStyle/>
          <a:p>
            <a:fld id="{5A648A70-83CF-4E49-9808-06D21AC6D48F}" type="datetime4">
              <a:rPr lang="en-US" smtClean="0">
                <a:solidFill>
                  <a:schemeClr val="bg2">
                    <a:lumMod val="75000"/>
                  </a:schemeClr>
                </a:solidFill>
              </a:rPr>
              <a:t>April 10, 2023</a:t>
            </a:fld>
            <a:endParaRPr lang="en-US" dirty="0">
              <a:solidFill>
                <a:schemeClr val="bg2">
                  <a:lumMod val="75000"/>
                </a:schemeClr>
              </a:solidFill>
            </a:endParaRPr>
          </a:p>
        </p:txBody>
      </p:sp>
      <p:sp>
        <p:nvSpPr>
          <p:cNvPr id="5" name="Footer Placeholder 4">
            <a:extLst>
              <a:ext uri="{FF2B5EF4-FFF2-40B4-BE49-F238E27FC236}">
                <a16:creationId xmlns:a16="http://schemas.microsoft.com/office/drawing/2014/main" id="{8F0C0414-93E4-F783-6D89-CA47B2358B84}"/>
              </a:ext>
            </a:extLst>
          </p:cNvPr>
          <p:cNvSpPr>
            <a:spLocks noGrp="1"/>
          </p:cNvSpPr>
          <p:nvPr>
            <p:ph type="ftr" sz="quarter" idx="15"/>
          </p:nvPr>
        </p:nvSpPr>
        <p:spPr/>
        <p:txBody>
          <a:bodyPr/>
          <a:lstStyle/>
          <a:p>
            <a:r>
              <a:rPr lang="en-US">
                <a:solidFill>
                  <a:srgbClr val="FFFFFF">
                    <a:lumMod val="75000"/>
                  </a:srgbClr>
                </a:solidFill>
              </a:rPr>
              <a:t>© 2021 Trellance, Inc. All rights reserved.</a:t>
            </a:r>
            <a:endParaRPr lang="en-US" dirty="0">
              <a:solidFill>
                <a:srgbClr val="FFFFFF">
                  <a:lumMod val="75000"/>
                </a:srgbClr>
              </a:solidFill>
            </a:endParaRPr>
          </a:p>
        </p:txBody>
      </p:sp>
      <p:sp>
        <p:nvSpPr>
          <p:cNvPr id="6" name="Slide Number Placeholder 5">
            <a:extLst>
              <a:ext uri="{FF2B5EF4-FFF2-40B4-BE49-F238E27FC236}">
                <a16:creationId xmlns:a16="http://schemas.microsoft.com/office/drawing/2014/main" id="{6D52DA6D-7E35-BAFD-C0B3-FFB0FEB40A89}"/>
              </a:ext>
            </a:extLst>
          </p:cNvPr>
          <p:cNvSpPr>
            <a:spLocks noGrp="1"/>
          </p:cNvSpPr>
          <p:nvPr>
            <p:ph type="sldNum" sz="quarter" idx="16"/>
          </p:nvPr>
        </p:nvSpPr>
        <p:spPr/>
        <p:txBody>
          <a:bodyPr/>
          <a:lstStyle/>
          <a:p>
            <a:fld id="{2533969A-88D7-D043-9145-D433A02B4603}" type="slidenum">
              <a:rPr lang="en-US" smtClean="0"/>
              <a:pPr/>
              <a:t>30</a:t>
            </a:fld>
            <a:endParaRPr lang="en-US" dirty="0"/>
          </a:p>
        </p:txBody>
      </p:sp>
      <p:graphicFrame>
        <p:nvGraphicFramePr>
          <p:cNvPr id="9" name="Table 9">
            <a:extLst>
              <a:ext uri="{FF2B5EF4-FFF2-40B4-BE49-F238E27FC236}">
                <a16:creationId xmlns:a16="http://schemas.microsoft.com/office/drawing/2014/main" id="{B6B55BCF-5C19-D8F2-58BF-740179FFE510}"/>
              </a:ext>
            </a:extLst>
          </p:cNvPr>
          <p:cNvGraphicFramePr>
            <a:graphicFrameLocks noGrp="1"/>
          </p:cNvGraphicFramePr>
          <p:nvPr>
            <p:extLst>
              <p:ext uri="{D42A27DB-BD31-4B8C-83A1-F6EECF244321}">
                <p14:modId xmlns:p14="http://schemas.microsoft.com/office/powerpoint/2010/main" val="60210329"/>
              </p:ext>
            </p:extLst>
          </p:nvPr>
        </p:nvGraphicFramePr>
        <p:xfrm>
          <a:off x="690245" y="1986996"/>
          <a:ext cx="10546080" cy="4297680"/>
        </p:xfrm>
        <a:graphic>
          <a:graphicData uri="http://schemas.openxmlformats.org/drawingml/2006/table">
            <a:tbl>
              <a:tblPr firstRow="1" bandRow="1">
                <a:tableStyleId>{5C22544A-7EE6-4342-B048-85BDC9FD1C3A}</a:tableStyleId>
              </a:tblPr>
              <a:tblGrid>
                <a:gridCol w="2401298">
                  <a:extLst>
                    <a:ext uri="{9D8B030D-6E8A-4147-A177-3AD203B41FA5}">
                      <a16:colId xmlns:a16="http://schemas.microsoft.com/office/drawing/2014/main" val="455845619"/>
                    </a:ext>
                  </a:extLst>
                </a:gridCol>
                <a:gridCol w="8144782">
                  <a:extLst>
                    <a:ext uri="{9D8B030D-6E8A-4147-A177-3AD203B41FA5}">
                      <a16:colId xmlns:a16="http://schemas.microsoft.com/office/drawing/2014/main" val="3080383597"/>
                    </a:ext>
                  </a:extLst>
                </a:gridCol>
              </a:tblGrid>
              <a:tr h="338485">
                <a:tc>
                  <a:txBody>
                    <a:bodyPr/>
                    <a:lstStyle/>
                    <a:p>
                      <a:endParaRPr lang="en-US"/>
                    </a:p>
                  </a:txBody>
                  <a:tcPr/>
                </a:tc>
                <a:tc>
                  <a:txBody>
                    <a:bodyPr/>
                    <a:lstStyle/>
                    <a:p>
                      <a:endParaRPr lang="en-US"/>
                    </a:p>
                  </a:txBody>
                  <a:tcPr/>
                </a:tc>
                <a:extLst>
                  <a:ext uri="{0D108BD9-81ED-4DB2-BD59-A6C34878D82A}">
                    <a16:rowId xmlns:a16="http://schemas.microsoft.com/office/drawing/2014/main" val="360773929"/>
                  </a:ext>
                </a:extLst>
              </a:tr>
              <a:tr h="338485">
                <a:tc>
                  <a:txBody>
                    <a:bodyPr/>
                    <a:lstStyle/>
                    <a:p>
                      <a:r>
                        <a:rPr lang="en-US" dirty="0"/>
                        <a:t>Transpose</a:t>
                      </a:r>
                    </a:p>
                  </a:txBody>
                  <a:tcPr/>
                </a:tc>
                <a:tc>
                  <a:txBody>
                    <a:bodyPr/>
                    <a:lstStyle/>
                    <a:p>
                      <a:r>
                        <a:rPr lang="en-US" dirty="0"/>
                        <a:t>Transpose the tables : Rows as Columns and Columns as Rows</a:t>
                      </a:r>
                    </a:p>
                  </a:txBody>
                  <a:tcPr/>
                </a:tc>
                <a:extLst>
                  <a:ext uri="{0D108BD9-81ED-4DB2-BD59-A6C34878D82A}">
                    <a16:rowId xmlns:a16="http://schemas.microsoft.com/office/drawing/2014/main" val="450304678"/>
                  </a:ext>
                </a:extLst>
              </a:tr>
              <a:tr h="338485">
                <a:tc>
                  <a:txBody>
                    <a:bodyPr/>
                    <a:lstStyle/>
                    <a:p>
                      <a:r>
                        <a:rPr lang="en-US" dirty="0"/>
                        <a:t>Reverse Rows</a:t>
                      </a:r>
                    </a:p>
                  </a:txBody>
                  <a:tcPr/>
                </a:tc>
                <a:tc>
                  <a:txBody>
                    <a:bodyPr/>
                    <a:lstStyle/>
                    <a:p>
                      <a:r>
                        <a:rPr lang="en-US" dirty="0"/>
                        <a:t>Last rows are displayed First</a:t>
                      </a:r>
                    </a:p>
                  </a:txBody>
                  <a:tcPr/>
                </a:tc>
                <a:extLst>
                  <a:ext uri="{0D108BD9-81ED-4DB2-BD59-A6C34878D82A}">
                    <a16:rowId xmlns:a16="http://schemas.microsoft.com/office/drawing/2014/main" val="2331706652"/>
                  </a:ext>
                </a:extLst>
              </a:tr>
              <a:tr h="338485">
                <a:tc>
                  <a:txBody>
                    <a:bodyPr/>
                    <a:lstStyle/>
                    <a:p>
                      <a:r>
                        <a:rPr lang="en-US" dirty="0"/>
                        <a:t>Count Rows</a:t>
                      </a:r>
                    </a:p>
                  </a:txBody>
                  <a:tcPr/>
                </a:tc>
                <a:tc>
                  <a:txBody>
                    <a:bodyPr/>
                    <a:lstStyle/>
                    <a:p>
                      <a:r>
                        <a:rPr lang="en-US" dirty="0"/>
                        <a:t>Returns the no. of rows in the table</a:t>
                      </a:r>
                    </a:p>
                  </a:txBody>
                  <a:tcPr/>
                </a:tc>
                <a:extLst>
                  <a:ext uri="{0D108BD9-81ED-4DB2-BD59-A6C34878D82A}">
                    <a16:rowId xmlns:a16="http://schemas.microsoft.com/office/drawing/2014/main" val="3064785343"/>
                  </a:ext>
                </a:extLst>
              </a:tr>
              <a:tr h="338485">
                <a:tc>
                  <a:txBody>
                    <a:bodyPr/>
                    <a:lstStyle/>
                    <a:p>
                      <a:r>
                        <a:rPr lang="en-US" dirty="0"/>
                        <a:t>Data Type</a:t>
                      </a:r>
                    </a:p>
                  </a:txBody>
                  <a:tcPr/>
                </a:tc>
                <a:tc>
                  <a:txBody>
                    <a:bodyPr/>
                    <a:lstStyle/>
                    <a:p>
                      <a:r>
                        <a:rPr lang="en-US" dirty="0"/>
                        <a:t>Change the datatype for the selected columns</a:t>
                      </a:r>
                    </a:p>
                  </a:txBody>
                  <a:tcPr/>
                </a:tc>
                <a:extLst>
                  <a:ext uri="{0D108BD9-81ED-4DB2-BD59-A6C34878D82A}">
                    <a16:rowId xmlns:a16="http://schemas.microsoft.com/office/drawing/2014/main" val="1268722045"/>
                  </a:ext>
                </a:extLst>
              </a:tr>
              <a:tr h="338485">
                <a:tc>
                  <a:txBody>
                    <a:bodyPr/>
                    <a:lstStyle/>
                    <a:p>
                      <a:r>
                        <a:rPr lang="en-US" dirty="0"/>
                        <a:t>Rename</a:t>
                      </a:r>
                    </a:p>
                  </a:txBody>
                  <a:tcPr/>
                </a:tc>
                <a:tc>
                  <a:txBody>
                    <a:bodyPr/>
                    <a:lstStyle/>
                    <a:p>
                      <a:r>
                        <a:rPr lang="en-US" dirty="0"/>
                        <a:t>Rename the column names</a:t>
                      </a:r>
                    </a:p>
                  </a:txBody>
                  <a:tcPr/>
                </a:tc>
                <a:extLst>
                  <a:ext uri="{0D108BD9-81ED-4DB2-BD59-A6C34878D82A}">
                    <a16:rowId xmlns:a16="http://schemas.microsoft.com/office/drawing/2014/main" val="4059576275"/>
                  </a:ext>
                </a:extLst>
              </a:tr>
              <a:tr h="338485">
                <a:tc>
                  <a:txBody>
                    <a:bodyPr/>
                    <a:lstStyle/>
                    <a:p>
                      <a:r>
                        <a:rPr lang="en-US" dirty="0"/>
                        <a:t>Replace Values</a:t>
                      </a:r>
                    </a:p>
                  </a:txBody>
                  <a:tcPr/>
                </a:tc>
                <a:tc>
                  <a:txBody>
                    <a:bodyPr/>
                    <a:lstStyle/>
                    <a:p>
                      <a:r>
                        <a:rPr lang="en-US" dirty="0"/>
                        <a:t>Replace values with new values | Replace errors with new values</a:t>
                      </a:r>
                    </a:p>
                  </a:txBody>
                  <a:tcPr/>
                </a:tc>
                <a:extLst>
                  <a:ext uri="{0D108BD9-81ED-4DB2-BD59-A6C34878D82A}">
                    <a16:rowId xmlns:a16="http://schemas.microsoft.com/office/drawing/2014/main" val="3102425597"/>
                  </a:ext>
                </a:extLst>
              </a:tr>
              <a:tr h="338485">
                <a:tc>
                  <a:txBody>
                    <a:bodyPr/>
                    <a:lstStyle/>
                    <a:p>
                      <a:r>
                        <a:rPr lang="en-US" dirty="0"/>
                        <a:t>Fill </a:t>
                      </a:r>
                    </a:p>
                  </a:txBody>
                  <a:tcPr/>
                </a:tc>
                <a:tc>
                  <a:txBody>
                    <a:bodyPr/>
                    <a:lstStyle/>
                    <a:p>
                      <a:r>
                        <a:rPr lang="en-US" dirty="0"/>
                        <a:t>Up and Down</a:t>
                      </a:r>
                    </a:p>
                  </a:txBody>
                  <a:tcPr/>
                </a:tc>
                <a:extLst>
                  <a:ext uri="{0D108BD9-81ED-4DB2-BD59-A6C34878D82A}">
                    <a16:rowId xmlns:a16="http://schemas.microsoft.com/office/drawing/2014/main" val="2285172623"/>
                  </a:ext>
                </a:extLst>
              </a:tr>
              <a:tr h="338485">
                <a:tc>
                  <a:txBody>
                    <a:bodyPr/>
                    <a:lstStyle/>
                    <a:p>
                      <a:r>
                        <a:rPr lang="en-US" dirty="0"/>
                        <a:t>Pivot | Unpivot Column </a:t>
                      </a:r>
                    </a:p>
                  </a:txBody>
                  <a:tcPr/>
                </a:tc>
                <a:tc>
                  <a:txBody>
                    <a:bodyPr/>
                    <a:lstStyle/>
                    <a:p>
                      <a:r>
                        <a:rPr lang="en-US" dirty="0"/>
                        <a:t>Change the rows into column | Columns into Rows</a:t>
                      </a:r>
                    </a:p>
                  </a:txBody>
                  <a:tcPr/>
                </a:tc>
                <a:extLst>
                  <a:ext uri="{0D108BD9-81ED-4DB2-BD59-A6C34878D82A}">
                    <a16:rowId xmlns:a16="http://schemas.microsoft.com/office/drawing/2014/main" val="1613237440"/>
                  </a:ext>
                </a:extLst>
              </a:tr>
              <a:tr h="338485">
                <a:tc>
                  <a:txBody>
                    <a:bodyPr/>
                    <a:lstStyle/>
                    <a:p>
                      <a:r>
                        <a:rPr lang="en-US" dirty="0"/>
                        <a:t>Move</a:t>
                      </a:r>
                    </a:p>
                  </a:txBody>
                  <a:tcPr/>
                </a:tc>
                <a:tc>
                  <a:txBody>
                    <a:bodyPr/>
                    <a:lstStyle/>
                    <a:p>
                      <a:r>
                        <a:rPr lang="en-US" dirty="0"/>
                        <a:t>Move columns into different positions in the table (Left, Right, Beginning, end)</a:t>
                      </a:r>
                    </a:p>
                  </a:txBody>
                  <a:tcPr/>
                </a:tc>
                <a:extLst>
                  <a:ext uri="{0D108BD9-81ED-4DB2-BD59-A6C34878D82A}">
                    <a16:rowId xmlns:a16="http://schemas.microsoft.com/office/drawing/2014/main" val="1688452636"/>
                  </a:ext>
                </a:extLst>
              </a:tr>
              <a:tr h="338485">
                <a:tc>
                  <a:txBody>
                    <a:bodyPr/>
                    <a:lstStyle/>
                    <a:p>
                      <a:r>
                        <a:rPr lang="en-US" dirty="0"/>
                        <a:t>Convert to List</a:t>
                      </a:r>
                    </a:p>
                  </a:txBody>
                  <a:tcPr/>
                </a:tc>
                <a:tc>
                  <a:txBody>
                    <a:bodyPr/>
                    <a:lstStyle/>
                    <a:p>
                      <a:r>
                        <a:rPr lang="en-US" dirty="0"/>
                        <a:t>convert to selected columns into list</a:t>
                      </a:r>
                    </a:p>
                  </a:txBody>
                  <a:tcPr/>
                </a:tc>
                <a:extLst>
                  <a:ext uri="{0D108BD9-81ED-4DB2-BD59-A6C34878D82A}">
                    <a16:rowId xmlns:a16="http://schemas.microsoft.com/office/drawing/2014/main" val="1850429943"/>
                  </a:ext>
                </a:extLst>
              </a:tr>
            </a:tbl>
          </a:graphicData>
        </a:graphic>
      </p:graphicFrame>
      <p:pic>
        <p:nvPicPr>
          <p:cNvPr id="2" name="Picture 1" descr="Icon&#10;&#10;Description automatically generated">
            <a:extLst>
              <a:ext uri="{FF2B5EF4-FFF2-40B4-BE49-F238E27FC236}">
                <a16:creationId xmlns:a16="http://schemas.microsoft.com/office/drawing/2014/main" id="{EFDCAD1A-A02B-9328-789C-817DFBFCEDC3}"/>
              </a:ext>
            </a:extLst>
          </p:cNvPr>
          <p:cNvPicPr>
            <a:picLocks noChangeAspect="1"/>
          </p:cNvPicPr>
          <p:nvPr/>
        </p:nvPicPr>
        <p:blipFill>
          <a:blip r:embed="rId3"/>
          <a:stretch>
            <a:fillRect/>
          </a:stretch>
        </p:blipFill>
        <p:spPr>
          <a:xfrm>
            <a:off x="10540766" y="272749"/>
            <a:ext cx="556308" cy="525826"/>
          </a:xfrm>
          <a:prstGeom prst="rect">
            <a:avLst/>
          </a:prstGeom>
        </p:spPr>
      </p:pic>
    </p:spTree>
    <p:extLst>
      <p:ext uri="{BB962C8B-B14F-4D97-AF65-F5344CB8AC3E}">
        <p14:creationId xmlns:p14="http://schemas.microsoft.com/office/powerpoint/2010/main" val="159862168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7">
            <a:extLst>
              <a:ext uri="{FF2B5EF4-FFF2-40B4-BE49-F238E27FC236}">
                <a16:creationId xmlns:a16="http://schemas.microsoft.com/office/drawing/2014/main" id="{3CC75055-0F5A-1769-1519-29F546849052}"/>
              </a:ext>
            </a:extLst>
          </p:cNvPr>
          <p:cNvGraphicFramePr>
            <a:graphicFrameLocks noGrp="1"/>
          </p:cNvGraphicFramePr>
          <p:nvPr>
            <p:ph sz="quarter" idx="13"/>
            <p:extLst>
              <p:ext uri="{D42A27DB-BD31-4B8C-83A1-F6EECF244321}">
                <p14:modId xmlns:p14="http://schemas.microsoft.com/office/powerpoint/2010/main" val="695540776"/>
              </p:ext>
            </p:extLst>
          </p:nvPr>
        </p:nvGraphicFramePr>
        <p:xfrm>
          <a:off x="549275" y="1951355"/>
          <a:ext cx="10687050" cy="2560320"/>
        </p:xfrm>
        <a:graphic>
          <a:graphicData uri="http://schemas.openxmlformats.org/drawingml/2006/table">
            <a:tbl>
              <a:tblPr firstRow="1" bandRow="1">
                <a:tableStyleId>{5C22544A-7EE6-4342-B048-85BDC9FD1C3A}</a:tableStyleId>
              </a:tblPr>
              <a:tblGrid>
                <a:gridCol w="2847068">
                  <a:extLst>
                    <a:ext uri="{9D8B030D-6E8A-4147-A177-3AD203B41FA5}">
                      <a16:colId xmlns:a16="http://schemas.microsoft.com/office/drawing/2014/main" val="2041689590"/>
                    </a:ext>
                  </a:extLst>
                </a:gridCol>
                <a:gridCol w="7839982">
                  <a:extLst>
                    <a:ext uri="{9D8B030D-6E8A-4147-A177-3AD203B41FA5}">
                      <a16:colId xmlns:a16="http://schemas.microsoft.com/office/drawing/2014/main" val="2149863263"/>
                    </a:ext>
                  </a:extLst>
                </a:gridCol>
              </a:tblGrid>
              <a:tr h="353529">
                <a:tc>
                  <a:txBody>
                    <a:bodyPr/>
                    <a:lstStyle/>
                    <a:p>
                      <a:endParaRPr lang="en-US"/>
                    </a:p>
                  </a:txBody>
                  <a:tcPr/>
                </a:tc>
                <a:tc>
                  <a:txBody>
                    <a:bodyPr/>
                    <a:lstStyle/>
                    <a:p>
                      <a:endParaRPr lang="en-US"/>
                    </a:p>
                  </a:txBody>
                  <a:tcPr/>
                </a:tc>
                <a:extLst>
                  <a:ext uri="{0D108BD9-81ED-4DB2-BD59-A6C34878D82A}">
                    <a16:rowId xmlns:a16="http://schemas.microsoft.com/office/drawing/2014/main" val="2212406938"/>
                  </a:ext>
                </a:extLst>
              </a:tr>
              <a:tr h="353529">
                <a:tc>
                  <a:txBody>
                    <a:bodyPr/>
                    <a:lstStyle/>
                    <a:p>
                      <a:r>
                        <a:rPr lang="en-US" dirty="0"/>
                        <a:t>Split Column</a:t>
                      </a:r>
                    </a:p>
                  </a:txBody>
                  <a:tcPr/>
                </a:tc>
                <a:tc>
                  <a:txBody>
                    <a:bodyPr/>
                    <a:lstStyle/>
                    <a:p>
                      <a:r>
                        <a:rPr lang="en-US" dirty="0"/>
                        <a:t>Split the column data into multiple columns</a:t>
                      </a:r>
                    </a:p>
                  </a:txBody>
                  <a:tcPr/>
                </a:tc>
                <a:extLst>
                  <a:ext uri="{0D108BD9-81ED-4DB2-BD59-A6C34878D82A}">
                    <a16:rowId xmlns:a16="http://schemas.microsoft.com/office/drawing/2014/main" val="1880936311"/>
                  </a:ext>
                </a:extLst>
              </a:tr>
              <a:tr h="353529">
                <a:tc>
                  <a:txBody>
                    <a:bodyPr/>
                    <a:lstStyle/>
                    <a:p>
                      <a:r>
                        <a:rPr lang="en-US" dirty="0"/>
                        <a:t>Format:</a:t>
                      </a:r>
                    </a:p>
                  </a:txBody>
                  <a:tcPr/>
                </a:tc>
                <a:tc>
                  <a:txBody>
                    <a:bodyPr/>
                    <a:lstStyle/>
                    <a:p>
                      <a:r>
                        <a:rPr lang="en-US" dirty="0"/>
                        <a:t>Change the format of data (Lower, Upper, Clean, Trim…..</a:t>
                      </a:r>
                      <a:r>
                        <a:rPr lang="en-US" dirty="0" err="1"/>
                        <a:t>etc</a:t>
                      </a:r>
                      <a:r>
                        <a:rPr lang="en-US" dirty="0"/>
                        <a:t>)</a:t>
                      </a:r>
                    </a:p>
                  </a:txBody>
                  <a:tcPr/>
                </a:tc>
                <a:extLst>
                  <a:ext uri="{0D108BD9-81ED-4DB2-BD59-A6C34878D82A}">
                    <a16:rowId xmlns:a16="http://schemas.microsoft.com/office/drawing/2014/main" val="308130836"/>
                  </a:ext>
                </a:extLst>
              </a:tr>
              <a:tr h="353529">
                <a:tc>
                  <a:txBody>
                    <a:bodyPr/>
                    <a:lstStyle/>
                    <a:p>
                      <a:r>
                        <a:rPr lang="en-US" dirty="0"/>
                        <a:t>Merge Columns</a:t>
                      </a:r>
                    </a:p>
                  </a:txBody>
                  <a:tcPr/>
                </a:tc>
                <a:tc>
                  <a:txBody>
                    <a:bodyPr/>
                    <a:lstStyle/>
                    <a:p>
                      <a:r>
                        <a:rPr lang="en-US" dirty="0"/>
                        <a:t>Concate the currently selected columns into Single Column</a:t>
                      </a:r>
                    </a:p>
                  </a:txBody>
                  <a:tcPr/>
                </a:tc>
                <a:extLst>
                  <a:ext uri="{0D108BD9-81ED-4DB2-BD59-A6C34878D82A}">
                    <a16:rowId xmlns:a16="http://schemas.microsoft.com/office/drawing/2014/main" val="2935776247"/>
                  </a:ext>
                </a:extLst>
              </a:tr>
              <a:tr h="353529">
                <a:tc>
                  <a:txBody>
                    <a:bodyPr/>
                    <a:lstStyle/>
                    <a:p>
                      <a:r>
                        <a:rPr lang="en-US" dirty="0"/>
                        <a:t>Extract</a:t>
                      </a:r>
                    </a:p>
                  </a:txBody>
                  <a:tcPr/>
                </a:tc>
                <a:tc>
                  <a:txBody>
                    <a:bodyPr/>
                    <a:lstStyle/>
                    <a:p>
                      <a:r>
                        <a:rPr lang="en-US" dirty="0"/>
                        <a:t>Extract character values from Text (Length, Range, First characters, Last)</a:t>
                      </a:r>
                    </a:p>
                  </a:txBody>
                  <a:tcPr/>
                </a:tc>
                <a:extLst>
                  <a:ext uri="{0D108BD9-81ED-4DB2-BD59-A6C34878D82A}">
                    <a16:rowId xmlns:a16="http://schemas.microsoft.com/office/drawing/2014/main" val="2434509488"/>
                  </a:ext>
                </a:extLst>
              </a:tr>
              <a:tr h="353529">
                <a:tc>
                  <a:txBody>
                    <a:bodyPr/>
                    <a:lstStyle/>
                    <a:p>
                      <a:r>
                        <a:rPr lang="en-US" dirty="0"/>
                        <a:t>Parse </a:t>
                      </a:r>
                    </a:p>
                  </a:txBody>
                  <a:tcPr/>
                </a:tc>
                <a:tc>
                  <a:txBody>
                    <a:bodyPr/>
                    <a:lstStyle/>
                    <a:p>
                      <a:r>
                        <a:rPr lang="en-US" dirty="0"/>
                        <a:t>Extract rows and columns into JSON format</a:t>
                      </a:r>
                    </a:p>
                  </a:txBody>
                  <a:tcPr/>
                </a:tc>
                <a:extLst>
                  <a:ext uri="{0D108BD9-81ED-4DB2-BD59-A6C34878D82A}">
                    <a16:rowId xmlns:a16="http://schemas.microsoft.com/office/drawing/2014/main" val="1256943102"/>
                  </a:ext>
                </a:extLst>
              </a:tr>
              <a:tr h="353529">
                <a:tc>
                  <a:txBody>
                    <a:bodyPr/>
                    <a:lstStyle/>
                    <a:p>
                      <a:r>
                        <a:rPr lang="en-US" dirty="0"/>
                        <a:t>Group By</a:t>
                      </a:r>
                    </a:p>
                  </a:txBody>
                  <a:tcPr/>
                </a:tc>
                <a:tc>
                  <a:txBody>
                    <a:bodyPr/>
                    <a:lstStyle/>
                    <a:p>
                      <a:endParaRPr lang="en-US" dirty="0"/>
                    </a:p>
                  </a:txBody>
                  <a:tcPr/>
                </a:tc>
                <a:extLst>
                  <a:ext uri="{0D108BD9-81ED-4DB2-BD59-A6C34878D82A}">
                    <a16:rowId xmlns:a16="http://schemas.microsoft.com/office/drawing/2014/main" val="574020939"/>
                  </a:ext>
                </a:extLst>
              </a:tr>
            </a:tbl>
          </a:graphicData>
        </a:graphic>
      </p:graphicFrame>
      <p:sp>
        <p:nvSpPr>
          <p:cNvPr id="3" name="Title 2">
            <a:extLst>
              <a:ext uri="{FF2B5EF4-FFF2-40B4-BE49-F238E27FC236}">
                <a16:creationId xmlns:a16="http://schemas.microsoft.com/office/drawing/2014/main" id="{246AD37E-D519-9DB6-783E-FEE503CA89FF}"/>
              </a:ext>
            </a:extLst>
          </p:cNvPr>
          <p:cNvSpPr>
            <a:spLocks noGrp="1"/>
          </p:cNvSpPr>
          <p:nvPr>
            <p:ph type="title"/>
          </p:nvPr>
        </p:nvSpPr>
        <p:spPr>
          <a:xfrm>
            <a:off x="548640" y="488561"/>
            <a:ext cx="10687175" cy="379186"/>
          </a:xfrm>
        </p:spPr>
        <p:txBody>
          <a:bodyPr/>
          <a:lstStyle/>
          <a:p>
            <a:r>
              <a:rPr lang="en-US" sz="2800" dirty="0">
                <a:latin typeface="Georgia" panose="02040502050405020303" pitchFamily="18" charset="0"/>
              </a:rPr>
              <a:t>Transform tab Contd..</a:t>
            </a:r>
          </a:p>
        </p:txBody>
      </p:sp>
      <p:sp>
        <p:nvSpPr>
          <p:cNvPr id="4" name="Date Placeholder 3">
            <a:extLst>
              <a:ext uri="{FF2B5EF4-FFF2-40B4-BE49-F238E27FC236}">
                <a16:creationId xmlns:a16="http://schemas.microsoft.com/office/drawing/2014/main" id="{10BB6AD0-1667-DFA8-7467-038EA28FEE9B}"/>
              </a:ext>
            </a:extLst>
          </p:cNvPr>
          <p:cNvSpPr>
            <a:spLocks noGrp="1"/>
          </p:cNvSpPr>
          <p:nvPr>
            <p:ph type="dt" sz="half" idx="14"/>
          </p:nvPr>
        </p:nvSpPr>
        <p:spPr/>
        <p:txBody>
          <a:bodyPr/>
          <a:lstStyle/>
          <a:p>
            <a:fld id="{5A648A70-83CF-4E49-9808-06D21AC6D48F}" type="datetime4">
              <a:rPr lang="en-US" smtClean="0">
                <a:solidFill>
                  <a:schemeClr val="bg2">
                    <a:lumMod val="75000"/>
                  </a:schemeClr>
                </a:solidFill>
              </a:rPr>
              <a:t>April 10, 2023</a:t>
            </a:fld>
            <a:endParaRPr lang="en-US" dirty="0">
              <a:solidFill>
                <a:schemeClr val="bg2">
                  <a:lumMod val="75000"/>
                </a:schemeClr>
              </a:solidFill>
            </a:endParaRPr>
          </a:p>
        </p:txBody>
      </p:sp>
      <p:sp>
        <p:nvSpPr>
          <p:cNvPr id="5" name="Footer Placeholder 4">
            <a:extLst>
              <a:ext uri="{FF2B5EF4-FFF2-40B4-BE49-F238E27FC236}">
                <a16:creationId xmlns:a16="http://schemas.microsoft.com/office/drawing/2014/main" id="{67AEF963-6AD1-9148-E12D-B88F7DA2D21F}"/>
              </a:ext>
            </a:extLst>
          </p:cNvPr>
          <p:cNvSpPr>
            <a:spLocks noGrp="1"/>
          </p:cNvSpPr>
          <p:nvPr>
            <p:ph type="ftr" sz="quarter" idx="15"/>
          </p:nvPr>
        </p:nvSpPr>
        <p:spPr/>
        <p:txBody>
          <a:bodyPr/>
          <a:lstStyle/>
          <a:p>
            <a:r>
              <a:rPr lang="en-US">
                <a:solidFill>
                  <a:srgbClr val="FFFFFF">
                    <a:lumMod val="75000"/>
                  </a:srgbClr>
                </a:solidFill>
              </a:rPr>
              <a:t>© 2021 Trellance, Inc. All rights reserved.</a:t>
            </a:r>
            <a:endParaRPr lang="en-US" dirty="0">
              <a:solidFill>
                <a:srgbClr val="FFFFFF">
                  <a:lumMod val="75000"/>
                </a:srgbClr>
              </a:solidFill>
            </a:endParaRPr>
          </a:p>
        </p:txBody>
      </p:sp>
      <p:sp>
        <p:nvSpPr>
          <p:cNvPr id="6" name="Slide Number Placeholder 5">
            <a:extLst>
              <a:ext uri="{FF2B5EF4-FFF2-40B4-BE49-F238E27FC236}">
                <a16:creationId xmlns:a16="http://schemas.microsoft.com/office/drawing/2014/main" id="{74B1AD9A-FD84-7C8B-4DF7-D5A0AB824ACB}"/>
              </a:ext>
            </a:extLst>
          </p:cNvPr>
          <p:cNvSpPr>
            <a:spLocks noGrp="1"/>
          </p:cNvSpPr>
          <p:nvPr>
            <p:ph type="sldNum" sz="quarter" idx="16"/>
          </p:nvPr>
        </p:nvSpPr>
        <p:spPr/>
        <p:txBody>
          <a:bodyPr/>
          <a:lstStyle/>
          <a:p>
            <a:fld id="{2533969A-88D7-D043-9145-D433A02B4603}" type="slidenum">
              <a:rPr lang="en-US" smtClean="0"/>
              <a:pPr/>
              <a:t>31</a:t>
            </a:fld>
            <a:endParaRPr lang="en-US" dirty="0"/>
          </a:p>
        </p:txBody>
      </p:sp>
      <p:pic>
        <p:nvPicPr>
          <p:cNvPr id="2" name="Picture 1" descr="Icon&#10;&#10;Description automatically generated">
            <a:extLst>
              <a:ext uri="{FF2B5EF4-FFF2-40B4-BE49-F238E27FC236}">
                <a16:creationId xmlns:a16="http://schemas.microsoft.com/office/drawing/2014/main" id="{1E8D65FF-9F5E-A7FE-341C-37CF4A63E763}"/>
              </a:ext>
            </a:extLst>
          </p:cNvPr>
          <p:cNvPicPr>
            <a:picLocks noChangeAspect="1"/>
          </p:cNvPicPr>
          <p:nvPr/>
        </p:nvPicPr>
        <p:blipFill>
          <a:blip r:embed="rId2"/>
          <a:stretch>
            <a:fillRect/>
          </a:stretch>
        </p:blipFill>
        <p:spPr>
          <a:xfrm>
            <a:off x="10540766" y="272749"/>
            <a:ext cx="556308" cy="525826"/>
          </a:xfrm>
          <a:prstGeom prst="rect">
            <a:avLst/>
          </a:prstGeom>
        </p:spPr>
      </p:pic>
    </p:spTree>
    <p:extLst>
      <p:ext uri="{BB962C8B-B14F-4D97-AF65-F5344CB8AC3E}">
        <p14:creationId xmlns:p14="http://schemas.microsoft.com/office/powerpoint/2010/main" val="55380189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D3D4DBD5-CF88-8117-D280-7FC1B83BE331}"/>
              </a:ext>
            </a:extLst>
          </p:cNvPr>
          <p:cNvPicPr>
            <a:picLocks noGrp="1" noChangeAspect="1"/>
          </p:cNvPicPr>
          <p:nvPr>
            <p:ph sz="quarter" idx="13"/>
          </p:nvPr>
        </p:nvPicPr>
        <p:blipFill>
          <a:blip r:embed="rId2"/>
          <a:stretch>
            <a:fillRect/>
          </a:stretch>
        </p:blipFill>
        <p:spPr>
          <a:xfrm>
            <a:off x="1140823" y="1027040"/>
            <a:ext cx="9464860" cy="1158340"/>
          </a:xfrm>
        </p:spPr>
      </p:pic>
      <p:sp>
        <p:nvSpPr>
          <p:cNvPr id="3" name="Title 2">
            <a:extLst>
              <a:ext uri="{FF2B5EF4-FFF2-40B4-BE49-F238E27FC236}">
                <a16:creationId xmlns:a16="http://schemas.microsoft.com/office/drawing/2014/main" id="{D5C32B9C-B263-B826-9046-43B73CB0AF3D}"/>
              </a:ext>
            </a:extLst>
          </p:cNvPr>
          <p:cNvSpPr>
            <a:spLocks noGrp="1"/>
          </p:cNvSpPr>
          <p:nvPr>
            <p:ph type="title"/>
          </p:nvPr>
        </p:nvSpPr>
        <p:spPr>
          <a:xfrm>
            <a:off x="548640" y="488562"/>
            <a:ext cx="10687175" cy="373624"/>
          </a:xfrm>
        </p:spPr>
        <p:txBody>
          <a:bodyPr/>
          <a:lstStyle/>
          <a:p>
            <a:r>
              <a:rPr lang="en-US" sz="2400" dirty="0">
                <a:latin typeface="Georgia" panose="02040502050405020303" pitchFamily="18" charset="0"/>
              </a:rPr>
              <a:t>Query Editor – Add column </a:t>
            </a:r>
          </a:p>
        </p:txBody>
      </p:sp>
      <p:sp>
        <p:nvSpPr>
          <p:cNvPr id="4" name="Date Placeholder 3">
            <a:extLst>
              <a:ext uri="{FF2B5EF4-FFF2-40B4-BE49-F238E27FC236}">
                <a16:creationId xmlns:a16="http://schemas.microsoft.com/office/drawing/2014/main" id="{C5141924-8FE3-681A-75DB-5EB3B45B3725}"/>
              </a:ext>
            </a:extLst>
          </p:cNvPr>
          <p:cNvSpPr>
            <a:spLocks noGrp="1"/>
          </p:cNvSpPr>
          <p:nvPr>
            <p:ph type="dt" sz="half" idx="14"/>
          </p:nvPr>
        </p:nvSpPr>
        <p:spPr/>
        <p:txBody>
          <a:bodyPr/>
          <a:lstStyle/>
          <a:p>
            <a:fld id="{5A648A70-83CF-4E49-9808-06D21AC6D48F}" type="datetime4">
              <a:rPr lang="en-US" smtClean="0">
                <a:solidFill>
                  <a:schemeClr val="bg2">
                    <a:lumMod val="75000"/>
                  </a:schemeClr>
                </a:solidFill>
              </a:rPr>
              <a:t>April 10, 2023</a:t>
            </a:fld>
            <a:endParaRPr lang="en-US" dirty="0">
              <a:solidFill>
                <a:schemeClr val="bg2">
                  <a:lumMod val="75000"/>
                </a:schemeClr>
              </a:solidFill>
            </a:endParaRPr>
          </a:p>
        </p:txBody>
      </p:sp>
      <p:sp>
        <p:nvSpPr>
          <p:cNvPr id="5" name="Footer Placeholder 4">
            <a:extLst>
              <a:ext uri="{FF2B5EF4-FFF2-40B4-BE49-F238E27FC236}">
                <a16:creationId xmlns:a16="http://schemas.microsoft.com/office/drawing/2014/main" id="{FC1FBBAC-7A74-A585-D4CA-94286819F2D5}"/>
              </a:ext>
            </a:extLst>
          </p:cNvPr>
          <p:cNvSpPr>
            <a:spLocks noGrp="1"/>
          </p:cNvSpPr>
          <p:nvPr>
            <p:ph type="ftr" sz="quarter" idx="15"/>
          </p:nvPr>
        </p:nvSpPr>
        <p:spPr/>
        <p:txBody>
          <a:bodyPr/>
          <a:lstStyle/>
          <a:p>
            <a:r>
              <a:rPr lang="en-US">
                <a:solidFill>
                  <a:srgbClr val="FFFFFF">
                    <a:lumMod val="75000"/>
                  </a:srgbClr>
                </a:solidFill>
              </a:rPr>
              <a:t>© 2021 Trellance, Inc. All rights reserved.</a:t>
            </a:r>
            <a:endParaRPr lang="en-US" dirty="0">
              <a:solidFill>
                <a:srgbClr val="FFFFFF">
                  <a:lumMod val="75000"/>
                </a:srgbClr>
              </a:solidFill>
            </a:endParaRPr>
          </a:p>
        </p:txBody>
      </p:sp>
      <p:sp>
        <p:nvSpPr>
          <p:cNvPr id="6" name="Slide Number Placeholder 5">
            <a:extLst>
              <a:ext uri="{FF2B5EF4-FFF2-40B4-BE49-F238E27FC236}">
                <a16:creationId xmlns:a16="http://schemas.microsoft.com/office/drawing/2014/main" id="{A7A4AB0D-801F-7374-BD34-BBE681158A99}"/>
              </a:ext>
            </a:extLst>
          </p:cNvPr>
          <p:cNvSpPr>
            <a:spLocks noGrp="1"/>
          </p:cNvSpPr>
          <p:nvPr>
            <p:ph type="sldNum" sz="quarter" idx="16"/>
          </p:nvPr>
        </p:nvSpPr>
        <p:spPr/>
        <p:txBody>
          <a:bodyPr/>
          <a:lstStyle/>
          <a:p>
            <a:fld id="{2533969A-88D7-D043-9145-D433A02B4603}" type="slidenum">
              <a:rPr lang="en-US" smtClean="0"/>
              <a:pPr/>
              <a:t>32</a:t>
            </a:fld>
            <a:endParaRPr lang="en-US" dirty="0"/>
          </a:p>
        </p:txBody>
      </p:sp>
      <p:graphicFrame>
        <p:nvGraphicFramePr>
          <p:cNvPr id="9" name="Table 9">
            <a:extLst>
              <a:ext uri="{FF2B5EF4-FFF2-40B4-BE49-F238E27FC236}">
                <a16:creationId xmlns:a16="http://schemas.microsoft.com/office/drawing/2014/main" id="{40F6768B-7700-DB6D-AC0B-A3A1793A2DB5}"/>
              </a:ext>
            </a:extLst>
          </p:cNvPr>
          <p:cNvGraphicFramePr>
            <a:graphicFrameLocks noGrp="1"/>
          </p:cNvGraphicFramePr>
          <p:nvPr>
            <p:extLst>
              <p:ext uri="{D42A27DB-BD31-4B8C-83A1-F6EECF244321}">
                <p14:modId xmlns:p14="http://schemas.microsoft.com/office/powerpoint/2010/main" val="1584192153"/>
              </p:ext>
            </p:extLst>
          </p:nvPr>
        </p:nvGraphicFramePr>
        <p:xfrm>
          <a:off x="1140823" y="2638696"/>
          <a:ext cx="9100457" cy="2674623"/>
        </p:xfrm>
        <a:graphic>
          <a:graphicData uri="http://schemas.openxmlformats.org/drawingml/2006/table">
            <a:tbl>
              <a:tblPr firstRow="1" bandRow="1">
                <a:tableStyleId>{5C22544A-7EE6-4342-B048-85BDC9FD1C3A}</a:tableStyleId>
              </a:tblPr>
              <a:tblGrid>
                <a:gridCol w="2561129">
                  <a:extLst>
                    <a:ext uri="{9D8B030D-6E8A-4147-A177-3AD203B41FA5}">
                      <a16:colId xmlns:a16="http://schemas.microsoft.com/office/drawing/2014/main" val="3868484004"/>
                    </a:ext>
                  </a:extLst>
                </a:gridCol>
                <a:gridCol w="6539328">
                  <a:extLst>
                    <a:ext uri="{9D8B030D-6E8A-4147-A177-3AD203B41FA5}">
                      <a16:colId xmlns:a16="http://schemas.microsoft.com/office/drawing/2014/main" val="3587898321"/>
                    </a:ext>
                  </a:extLst>
                </a:gridCol>
              </a:tblGrid>
              <a:tr h="382089">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549623257"/>
                  </a:ext>
                </a:extLst>
              </a:tr>
              <a:tr h="382089">
                <a:tc>
                  <a:txBody>
                    <a:bodyPr/>
                    <a:lstStyle/>
                    <a:p>
                      <a:r>
                        <a:rPr lang="en-US" dirty="0"/>
                        <a:t>Column From Examples</a:t>
                      </a:r>
                    </a:p>
                  </a:txBody>
                  <a:tcPr/>
                </a:tc>
                <a:tc>
                  <a:txBody>
                    <a:bodyPr/>
                    <a:lstStyle/>
                    <a:p>
                      <a:r>
                        <a:rPr lang="en-US" dirty="0"/>
                        <a:t>To create new column in this current table </a:t>
                      </a:r>
                    </a:p>
                  </a:txBody>
                  <a:tcPr/>
                </a:tc>
                <a:extLst>
                  <a:ext uri="{0D108BD9-81ED-4DB2-BD59-A6C34878D82A}">
                    <a16:rowId xmlns:a16="http://schemas.microsoft.com/office/drawing/2014/main" val="3049327002"/>
                  </a:ext>
                </a:extLst>
              </a:tr>
              <a:tr h="382089">
                <a:tc>
                  <a:txBody>
                    <a:bodyPr/>
                    <a:lstStyle/>
                    <a:p>
                      <a:r>
                        <a:rPr lang="en-US" dirty="0"/>
                        <a:t>Custom Column</a:t>
                      </a:r>
                    </a:p>
                  </a:txBody>
                  <a:tcPr/>
                </a:tc>
                <a:tc>
                  <a:txBody>
                    <a:bodyPr/>
                    <a:lstStyle/>
                    <a:p>
                      <a:r>
                        <a:rPr lang="en-US" dirty="0"/>
                        <a:t>Create a new Column in this table based on a custom formula</a:t>
                      </a:r>
                    </a:p>
                  </a:txBody>
                  <a:tcPr/>
                </a:tc>
                <a:extLst>
                  <a:ext uri="{0D108BD9-81ED-4DB2-BD59-A6C34878D82A}">
                    <a16:rowId xmlns:a16="http://schemas.microsoft.com/office/drawing/2014/main" val="2225444318"/>
                  </a:ext>
                </a:extLst>
              </a:tr>
              <a:tr h="382089">
                <a:tc>
                  <a:txBody>
                    <a:bodyPr/>
                    <a:lstStyle/>
                    <a:p>
                      <a:r>
                        <a:rPr lang="en-US" dirty="0"/>
                        <a:t>Invoke Custom Function</a:t>
                      </a:r>
                    </a:p>
                  </a:txBody>
                  <a:tcPr/>
                </a:tc>
                <a:tc>
                  <a:txBody>
                    <a:bodyPr/>
                    <a:lstStyle/>
                    <a:p>
                      <a:r>
                        <a:rPr lang="en-US" dirty="0"/>
                        <a:t>defined custom function </a:t>
                      </a:r>
                    </a:p>
                  </a:txBody>
                  <a:tcPr/>
                </a:tc>
                <a:extLst>
                  <a:ext uri="{0D108BD9-81ED-4DB2-BD59-A6C34878D82A}">
                    <a16:rowId xmlns:a16="http://schemas.microsoft.com/office/drawing/2014/main" val="2835468850"/>
                  </a:ext>
                </a:extLst>
              </a:tr>
              <a:tr h="382089">
                <a:tc>
                  <a:txBody>
                    <a:bodyPr/>
                    <a:lstStyle/>
                    <a:p>
                      <a:r>
                        <a:rPr lang="en-US" dirty="0"/>
                        <a:t>Conditional Column</a:t>
                      </a:r>
                    </a:p>
                  </a:txBody>
                  <a:tcPr/>
                </a:tc>
                <a:tc>
                  <a:txBody>
                    <a:bodyPr/>
                    <a:lstStyle/>
                    <a:p>
                      <a:r>
                        <a:rPr lang="en-US" dirty="0"/>
                        <a:t>Create a new column with the conditions (if.. elseif... else)</a:t>
                      </a:r>
                    </a:p>
                  </a:txBody>
                  <a:tcPr/>
                </a:tc>
                <a:extLst>
                  <a:ext uri="{0D108BD9-81ED-4DB2-BD59-A6C34878D82A}">
                    <a16:rowId xmlns:a16="http://schemas.microsoft.com/office/drawing/2014/main" val="3722985158"/>
                  </a:ext>
                </a:extLst>
              </a:tr>
              <a:tr h="382089">
                <a:tc>
                  <a:txBody>
                    <a:bodyPr/>
                    <a:lstStyle/>
                    <a:p>
                      <a:r>
                        <a:rPr lang="en-US" dirty="0"/>
                        <a:t>Index Column</a:t>
                      </a:r>
                    </a:p>
                  </a:txBody>
                  <a:tcPr/>
                </a:tc>
                <a:tc>
                  <a:txBody>
                    <a:bodyPr/>
                    <a:lstStyle/>
                    <a:p>
                      <a:r>
                        <a:rPr lang="en-US" dirty="0"/>
                        <a:t>Create a new column with an index values  </a:t>
                      </a:r>
                    </a:p>
                  </a:txBody>
                  <a:tcPr/>
                </a:tc>
                <a:extLst>
                  <a:ext uri="{0D108BD9-81ED-4DB2-BD59-A6C34878D82A}">
                    <a16:rowId xmlns:a16="http://schemas.microsoft.com/office/drawing/2014/main" val="865503658"/>
                  </a:ext>
                </a:extLst>
              </a:tr>
              <a:tr h="382089">
                <a:tc>
                  <a:txBody>
                    <a:bodyPr/>
                    <a:lstStyle/>
                    <a:p>
                      <a:r>
                        <a:rPr lang="en-US" dirty="0"/>
                        <a:t>Duplicate Column</a:t>
                      </a:r>
                    </a:p>
                  </a:txBody>
                  <a:tcPr/>
                </a:tc>
                <a:tc>
                  <a:txBody>
                    <a:bodyPr/>
                    <a:lstStyle/>
                    <a:p>
                      <a:r>
                        <a:rPr lang="en-US" dirty="0"/>
                        <a:t>Create a new column that duplicates the values</a:t>
                      </a:r>
                    </a:p>
                  </a:txBody>
                  <a:tcPr/>
                </a:tc>
                <a:extLst>
                  <a:ext uri="{0D108BD9-81ED-4DB2-BD59-A6C34878D82A}">
                    <a16:rowId xmlns:a16="http://schemas.microsoft.com/office/drawing/2014/main" val="3372266576"/>
                  </a:ext>
                </a:extLst>
              </a:tr>
            </a:tbl>
          </a:graphicData>
        </a:graphic>
      </p:graphicFrame>
      <p:pic>
        <p:nvPicPr>
          <p:cNvPr id="2" name="Picture 1" descr="Icon&#10;&#10;Description automatically generated">
            <a:extLst>
              <a:ext uri="{FF2B5EF4-FFF2-40B4-BE49-F238E27FC236}">
                <a16:creationId xmlns:a16="http://schemas.microsoft.com/office/drawing/2014/main" id="{2BA5458F-CD42-8AD7-2402-7C4C4E106E44}"/>
              </a:ext>
            </a:extLst>
          </p:cNvPr>
          <p:cNvPicPr>
            <a:picLocks noChangeAspect="1"/>
          </p:cNvPicPr>
          <p:nvPr/>
        </p:nvPicPr>
        <p:blipFill>
          <a:blip r:embed="rId3"/>
          <a:stretch>
            <a:fillRect/>
          </a:stretch>
        </p:blipFill>
        <p:spPr>
          <a:xfrm>
            <a:off x="10540766" y="272749"/>
            <a:ext cx="556308" cy="525826"/>
          </a:xfrm>
          <a:prstGeom prst="rect">
            <a:avLst/>
          </a:prstGeom>
        </p:spPr>
      </p:pic>
    </p:spTree>
    <p:extLst>
      <p:ext uri="{BB962C8B-B14F-4D97-AF65-F5344CB8AC3E}">
        <p14:creationId xmlns:p14="http://schemas.microsoft.com/office/powerpoint/2010/main" val="373873907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7467FC6-67DD-C5C5-B764-9DA486423476}"/>
              </a:ext>
            </a:extLst>
          </p:cNvPr>
          <p:cNvSpPr>
            <a:spLocks noGrp="1"/>
          </p:cNvSpPr>
          <p:nvPr>
            <p:ph type="title"/>
          </p:nvPr>
        </p:nvSpPr>
        <p:spPr>
          <a:xfrm>
            <a:off x="548640" y="488561"/>
            <a:ext cx="10687175" cy="364879"/>
          </a:xfrm>
        </p:spPr>
        <p:txBody>
          <a:bodyPr/>
          <a:lstStyle/>
          <a:p>
            <a:r>
              <a:rPr lang="en-US" sz="2800" dirty="0">
                <a:latin typeface="Georgia" panose="02040502050405020303" pitchFamily="18" charset="0"/>
              </a:rPr>
              <a:t>Query Editor - View</a:t>
            </a:r>
          </a:p>
        </p:txBody>
      </p:sp>
      <p:sp>
        <p:nvSpPr>
          <p:cNvPr id="4" name="Date Placeholder 3">
            <a:extLst>
              <a:ext uri="{FF2B5EF4-FFF2-40B4-BE49-F238E27FC236}">
                <a16:creationId xmlns:a16="http://schemas.microsoft.com/office/drawing/2014/main" id="{B17F1A6E-0B1D-D042-C366-61303B571B5A}"/>
              </a:ext>
            </a:extLst>
          </p:cNvPr>
          <p:cNvSpPr>
            <a:spLocks noGrp="1"/>
          </p:cNvSpPr>
          <p:nvPr>
            <p:ph type="dt" sz="half" idx="14"/>
          </p:nvPr>
        </p:nvSpPr>
        <p:spPr/>
        <p:txBody>
          <a:bodyPr/>
          <a:lstStyle/>
          <a:p>
            <a:fld id="{5A648A70-83CF-4E49-9808-06D21AC6D48F}" type="datetime4">
              <a:rPr lang="en-US" smtClean="0">
                <a:solidFill>
                  <a:schemeClr val="bg2">
                    <a:lumMod val="75000"/>
                  </a:schemeClr>
                </a:solidFill>
              </a:rPr>
              <a:t>April 10, 2023</a:t>
            </a:fld>
            <a:endParaRPr lang="en-US" dirty="0">
              <a:solidFill>
                <a:schemeClr val="bg2">
                  <a:lumMod val="75000"/>
                </a:schemeClr>
              </a:solidFill>
            </a:endParaRPr>
          </a:p>
        </p:txBody>
      </p:sp>
      <p:sp>
        <p:nvSpPr>
          <p:cNvPr id="5" name="Footer Placeholder 4">
            <a:extLst>
              <a:ext uri="{FF2B5EF4-FFF2-40B4-BE49-F238E27FC236}">
                <a16:creationId xmlns:a16="http://schemas.microsoft.com/office/drawing/2014/main" id="{A788DD1F-D06E-A060-8410-A9A21CF904DC}"/>
              </a:ext>
            </a:extLst>
          </p:cNvPr>
          <p:cNvSpPr>
            <a:spLocks noGrp="1"/>
          </p:cNvSpPr>
          <p:nvPr>
            <p:ph type="ftr" sz="quarter" idx="15"/>
          </p:nvPr>
        </p:nvSpPr>
        <p:spPr/>
        <p:txBody>
          <a:bodyPr/>
          <a:lstStyle/>
          <a:p>
            <a:r>
              <a:rPr lang="en-US">
                <a:solidFill>
                  <a:srgbClr val="FFFFFF">
                    <a:lumMod val="75000"/>
                  </a:srgbClr>
                </a:solidFill>
              </a:rPr>
              <a:t>© 2021 Trellance, Inc. All rights reserved.</a:t>
            </a:r>
            <a:endParaRPr lang="en-US" dirty="0">
              <a:solidFill>
                <a:srgbClr val="FFFFFF">
                  <a:lumMod val="75000"/>
                </a:srgbClr>
              </a:solidFill>
            </a:endParaRPr>
          </a:p>
        </p:txBody>
      </p:sp>
      <p:sp>
        <p:nvSpPr>
          <p:cNvPr id="6" name="Slide Number Placeholder 5">
            <a:extLst>
              <a:ext uri="{FF2B5EF4-FFF2-40B4-BE49-F238E27FC236}">
                <a16:creationId xmlns:a16="http://schemas.microsoft.com/office/drawing/2014/main" id="{348B353E-0E16-6480-F8EA-D767250113EE}"/>
              </a:ext>
            </a:extLst>
          </p:cNvPr>
          <p:cNvSpPr>
            <a:spLocks noGrp="1"/>
          </p:cNvSpPr>
          <p:nvPr>
            <p:ph type="sldNum" sz="quarter" idx="16"/>
          </p:nvPr>
        </p:nvSpPr>
        <p:spPr/>
        <p:txBody>
          <a:bodyPr/>
          <a:lstStyle/>
          <a:p>
            <a:fld id="{2533969A-88D7-D043-9145-D433A02B4603}" type="slidenum">
              <a:rPr lang="en-US" smtClean="0"/>
              <a:pPr/>
              <a:t>33</a:t>
            </a:fld>
            <a:endParaRPr lang="en-US" dirty="0"/>
          </a:p>
        </p:txBody>
      </p:sp>
      <p:pic>
        <p:nvPicPr>
          <p:cNvPr id="12" name="Content Placeholder 11" descr="Graphical user interface, application&#10;&#10;Description automatically generated">
            <a:extLst>
              <a:ext uri="{FF2B5EF4-FFF2-40B4-BE49-F238E27FC236}">
                <a16:creationId xmlns:a16="http://schemas.microsoft.com/office/drawing/2014/main" id="{9744160C-0733-1102-B9E7-08212C154A3F}"/>
              </a:ext>
            </a:extLst>
          </p:cNvPr>
          <p:cNvPicPr>
            <a:picLocks noGrp="1" noChangeAspect="1"/>
          </p:cNvPicPr>
          <p:nvPr>
            <p:ph sz="quarter" idx="13"/>
          </p:nvPr>
        </p:nvPicPr>
        <p:blipFill>
          <a:blip r:embed="rId2"/>
          <a:stretch>
            <a:fillRect/>
          </a:stretch>
        </p:blipFill>
        <p:spPr>
          <a:xfrm>
            <a:off x="1921421" y="1069252"/>
            <a:ext cx="6865528" cy="1440683"/>
          </a:xfrm>
        </p:spPr>
      </p:pic>
      <p:graphicFrame>
        <p:nvGraphicFramePr>
          <p:cNvPr id="13" name="Table 13">
            <a:extLst>
              <a:ext uri="{FF2B5EF4-FFF2-40B4-BE49-F238E27FC236}">
                <a16:creationId xmlns:a16="http://schemas.microsoft.com/office/drawing/2014/main" id="{E6EA76C0-ADE0-E1F0-DC3D-06DF20B15CA5}"/>
              </a:ext>
            </a:extLst>
          </p:cNvPr>
          <p:cNvGraphicFramePr>
            <a:graphicFrameLocks noGrp="1"/>
          </p:cNvGraphicFramePr>
          <p:nvPr>
            <p:extLst>
              <p:ext uri="{D42A27DB-BD31-4B8C-83A1-F6EECF244321}">
                <p14:modId xmlns:p14="http://schemas.microsoft.com/office/powerpoint/2010/main" val="1114330643"/>
              </p:ext>
            </p:extLst>
          </p:nvPr>
        </p:nvGraphicFramePr>
        <p:xfrm>
          <a:off x="1515292" y="2926079"/>
          <a:ext cx="8125098" cy="2515986"/>
        </p:xfrm>
        <a:graphic>
          <a:graphicData uri="http://schemas.openxmlformats.org/drawingml/2006/table">
            <a:tbl>
              <a:tblPr firstRow="1" bandRow="1">
                <a:tableStyleId>{5C22544A-7EE6-4342-B048-85BDC9FD1C3A}</a:tableStyleId>
              </a:tblPr>
              <a:tblGrid>
                <a:gridCol w="2440888">
                  <a:extLst>
                    <a:ext uri="{9D8B030D-6E8A-4147-A177-3AD203B41FA5}">
                      <a16:colId xmlns:a16="http://schemas.microsoft.com/office/drawing/2014/main" val="3164002666"/>
                    </a:ext>
                  </a:extLst>
                </a:gridCol>
                <a:gridCol w="5684210">
                  <a:extLst>
                    <a:ext uri="{9D8B030D-6E8A-4147-A177-3AD203B41FA5}">
                      <a16:colId xmlns:a16="http://schemas.microsoft.com/office/drawing/2014/main" val="294074188"/>
                    </a:ext>
                  </a:extLst>
                </a:gridCol>
              </a:tblGrid>
              <a:tr h="419331">
                <a:tc>
                  <a:txBody>
                    <a:bodyPr/>
                    <a:lstStyle/>
                    <a:p>
                      <a:endParaRPr lang="en-US" dirty="0"/>
                    </a:p>
                  </a:txBody>
                  <a:tcPr/>
                </a:tc>
                <a:tc>
                  <a:txBody>
                    <a:bodyPr/>
                    <a:lstStyle/>
                    <a:p>
                      <a:endParaRPr lang="en-US"/>
                    </a:p>
                  </a:txBody>
                  <a:tcPr/>
                </a:tc>
                <a:extLst>
                  <a:ext uri="{0D108BD9-81ED-4DB2-BD59-A6C34878D82A}">
                    <a16:rowId xmlns:a16="http://schemas.microsoft.com/office/drawing/2014/main" val="1170371563"/>
                  </a:ext>
                </a:extLst>
              </a:tr>
              <a:tr h="419331">
                <a:tc>
                  <a:txBody>
                    <a:bodyPr/>
                    <a:lstStyle/>
                    <a:p>
                      <a:r>
                        <a:rPr lang="en-US" dirty="0"/>
                        <a:t>Formula Bar</a:t>
                      </a:r>
                    </a:p>
                  </a:txBody>
                  <a:tcPr/>
                </a:tc>
                <a:tc>
                  <a:txBody>
                    <a:bodyPr/>
                    <a:lstStyle/>
                    <a:p>
                      <a:r>
                        <a:rPr lang="en-US" dirty="0"/>
                        <a:t>Enable or disable</a:t>
                      </a:r>
                    </a:p>
                  </a:txBody>
                  <a:tcPr/>
                </a:tc>
                <a:extLst>
                  <a:ext uri="{0D108BD9-81ED-4DB2-BD59-A6C34878D82A}">
                    <a16:rowId xmlns:a16="http://schemas.microsoft.com/office/drawing/2014/main" val="3137265045"/>
                  </a:ext>
                </a:extLst>
              </a:tr>
              <a:tr h="419331">
                <a:tc>
                  <a:txBody>
                    <a:bodyPr/>
                    <a:lstStyle/>
                    <a:p>
                      <a:r>
                        <a:rPr lang="en-US" dirty="0"/>
                        <a:t>Data Preview</a:t>
                      </a:r>
                    </a:p>
                  </a:txBody>
                  <a:tcPr/>
                </a:tc>
                <a:tc>
                  <a:txBody>
                    <a:bodyPr/>
                    <a:lstStyle/>
                    <a:p>
                      <a:endParaRPr lang="en-US" dirty="0"/>
                    </a:p>
                  </a:txBody>
                  <a:tcPr/>
                </a:tc>
                <a:extLst>
                  <a:ext uri="{0D108BD9-81ED-4DB2-BD59-A6C34878D82A}">
                    <a16:rowId xmlns:a16="http://schemas.microsoft.com/office/drawing/2014/main" val="2243772238"/>
                  </a:ext>
                </a:extLst>
              </a:tr>
              <a:tr h="419331">
                <a:tc>
                  <a:txBody>
                    <a:bodyPr/>
                    <a:lstStyle/>
                    <a:p>
                      <a:r>
                        <a:rPr lang="en-US" dirty="0"/>
                        <a:t>Parameters </a:t>
                      </a:r>
                    </a:p>
                  </a:txBody>
                  <a:tcPr/>
                </a:tc>
                <a:tc>
                  <a:txBody>
                    <a:bodyPr/>
                    <a:lstStyle/>
                    <a:p>
                      <a:r>
                        <a:rPr lang="en-US" dirty="0"/>
                        <a:t>Manage Parameters for Dynamic Filtering</a:t>
                      </a:r>
                    </a:p>
                  </a:txBody>
                  <a:tcPr/>
                </a:tc>
                <a:extLst>
                  <a:ext uri="{0D108BD9-81ED-4DB2-BD59-A6C34878D82A}">
                    <a16:rowId xmlns:a16="http://schemas.microsoft.com/office/drawing/2014/main" val="3180944313"/>
                  </a:ext>
                </a:extLst>
              </a:tr>
              <a:tr h="419331">
                <a:tc>
                  <a:txBody>
                    <a:bodyPr/>
                    <a:lstStyle/>
                    <a:p>
                      <a:r>
                        <a:rPr lang="en-US" dirty="0"/>
                        <a:t>Query Dependencies</a:t>
                      </a:r>
                    </a:p>
                  </a:txBody>
                  <a:tcPr/>
                </a:tc>
                <a:tc>
                  <a:txBody>
                    <a:bodyPr/>
                    <a:lstStyle/>
                    <a:p>
                      <a:r>
                        <a:rPr lang="en-US" dirty="0"/>
                        <a:t>View a dependency tree of all queries</a:t>
                      </a:r>
                    </a:p>
                  </a:txBody>
                  <a:tcPr/>
                </a:tc>
                <a:extLst>
                  <a:ext uri="{0D108BD9-81ED-4DB2-BD59-A6C34878D82A}">
                    <a16:rowId xmlns:a16="http://schemas.microsoft.com/office/drawing/2014/main" val="1617660689"/>
                  </a:ext>
                </a:extLst>
              </a:tr>
              <a:tr h="419331">
                <a:tc>
                  <a:txBody>
                    <a:bodyPr/>
                    <a:lstStyle/>
                    <a:p>
                      <a:r>
                        <a:rPr lang="en-US" dirty="0"/>
                        <a:t>Advanced Editor</a:t>
                      </a:r>
                    </a:p>
                  </a:txBody>
                  <a:tcPr/>
                </a:tc>
                <a:tc>
                  <a:txBody>
                    <a:bodyPr/>
                    <a:lstStyle/>
                    <a:p>
                      <a:r>
                        <a:rPr lang="en-US" dirty="0"/>
                        <a:t>Advanced Query Editor (M Language)</a:t>
                      </a:r>
                    </a:p>
                  </a:txBody>
                  <a:tcPr/>
                </a:tc>
                <a:extLst>
                  <a:ext uri="{0D108BD9-81ED-4DB2-BD59-A6C34878D82A}">
                    <a16:rowId xmlns:a16="http://schemas.microsoft.com/office/drawing/2014/main" val="344024941"/>
                  </a:ext>
                </a:extLst>
              </a:tr>
            </a:tbl>
          </a:graphicData>
        </a:graphic>
      </p:graphicFrame>
      <p:pic>
        <p:nvPicPr>
          <p:cNvPr id="2" name="Picture 1" descr="Icon&#10;&#10;Description automatically generated">
            <a:extLst>
              <a:ext uri="{FF2B5EF4-FFF2-40B4-BE49-F238E27FC236}">
                <a16:creationId xmlns:a16="http://schemas.microsoft.com/office/drawing/2014/main" id="{A8013181-0FB8-88F3-EF79-131C506D383C}"/>
              </a:ext>
            </a:extLst>
          </p:cNvPr>
          <p:cNvPicPr>
            <a:picLocks noChangeAspect="1"/>
          </p:cNvPicPr>
          <p:nvPr/>
        </p:nvPicPr>
        <p:blipFill>
          <a:blip r:embed="rId3"/>
          <a:stretch>
            <a:fillRect/>
          </a:stretch>
        </p:blipFill>
        <p:spPr>
          <a:xfrm>
            <a:off x="10540766" y="272749"/>
            <a:ext cx="556308" cy="525826"/>
          </a:xfrm>
          <a:prstGeom prst="rect">
            <a:avLst/>
          </a:prstGeom>
        </p:spPr>
      </p:pic>
    </p:spTree>
    <p:extLst>
      <p:ext uri="{BB962C8B-B14F-4D97-AF65-F5344CB8AC3E}">
        <p14:creationId xmlns:p14="http://schemas.microsoft.com/office/powerpoint/2010/main" val="400614709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4FAA00D-F5F8-B4D8-9CDD-CE336B4D06B5}"/>
              </a:ext>
            </a:extLst>
          </p:cNvPr>
          <p:cNvSpPr>
            <a:spLocks noGrp="1"/>
          </p:cNvSpPr>
          <p:nvPr>
            <p:ph sz="quarter" idx="13"/>
          </p:nvPr>
        </p:nvSpPr>
        <p:spPr>
          <a:xfrm>
            <a:off x="548640" y="1200727"/>
            <a:ext cx="10687175" cy="4998905"/>
          </a:xfrm>
        </p:spPr>
        <p:txBody>
          <a:bodyPr/>
          <a:lstStyle/>
          <a:p>
            <a:pPr marL="0" indent="0">
              <a:buNone/>
            </a:pPr>
            <a:r>
              <a:rPr lang="en-US" sz="2400" dirty="0">
                <a:solidFill>
                  <a:schemeClr val="tx2"/>
                </a:solidFill>
                <a:latin typeface="Georgia" panose="02040502050405020303" pitchFamily="18" charset="0"/>
              </a:rPr>
              <a:t>Group By Single Column</a:t>
            </a:r>
          </a:p>
          <a:p>
            <a:pPr marL="0" indent="0">
              <a:buNone/>
            </a:pPr>
            <a:endParaRPr lang="en-US" dirty="0"/>
          </a:p>
        </p:txBody>
      </p:sp>
      <p:sp>
        <p:nvSpPr>
          <p:cNvPr id="3" name="Title 2">
            <a:extLst>
              <a:ext uri="{FF2B5EF4-FFF2-40B4-BE49-F238E27FC236}">
                <a16:creationId xmlns:a16="http://schemas.microsoft.com/office/drawing/2014/main" id="{57351D56-E2AE-DF8A-1817-D2508866CF7A}"/>
              </a:ext>
            </a:extLst>
          </p:cNvPr>
          <p:cNvSpPr>
            <a:spLocks noGrp="1"/>
          </p:cNvSpPr>
          <p:nvPr>
            <p:ph type="title"/>
          </p:nvPr>
        </p:nvSpPr>
        <p:spPr>
          <a:xfrm>
            <a:off x="548640" y="488561"/>
            <a:ext cx="10687175" cy="499730"/>
          </a:xfrm>
        </p:spPr>
        <p:txBody>
          <a:bodyPr/>
          <a:lstStyle/>
          <a:p>
            <a:r>
              <a:rPr lang="en-US" sz="2800" dirty="0">
                <a:latin typeface="Calibri" panose="020F0502020204030204" pitchFamily="34" charset="0"/>
                <a:cs typeface="Calibri" panose="020F0502020204030204" pitchFamily="34" charset="0"/>
              </a:rPr>
              <a:t>Group By</a:t>
            </a:r>
          </a:p>
        </p:txBody>
      </p:sp>
      <p:sp>
        <p:nvSpPr>
          <p:cNvPr id="4" name="Date Placeholder 3">
            <a:extLst>
              <a:ext uri="{FF2B5EF4-FFF2-40B4-BE49-F238E27FC236}">
                <a16:creationId xmlns:a16="http://schemas.microsoft.com/office/drawing/2014/main" id="{7AFAA999-C21B-EFD0-8E11-3C64C13CD185}"/>
              </a:ext>
            </a:extLst>
          </p:cNvPr>
          <p:cNvSpPr>
            <a:spLocks noGrp="1"/>
          </p:cNvSpPr>
          <p:nvPr>
            <p:ph type="dt" sz="half" idx="14"/>
          </p:nvPr>
        </p:nvSpPr>
        <p:spPr/>
        <p:txBody>
          <a:bodyPr/>
          <a:lstStyle/>
          <a:p>
            <a:fld id="{5A648A70-83CF-4E49-9808-06D21AC6D48F}" type="datetime4">
              <a:rPr lang="en-US" smtClean="0">
                <a:solidFill>
                  <a:schemeClr val="bg2">
                    <a:lumMod val="75000"/>
                  </a:schemeClr>
                </a:solidFill>
              </a:rPr>
              <a:t>April 10, 2023</a:t>
            </a:fld>
            <a:endParaRPr lang="en-US" dirty="0">
              <a:solidFill>
                <a:schemeClr val="bg2">
                  <a:lumMod val="75000"/>
                </a:schemeClr>
              </a:solidFill>
            </a:endParaRPr>
          </a:p>
        </p:txBody>
      </p:sp>
      <p:sp>
        <p:nvSpPr>
          <p:cNvPr id="5" name="Footer Placeholder 4">
            <a:extLst>
              <a:ext uri="{FF2B5EF4-FFF2-40B4-BE49-F238E27FC236}">
                <a16:creationId xmlns:a16="http://schemas.microsoft.com/office/drawing/2014/main" id="{33568FAB-E488-2885-094C-514F410EF932}"/>
              </a:ext>
            </a:extLst>
          </p:cNvPr>
          <p:cNvSpPr>
            <a:spLocks noGrp="1"/>
          </p:cNvSpPr>
          <p:nvPr>
            <p:ph type="ftr" sz="quarter" idx="15"/>
          </p:nvPr>
        </p:nvSpPr>
        <p:spPr/>
        <p:txBody>
          <a:bodyPr/>
          <a:lstStyle/>
          <a:p>
            <a:r>
              <a:rPr lang="en-US">
                <a:solidFill>
                  <a:srgbClr val="FFFFFF">
                    <a:lumMod val="75000"/>
                  </a:srgbClr>
                </a:solidFill>
              </a:rPr>
              <a:t>© 2021 Trellance, Inc. All rights reserved.</a:t>
            </a:r>
            <a:endParaRPr lang="en-US" dirty="0">
              <a:solidFill>
                <a:srgbClr val="FFFFFF">
                  <a:lumMod val="75000"/>
                </a:srgbClr>
              </a:solidFill>
            </a:endParaRPr>
          </a:p>
        </p:txBody>
      </p:sp>
      <p:sp>
        <p:nvSpPr>
          <p:cNvPr id="6" name="Slide Number Placeholder 5">
            <a:extLst>
              <a:ext uri="{FF2B5EF4-FFF2-40B4-BE49-F238E27FC236}">
                <a16:creationId xmlns:a16="http://schemas.microsoft.com/office/drawing/2014/main" id="{7E705667-2AA8-3CF7-D4C2-0C1395DB6973}"/>
              </a:ext>
            </a:extLst>
          </p:cNvPr>
          <p:cNvSpPr>
            <a:spLocks noGrp="1"/>
          </p:cNvSpPr>
          <p:nvPr>
            <p:ph type="sldNum" sz="quarter" idx="16"/>
          </p:nvPr>
        </p:nvSpPr>
        <p:spPr/>
        <p:txBody>
          <a:bodyPr/>
          <a:lstStyle/>
          <a:p>
            <a:fld id="{2533969A-88D7-D043-9145-D433A02B4603}" type="slidenum">
              <a:rPr lang="en-US" smtClean="0"/>
              <a:pPr/>
              <a:t>34</a:t>
            </a:fld>
            <a:endParaRPr lang="en-US" dirty="0"/>
          </a:p>
        </p:txBody>
      </p:sp>
      <p:pic>
        <p:nvPicPr>
          <p:cNvPr id="8" name="Picture 7">
            <a:extLst>
              <a:ext uri="{FF2B5EF4-FFF2-40B4-BE49-F238E27FC236}">
                <a16:creationId xmlns:a16="http://schemas.microsoft.com/office/drawing/2014/main" id="{C879A106-85E7-A5A5-AFD7-557424C5B73C}"/>
              </a:ext>
            </a:extLst>
          </p:cNvPr>
          <p:cNvPicPr>
            <a:picLocks noChangeAspect="1"/>
          </p:cNvPicPr>
          <p:nvPr/>
        </p:nvPicPr>
        <p:blipFill>
          <a:blip r:embed="rId2"/>
          <a:stretch>
            <a:fillRect/>
          </a:stretch>
        </p:blipFill>
        <p:spPr>
          <a:xfrm>
            <a:off x="2354256" y="1691715"/>
            <a:ext cx="7483488" cy="906859"/>
          </a:xfrm>
          <a:prstGeom prst="rect">
            <a:avLst/>
          </a:prstGeom>
        </p:spPr>
      </p:pic>
      <p:pic>
        <p:nvPicPr>
          <p:cNvPr id="10" name="Picture 9" descr="Graphical user interface, text, application&#10;&#10;Description automatically generated">
            <a:extLst>
              <a:ext uri="{FF2B5EF4-FFF2-40B4-BE49-F238E27FC236}">
                <a16:creationId xmlns:a16="http://schemas.microsoft.com/office/drawing/2014/main" id="{BAD67E4D-320C-3888-78D2-10E95246CE7C}"/>
              </a:ext>
            </a:extLst>
          </p:cNvPr>
          <p:cNvPicPr>
            <a:picLocks noChangeAspect="1"/>
          </p:cNvPicPr>
          <p:nvPr/>
        </p:nvPicPr>
        <p:blipFill>
          <a:blip r:embed="rId3"/>
          <a:stretch>
            <a:fillRect/>
          </a:stretch>
        </p:blipFill>
        <p:spPr>
          <a:xfrm>
            <a:off x="3588928" y="2647462"/>
            <a:ext cx="7498730" cy="3764606"/>
          </a:xfrm>
          <a:prstGeom prst="rect">
            <a:avLst/>
          </a:prstGeom>
        </p:spPr>
      </p:pic>
      <p:sp>
        <p:nvSpPr>
          <p:cNvPr id="11" name="TextBox 10">
            <a:extLst>
              <a:ext uri="{FF2B5EF4-FFF2-40B4-BE49-F238E27FC236}">
                <a16:creationId xmlns:a16="http://schemas.microsoft.com/office/drawing/2014/main" id="{7A919AE9-924A-1AEF-270C-518167F2AE89}"/>
              </a:ext>
            </a:extLst>
          </p:cNvPr>
          <p:cNvSpPr txBox="1"/>
          <p:nvPr/>
        </p:nvSpPr>
        <p:spPr>
          <a:xfrm>
            <a:off x="628073" y="4064000"/>
            <a:ext cx="2812698" cy="646331"/>
          </a:xfrm>
          <a:prstGeom prst="rect">
            <a:avLst/>
          </a:prstGeom>
          <a:noFill/>
        </p:spPr>
        <p:txBody>
          <a:bodyPr wrap="square" rtlCol="0">
            <a:spAutoFit/>
          </a:bodyPr>
          <a:lstStyle/>
          <a:p>
            <a:r>
              <a:rPr lang="en-US" dirty="0">
                <a:solidFill>
                  <a:schemeClr val="tx2"/>
                </a:solidFill>
              </a:rPr>
              <a:t>Total Sum of Quantity by Category</a:t>
            </a:r>
          </a:p>
        </p:txBody>
      </p:sp>
      <p:sp>
        <p:nvSpPr>
          <p:cNvPr id="12" name="TextBox 11">
            <a:extLst>
              <a:ext uri="{FF2B5EF4-FFF2-40B4-BE49-F238E27FC236}">
                <a16:creationId xmlns:a16="http://schemas.microsoft.com/office/drawing/2014/main" id="{05C80034-AB60-7338-F14C-166C4104805F}"/>
              </a:ext>
            </a:extLst>
          </p:cNvPr>
          <p:cNvSpPr txBox="1"/>
          <p:nvPr/>
        </p:nvSpPr>
        <p:spPr>
          <a:xfrm>
            <a:off x="473354" y="2050473"/>
            <a:ext cx="1521701" cy="646331"/>
          </a:xfrm>
          <a:prstGeom prst="rect">
            <a:avLst/>
          </a:prstGeom>
          <a:noFill/>
        </p:spPr>
        <p:txBody>
          <a:bodyPr wrap="square" rtlCol="0">
            <a:spAutoFit/>
          </a:bodyPr>
          <a:lstStyle/>
          <a:p>
            <a:r>
              <a:rPr lang="en-US" dirty="0">
                <a:solidFill>
                  <a:schemeClr val="tx2"/>
                </a:solidFill>
              </a:rPr>
              <a:t>Group by Option</a:t>
            </a:r>
          </a:p>
        </p:txBody>
      </p:sp>
      <p:sp>
        <p:nvSpPr>
          <p:cNvPr id="7" name="Arrow: Right 6">
            <a:extLst>
              <a:ext uri="{FF2B5EF4-FFF2-40B4-BE49-F238E27FC236}">
                <a16:creationId xmlns:a16="http://schemas.microsoft.com/office/drawing/2014/main" id="{572EBAC0-5085-B7B5-6472-E319FE28BFEB}"/>
              </a:ext>
            </a:extLst>
          </p:cNvPr>
          <p:cNvSpPr/>
          <p:nvPr/>
        </p:nvSpPr>
        <p:spPr>
          <a:xfrm>
            <a:off x="1679510" y="2174115"/>
            <a:ext cx="559837" cy="27936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Icon&#10;&#10;Description automatically generated">
            <a:extLst>
              <a:ext uri="{FF2B5EF4-FFF2-40B4-BE49-F238E27FC236}">
                <a16:creationId xmlns:a16="http://schemas.microsoft.com/office/drawing/2014/main" id="{F4373AA7-5272-5AED-0479-445C4EA8BFCF}"/>
              </a:ext>
            </a:extLst>
          </p:cNvPr>
          <p:cNvPicPr>
            <a:picLocks noChangeAspect="1"/>
          </p:cNvPicPr>
          <p:nvPr/>
        </p:nvPicPr>
        <p:blipFill>
          <a:blip r:embed="rId4"/>
          <a:stretch>
            <a:fillRect/>
          </a:stretch>
        </p:blipFill>
        <p:spPr>
          <a:xfrm>
            <a:off x="10540766" y="272749"/>
            <a:ext cx="556308" cy="525826"/>
          </a:xfrm>
          <a:prstGeom prst="rect">
            <a:avLst/>
          </a:prstGeom>
        </p:spPr>
      </p:pic>
    </p:spTree>
    <p:extLst>
      <p:ext uri="{BB962C8B-B14F-4D97-AF65-F5344CB8AC3E}">
        <p14:creationId xmlns:p14="http://schemas.microsoft.com/office/powerpoint/2010/main" val="65831469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53CA4F9-8B12-2384-0274-DA3F8F4FB910}"/>
              </a:ext>
            </a:extLst>
          </p:cNvPr>
          <p:cNvSpPr>
            <a:spLocks noGrp="1"/>
          </p:cNvSpPr>
          <p:nvPr>
            <p:ph type="title"/>
          </p:nvPr>
        </p:nvSpPr>
        <p:spPr>
          <a:xfrm>
            <a:off x="548640" y="488561"/>
            <a:ext cx="10687175" cy="485681"/>
          </a:xfrm>
        </p:spPr>
        <p:txBody>
          <a:bodyPr/>
          <a:lstStyle/>
          <a:p>
            <a:r>
              <a:rPr lang="en-US" sz="2800" dirty="0">
                <a:latin typeface="Georgia" panose="02040502050405020303" pitchFamily="18" charset="0"/>
                <a:cs typeface="Calibri" panose="020F0502020204030204" pitchFamily="34" charset="0"/>
              </a:rPr>
              <a:t>Group by on multiple columns</a:t>
            </a:r>
          </a:p>
        </p:txBody>
      </p:sp>
      <p:sp>
        <p:nvSpPr>
          <p:cNvPr id="4" name="Date Placeholder 3">
            <a:extLst>
              <a:ext uri="{FF2B5EF4-FFF2-40B4-BE49-F238E27FC236}">
                <a16:creationId xmlns:a16="http://schemas.microsoft.com/office/drawing/2014/main" id="{4C42B15F-A625-58E1-F9C2-A6C4B63887A9}"/>
              </a:ext>
            </a:extLst>
          </p:cNvPr>
          <p:cNvSpPr>
            <a:spLocks noGrp="1"/>
          </p:cNvSpPr>
          <p:nvPr>
            <p:ph type="dt" sz="half" idx="14"/>
          </p:nvPr>
        </p:nvSpPr>
        <p:spPr/>
        <p:txBody>
          <a:bodyPr/>
          <a:lstStyle/>
          <a:p>
            <a:fld id="{5A648A70-83CF-4E49-9808-06D21AC6D48F}" type="datetime4">
              <a:rPr lang="en-US" smtClean="0">
                <a:solidFill>
                  <a:schemeClr val="bg2">
                    <a:lumMod val="75000"/>
                  </a:schemeClr>
                </a:solidFill>
              </a:rPr>
              <a:t>April 10, 2023</a:t>
            </a:fld>
            <a:endParaRPr lang="en-US" dirty="0">
              <a:solidFill>
                <a:schemeClr val="bg2">
                  <a:lumMod val="75000"/>
                </a:schemeClr>
              </a:solidFill>
            </a:endParaRPr>
          </a:p>
        </p:txBody>
      </p:sp>
      <p:sp>
        <p:nvSpPr>
          <p:cNvPr id="5" name="Footer Placeholder 4">
            <a:extLst>
              <a:ext uri="{FF2B5EF4-FFF2-40B4-BE49-F238E27FC236}">
                <a16:creationId xmlns:a16="http://schemas.microsoft.com/office/drawing/2014/main" id="{77BAD3AA-537A-611C-CE48-B3D153128E82}"/>
              </a:ext>
            </a:extLst>
          </p:cNvPr>
          <p:cNvSpPr>
            <a:spLocks noGrp="1"/>
          </p:cNvSpPr>
          <p:nvPr>
            <p:ph type="ftr" sz="quarter" idx="15"/>
          </p:nvPr>
        </p:nvSpPr>
        <p:spPr/>
        <p:txBody>
          <a:bodyPr/>
          <a:lstStyle/>
          <a:p>
            <a:r>
              <a:rPr lang="en-US">
                <a:solidFill>
                  <a:srgbClr val="FFFFFF">
                    <a:lumMod val="75000"/>
                  </a:srgbClr>
                </a:solidFill>
              </a:rPr>
              <a:t>© 2021 Trellance, Inc. All rights reserved.</a:t>
            </a:r>
            <a:endParaRPr lang="en-US" dirty="0">
              <a:solidFill>
                <a:srgbClr val="FFFFFF">
                  <a:lumMod val="75000"/>
                </a:srgbClr>
              </a:solidFill>
            </a:endParaRPr>
          </a:p>
        </p:txBody>
      </p:sp>
      <p:sp>
        <p:nvSpPr>
          <p:cNvPr id="6" name="Slide Number Placeholder 5">
            <a:extLst>
              <a:ext uri="{FF2B5EF4-FFF2-40B4-BE49-F238E27FC236}">
                <a16:creationId xmlns:a16="http://schemas.microsoft.com/office/drawing/2014/main" id="{98AA5932-FD86-9886-C4E4-8B884FBA71A2}"/>
              </a:ext>
            </a:extLst>
          </p:cNvPr>
          <p:cNvSpPr>
            <a:spLocks noGrp="1"/>
          </p:cNvSpPr>
          <p:nvPr>
            <p:ph type="sldNum" sz="quarter" idx="16"/>
          </p:nvPr>
        </p:nvSpPr>
        <p:spPr/>
        <p:txBody>
          <a:bodyPr/>
          <a:lstStyle/>
          <a:p>
            <a:fld id="{2533969A-88D7-D043-9145-D433A02B4603}" type="slidenum">
              <a:rPr lang="en-US" smtClean="0"/>
              <a:pPr/>
              <a:t>35</a:t>
            </a:fld>
            <a:endParaRPr lang="en-US" dirty="0"/>
          </a:p>
        </p:txBody>
      </p:sp>
      <p:sp>
        <p:nvSpPr>
          <p:cNvPr id="9" name="TextBox 8">
            <a:extLst>
              <a:ext uri="{FF2B5EF4-FFF2-40B4-BE49-F238E27FC236}">
                <a16:creationId xmlns:a16="http://schemas.microsoft.com/office/drawing/2014/main" id="{4DE2D670-1A30-0357-DEE1-E2977B87E166}"/>
              </a:ext>
            </a:extLst>
          </p:cNvPr>
          <p:cNvSpPr txBox="1"/>
          <p:nvPr/>
        </p:nvSpPr>
        <p:spPr>
          <a:xfrm>
            <a:off x="1166327" y="1293091"/>
            <a:ext cx="8042987" cy="400110"/>
          </a:xfrm>
          <a:prstGeom prst="rect">
            <a:avLst/>
          </a:prstGeom>
          <a:noFill/>
        </p:spPr>
        <p:txBody>
          <a:bodyPr wrap="square" rtlCol="0">
            <a:spAutoFit/>
          </a:bodyPr>
          <a:lstStyle/>
          <a:p>
            <a:r>
              <a:rPr lang="en-US" sz="2000" b="1" i="0" dirty="0">
                <a:solidFill>
                  <a:srgbClr val="393939"/>
                </a:solidFill>
                <a:effectLst/>
                <a:latin typeface="Georgia" panose="02040502050405020303" pitchFamily="18" charset="0"/>
              </a:rPr>
              <a:t>Total Sum of Quantity By Category </a:t>
            </a:r>
            <a:r>
              <a:rPr lang="en-US" sz="2000" b="0" i="0" dirty="0">
                <a:solidFill>
                  <a:srgbClr val="393939"/>
                </a:solidFill>
                <a:effectLst/>
                <a:latin typeface="Georgia" panose="02040502050405020303" pitchFamily="18" charset="0"/>
              </a:rPr>
              <a:t>and </a:t>
            </a:r>
            <a:r>
              <a:rPr lang="en-US" sz="2000" b="1" i="0" dirty="0">
                <a:solidFill>
                  <a:srgbClr val="393939"/>
                </a:solidFill>
                <a:effectLst/>
                <a:latin typeface="Georgia" panose="02040502050405020303" pitchFamily="18" charset="0"/>
              </a:rPr>
              <a:t>Subcategory</a:t>
            </a:r>
            <a:r>
              <a:rPr lang="en-US" sz="2000" b="0" i="0" dirty="0">
                <a:solidFill>
                  <a:srgbClr val="393939"/>
                </a:solidFill>
                <a:effectLst/>
                <a:latin typeface="Georgia" panose="02040502050405020303" pitchFamily="18" charset="0"/>
              </a:rPr>
              <a:t>.</a:t>
            </a:r>
            <a:endParaRPr lang="en-US" sz="2000" dirty="0">
              <a:latin typeface="Georgia" panose="02040502050405020303" pitchFamily="18" charset="0"/>
            </a:endParaRPr>
          </a:p>
        </p:txBody>
      </p:sp>
      <p:pic>
        <p:nvPicPr>
          <p:cNvPr id="13" name="Content Placeholder 12" descr="Graphical user interface, application&#10;&#10;Description automatically generated">
            <a:extLst>
              <a:ext uri="{FF2B5EF4-FFF2-40B4-BE49-F238E27FC236}">
                <a16:creationId xmlns:a16="http://schemas.microsoft.com/office/drawing/2014/main" id="{F61AB1BC-9216-6176-7A88-D9FB9817AAD2}"/>
              </a:ext>
            </a:extLst>
          </p:cNvPr>
          <p:cNvPicPr>
            <a:picLocks noGrp="1" noChangeAspect="1"/>
          </p:cNvPicPr>
          <p:nvPr>
            <p:ph sz="quarter" idx="13"/>
          </p:nvPr>
        </p:nvPicPr>
        <p:blipFill>
          <a:blip r:embed="rId2"/>
          <a:stretch>
            <a:fillRect/>
          </a:stretch>
        </p:blipFill>
        <p:spPr>
          <a:xfrm>
            <a:off x="932874" y="1981272"/>
            <a:ext cx="8555253" cy="4278313"/>
          </a:xfrm>
        </p:spPr>
      </p:pic>
      <p:pic>
        <p:nvPicPr>
          <p:cNvPr id="2" name="Picture 1" descr="Icon&#10;&#10;Description automatically generated">
            <a:extLst>
              <a:ext uri="{FF2B5EF4-FFF2-40B4-BE49-F238E27FC236}">
                <a16:creationId xmlns:a16="http://schemas.microsoft.com/office/drawing/2014/main" id="{3C7D9D8F-4309-2955-DE66-42C2DF4AB67A}"/>
              </a:ext>
            </a:extLst>
          </p:cNvPr>
          <p:cNvPicPr>
            <a:picLocks noChangeAspect="1"/>
          </p:cNvPicPr>
          <p:nvPr/>
        </p:nvPicPr>
        <p:blipFill>
          <a:blip r:embed="rId3"/>
          <a:stretch>
            <a:fillRect/>
          </a:stretch>
        </p:blipFill>
        <p:spPr>
          <a:xfrm>
            <a:off x="10540766" y="272749"/>
            <a:ext cx="556308" cy="525826"/>
          </a:xfrm>
          <a:prstGeom prst="rect">
            <a:avLst/>
          </a:prstGeom>
        </p:spPr>
      </p:pic>
    </p:spTree>
    <p:extLst>
      <p:ext uri="{BB962C8B-B14F-4D97-AF65-F5344CB8AC3E}">
        <p14:creationId xmlns:p14="http://schemas.microsoft.com/office/powerpoint/2010/main" val="115963434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Graphical user interface, text, application, email&#10;&#10;Description automatically generated">
            <a:extLst>
              <a:ext uri="{FF2B5EF4-FFF2-40B4-BE49-F238E27FC236}">
                <a16:creationId xmlns:a16="http://schemas.microsoft.com/office/drawing/2014/main" id="{CA6D6950-CBF4-5616-E08F-32EE3F52FA32}"/>
              </a:ext>
            </a:extLst>
          </p:cNvPr>
          <p:cNvPicPr>
            <a:picLocks noGrp="1" noChangeAspect="1"/>
          </p:cNvPicPr>
          <p:nvPr>
            <p:ph sz="quarter" idx="13"/>
          </p:nvPr>
        </p:nvPicPr>
        <p:blipFill>
          <a:blip r:embed="rId2"/>
          <a:stretch>
            <a:fillRect/>
          </a:stretch>
        </p:blipFill>
        <p:spPr>
          <a:xfrm>
            <a:off x="961534" y="1474238"/>
            <a:ext cx="9049732" cy="4030824"/>
          </a:xfrm>
        </p:spPr>
      </p:pic>
      <p:sp>
        <p:nvSpPr>
          <p:cNvPr id="3" name="Title 2">
            <a:extLst>
              <a:ext uri="{FF2B5EF4-FFF2-40B4-BE49-F238E27FC236}">
                <a16:creationId xmlns:a16="http://schemas.microsoft.com/office/drawing/2014/main" id="{9BCC1E3D-8346-9E3D-C9FB-B6CD1086A131}"/>
              </a:ext>
            </a:extLst>
          </p:cNvPr>
          <p:cNvSpPr>
            <a:spLocks noGrp="1"/>
          </p:cNvSpPr>
          <p:nvPr>
            <p:ph type="title"/>
          </p:nvPr>
        </p:nvSpPr>
        <p:spPr>
          <a:xfrm>
            <a:off x="548640" y="488561"/>
            <a:ext cx="10687175" cy="490494"/>
          </a:xfrm>
        </p:spPr>
        <p:txBody>
          <a:bodyPr/>
          <a:lstStyle/>
          <a:p>
            <a:r>
              <a:rPr lang="en-US" sz="2800" dirty="0">
                <a:latin typeface="Georgia" panose="02040502050405020303" pitchFamily="18" charset="0"/>
                <a:cs typeface="Calibri" panose="020F0502020204030204" pitchFamily="34" charset="0"/>
              </a:rPr>
              <a:t>Create Index Column</a:t>
            </a:r>
          </a:p>
        </p:txBody>
      </p:sp>
      <p:sp>
        <p:nvSpPr>
          <p:cNvPr id="4" name="Date Placeholder 3">
            <a:extLst>
              <a:ext uri="{FF2B5EF4-FFF2-40B4-BE49-F238E27FC236}">
                <a16:creationId xmlns:a16="http://schemas.microsoft.com/office/drawing/2014/main" id="{31811682-6948-0C9D-9E6C-9E46621324D6}"/>
              </a:ext>
            </a:extLst>
          </p:cNvPr>
          <p:cNvSpPr>
            <a:spLocks noGrp="1"/>
          </p:cNvSpPr>
          <p:nvPr>
            <p:ph type="dt" sz="half" idx="14"/>
          </p:nvPr>
        </p:nvSpPr>
        <p:spPr/>
        <p:txBody>
          <a:bodyPr/>
          <a:lstStyle/>
          <a:p>
            <a:fld id="{5A648A70-83CF-4E49-9808-06D21AC6D48F}" type="datetime4">
              <a:rPr lang="en-US" smtClean="0">
                <a:solidFill>
                  <a:schemeClr val="bg2">
                    <a:lumMod val="75000"/>
                  </a:schemeClr>
                </a:solidFill>
              </a:rPr>
              <a:t>April 10, 2023</a:t>
            </a:fld>
            <a:endParaRPr lang="en-US" dirty="0">
              <a:solidFill>
                <a:schemeClr val="bg2">
                  <a:lumMod val="75000"/>
                </a:schemeClr>
              </a:solidFill>
            </a:endParaRPr>
          </a:p>
        </p:txBody>
      </p:sp>
      <p:sp>
        <p:nvSpPr>
          <p:cNvPr id="5" name="Footer Placeholder 4">
            <a:extLst>
              <a:ext uri="{FF2B5EF4-FFF2-40B4-BE49-F238E27FC236}">
                <a16:creationId xmlns:a16="http://schemas.microsoft.com/office/drawing/2014/main" id="{961C1B56-4E27-7D5B-41BD-2E5671653514}"/>
              </a:ext>
            </a:extLst>
          </p:cNvPr>
          <p:cNvSpPr>
            <a:spLocks noGrp="1"/>
          </p:cNvSpPr>
          <p:nvPr>
            <p:ph type="ftr" sz="quarter" idx="15"/>
          </p:nvPr>
        </p:nvSpPr>
        <p:spPr/>
        <p:txBody>
          <a:bodyPr/>
          <a:lstStyle/>
          <a:p>
            <a:r>
              <a:rPr lang="en-US">
                <a:solidFill>
                  <a:srgbClr val="FFFFFF">
                    <a:lumMod val="75000"/>
                  </a:srgbClr>
                </a:solidFill>
              </a:rPr>
              <a:t>© 2021 Trellance, Inc. All rights reserved.</a:t>
            </a:r>
            <a:endParaRPr lang="en-US" dirty="0">
              <a:solidFill>
                <a:srgbClr val="FFFFFF">
                  <a:lumMod val="75000"/>
                </a:srgbClr>
              </a:solidFill>
            </a:endParaRPr>
          </a:p>
        </p:txBody>
      </p:sp>
      <p:sp>
        <p:nvSpPr>
          <p:cNvPr id="6" name="Slide Number Placeholder 5">
            <a:extLst>
              <a:ext uri="{FF2B5EF4-FFF2-40B4-BE49-F238E27FC236}">
                <a16:creationId xmlns:a16="http://schemas.microsoft.com/office/drawing/2014/main" id="{ADA7E707-0198-0296-DF79-2FF1AA73EA03}"/>
              </a:ext>
            </a:extLst>
          </p:cNvPr>
          <p:cNvSpPr>
            <a:spLocks noGrp="1"/>
          </p:cNvSpPr>
          <p:nvPr>
            <p:ph type="sldNum" sz="quarter" idx="16"/>
          </p:nvPr>
        </p:nvSpPr>
        <p:spPr/>
        <p:txBody>
          <a:bodyPr/>
          <a:lstStyle/>
          <a:p>
            <a:fld id="{2533969A-88D7-D043-9145-D433A02B4603}" type="slidenum">
              <a:rPr lang="en-US" smtClean="0"/>
              <a:pPr/>
              <a:t>36</a:t>
            </a:fld>
            <a:endParaRPr lang="en-US" dirty="0"/>
          </a:p>
        </p:txBody>
      </p:sp>
      <p:pic>
        <p:nvPicPr>
          <p:cNvPr id="2" name="Picture 1" descr="Icon&#10;&#10;Description automatically generated">
            <a:extLst>
              <a:ext uri="{FF2B5EF4-FFF2-40B4-BE49-F238E27FC236}">
                <a16:creationId xmlns:a16="http://schemas.microsoft.com/office/drawing/2014/main" id="{C8ABB652-6FAA-9C4A-9CFD-D4EF5A0EA2A2}"/>
              </a:ext>
            </a:extLst>
          </p:cNvPr>
          <p:cNvPicPr>
            <a:picLocks noChangeAspect="1"/>
          </p:cNvPicPr>
          <p:nvPr/>
        </p:nvPicPr>
        <p:blipFill>
          <a:blip r:embed="rId3"/>
          <a:stretch>
            <a:fillRect/>
          </a:stretch>
        </p:blipFill>
        <p:spPr>
          <a:xfrm>
            <a:off x="10540766" y="272749"/>
            <a:ext cx="556308" cy="525826"/>
          </a:xfrm>
          <a:prstGeom prst="rect">
            <a:avLst/>
          </a:prstGeom>
        </p:spPr>
      </p:pic>
    </p:spTree>
    <p:extLst>
      <p:ext uri="{BB962C8B-B14F-4D97-AF65-F5344CB8AC3E}">
        <p14:creationId xmlns:p14="http://schemas.microsoft.com/office/powerpoint/2010/main" val="321654692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Table&#10;&#10;Description automatically generated">
            <a:extLst>
              <a:ext uri="{FF2B5EF4-FFF2-40B4-BE49-F238E27FC236}">
                <a16:creationId xmlns:a16="http://schemas.microsoft.com/office/drawing/2014/main" id="{9E05D8E3-8C0F-E3A2-0310-AE964D4D0318}"/>
              </a:ext>
            </a:extLst>
          </p:cNvPr>
          <p:cNvPicPr>
            <a:picLocks noGrp="1" noChangeAspect="1"/>
          </p:cNvPicPr>
          <p:nvPr>
            <p:ph sz="quarter" idx="13"/>
          </p:nvPr>
        </p:nvPicPr>
        <p:blipFill>
          <a:blip r:embed="rId2"/>
          <a:stretch>
            <a:fillRect/>
          </a:stretch>
        </p:blipFill>
        <p:spPr>
          <a:xfrm>
            <a:off x="1093509" y="1385740"/>
            <a:ext cx="8625526" cy="4813449"/>
          </a:xfrm>
        </p:spPr>
      </p:pic>
      <p:sp>
        <p:nvSpPr>
          <p:cNvPr id="3" name="Title 2">
            <a:extLst>
              <a:ext uri="{FF2B5EF4-FFF2-40B4-BE49-F238E27FC236}">
                <a16:creationId xmlns:a16="http://schemas.microsoft.com/office/drawing/2014/main" id="{901E5FAA-3905-1962-C7D8-0304D75FFE01}"/>
              </a:ext>
            </a:extLst>
          </p:cNvPr>
          <p:cNvSpPr>
            <a:spLocks noGrp="1"/>
          </p:cNvSpPr>
          <p:nvPr>
            <p:ph type="title"/>
          </p:nvPr>
        </p:nvSpPr>
        <p:spPr>
          <a:xfrm>
            <a:off x="548640" y="488561"/>
            <a:ext cx="10687175" cy="435266"/>
          </a:xfrm>
        </p:spPr>
        <p:txBody>
          <a:bodyPr/>
          <a:lstStyle/>
          <a:p>
            <a:r>
              <a:rPr lang="en-US" sz="2800" dirty="0">
                <a:latin typeface="Georgia" panose="02040502050405020303" pitchFamily="18" charset="0"/>
                <a:cs typeface="Calibri" panose="020F0502020204030204" pitchFamily="34" charset="0"/>
              </a:rPr>
              <a:t>Move to Beginning Index value Column</a:t>
            </a:r>
          </a:p>
        </p:txBody>
      </p:sp>
      <p:sp>
        <p:nvSpPr>
          <p:cNvPr id="4" name="Date Placeholder 3">
            <a:extLst>
              <a:ext uri="{FF2B5EF4-FFF2-40B4-BE49-F238E27FC236}">
                <a16:creationId xmlns:a16="http://schemas.microsoft.com/office/drawing/2014/main" id="{3A35AD56-8D71-7DFD-8391-E56E039FA45E}"/>
              </a:ext>
            </a:extLst>
          </p:cNvPr>
          <p:cNvSpPr>
            <a:spLocks noGrp="1"/>
          </p:cNvSpPr>
          <p:nvPr>
            <p:ph type="dt" sz="half" idx="14"/>
          </p:nvPr>
        </p:nvSpPr>
        <p:spPr/>
        <p:txBody>
          <a:bodyPr/>
          <a:lstStyle/>
          <a:p>
            <a:fld id="{5A648A70-83CF-4E49-9808-06D21AC6D48F}" type="datetime4">
              <a:rPr lang="en-US" smtClean="0">
                <a:solidFill>
                  <a:schemeClr val="bg2">
                    <a:lumMod val="75000"/>
                  </a:schemeClr>
                </a:solidFill>
              </a:rPr>
              <a:t>April 10, 2023</a:t>
            </a:fld>
            <a:endParaRPr lang="en-US" dirty="0">
              <a:solidFill>
                <a:schemeClr val="bg2">
                  <a:lumMod val="75000"/>
                </a:schemeClr>
              </a:solidFill>
            </a:endParaRPr>
          </a:p>
        </p:txBody>
      </p:sp>
      <p:sp>
        <p:nvSpPr>
          <p:cNvPr id="5" name="Footer Placeholder 4">
            <a:extLst>
              <a:ext uri="{FF2B5EF4-FFF2-40B4-BE49-F238E27FC236}">
                <a16:creationId xmlns:a16="http://schemas.microsoft.com/office/drawing/2014/main" id="{2ED8EBF6-5341-F25E-C1D3-A0B5BAF0D02C}"/>
              </a:ext>
            </a:extLst>
          </p:cNvPr>
          <p:cNvSpPr>
            <a:spLocks noGrp="1"/>
          </p:cNvSpPr>
          <p:nvPr>
            <p:ph type="ftr" sz="quarter" idx="15"/>
          </p:nvPr>
        </p:nvSpPr>
        <p:spPr/>
        <p:txBody>
          <a:bodyPr/>
          <a:lstStyle/>
          <a:p>
            <a:r>
              <a:rPr lang="en-US">
                <a:solidFill>
                  <a:srgbClr val="FFFFFF">
                    <a:lumMod val="75000"/>
                  </a:srgbClr>
                </a:solidFill>
              </a:rPr>
              <a:t>© 2021 Trellance, Inc. All rights reserved.</a:t>
            </a:r>
            <a:endParaRPr lang="en-US" dirty="0">
              <a:solidFill>
                <a:srgbClr val="FFFFFF">
                  <a:lumMod val="75000"/>
                </a:srgbClr>
              </a:solidFill>
            </a:endParaRPr>
          </a:p>
        </p:txBody>
      </p:sp>
      <p:sp>
        <p:nvSpPr>
          <p:cNvPr id="6" name="Slide Number Placeholder 5">
            <a:extLst>
              <a:ext uri="{FF2B5EF4-FFF2-40B4-BE49-F238E27FC236}">
                <a16:creationId xmlns:a16="http://schemas.microsoft.com/office/drawing/2014/main" id="{FF6A929E-37F4-7919-5611-A2E1AFA78DD4}"/>
              </a:ext>
            </a:extLst>
          </p:cNvPr>
          <p:cNvSpPr>
            <a:spLocks noGrp="1"/>
          </p:cNvSpPr>
          <p:nvPr>
            <p:ph type="sldNum" sz="quarter" idx="16"/>
          </p:nvPr>
        </p:nvSpPr>
        <p:spPr/>
        <p:txBody>
          <a:bodyPr/>
          <a:lstStyle/>
          <a:p>
            <a:fld id="{2533969A-88D7-D043-9145-D433A02B4603}" type="slidenum">
              <a:rPr lang="en-US" smtClean="0"/>
              <a:pPr/>
              <a:t>37</a:t>
            </a:fld>
            <a:endParaRPr lang="en-US" dirty="0"/>
          </a:p>
        </p:txBody>
      </p:sp>
      <p:pic>
        <p:nvPicPr>
          <p:cNvPr id="2" name="Picture 1" descr="Icon&#10;&#10;Description automatically generated">
            <a:extLst>
              <a:ext uri="{FF2B5EF4-FFF2-40B4-BE49-F238E27FC236}">
                <a16:creationId xmlns:a16="http://schemas.microsoft.com/office/drawing/2014/main" id="{3E21D0F8-04B4-FE7B-D916-A72D5D1EF485}"/>
              </a:ext>
            </a:extLst>
          </p:cNvPr>
          <p:cNvPicPr>
            <a:picLocks noChangeAspect="1"/>
          </p:cNvPicPr>
          <p:nvPr/>
        </p:nvPicPr>
        <p:blipFill>
          <a:blip r:embed="rId3"/>
          <a:stretch>
            <a:fillRect/>
          </a:stretch>
        </p:blipFill>
        <p:spPr>
          <a:xfrm>
            <a:off x="10540766" y="272749"/>
            <a:ext cx="556308" cy="525826"/>
          </a:xfrm>
          <a:prstGeom prst="rect">
            <a:avLst/>
          </a:prstGeom>
        </p:spPr>
      </p:pic>
    </p:spTree>
    <p:extLst>
      <p:ext uri="{BB962C8B-B14F-4D97-AF65-F5344CB8AC3E}">
        <p14:creationId xmlns:p14="http://schemas.microsoft.com/office/powerpoint/2010/main" val="59262572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3F5E96F-9B9A-13CA-B9C2-BB69032EA3C2}"/>
              </a:ext>
            </a:extLst>
          </p:cNvPr>
          <p:cNvSpPr>
            <a:spLocks noGrp="1"/>
          </p:cNvSpPr>
          <p:nvPr>
            <p:ph sz="quarter" idx="13"/>
          </p:nvPr>
        </p:nvSpPr>
        <p:spPr>
          <a:xfrm>
            <a:off x="337106" y="1071418"/>
            <a:ext cx="10898709" cy="5128214"/>
          </a:xfrm>
        </p:spPr>
        <p:txBody>
          <a:bodyPr/>
          <a:lstStyle/>
          <a:p>
            <a:pPr marL="0" indent="0">
              <a:buNone/>
            </a:pPr>
            <a:r>
              <a:rPr lang="en-US" sz="2400" dirty="0">
                <a:solidFill>
                  <a:schemeClr val="tx2"/>
                </a:solidFill>
                <a:latin typeface="Georgia" panose="02040502050405020303" pitchFamily="18" charset="0"/>
                <a:cs typeface="Calibri" panose="020F0502020204030204" pitchFamily="34" charset="0"/>
              </a:rPr>
              <a:t>Merge Queries in Power BI allows you to join two existing tables together based on matching values from one or multiple columns.</a:t>
            </a:r>
          </a:p>
          <a:p>
            <a:pPr marL="0" indent="0">
              <a:buNone/>
            </a:pPr>
            <a:endParaRPr lang="en-US" dirty="0"/>
          </a:p>
        </p:txBody>
      </p:sp>
      <p:sp>
        <p:nvSpPr>
          <p:cNvPr id="3" name="Title 2">
            <a:extLst>
              <a:ext uri="{FF2B5EF4-FFF2-40B4-BE49-F238E27FC236}">
                <a16:creationId xmlns:a16="http://schemas.microsoft.com/office/drawing/2014/main" id="{ED04B39C-3421-415C-8585-11ED0749729D}"/>
              </a:ext>
            </a:extLst>
          </p:cNvPr>
          <p:cNvSpPr>
            <a:spLocks noGrp="1"/>
          </p:cNvSpPr>
          <p:nvPr>
            <p:ph type="title"/>
          </p:nvPr>
        </p:nvSpPr>
        <p:spPr>
          <a:xfrm>
            <a:off x="548640" y="488561"/>
            <a:ext cx="10687175" cy="508966"/>
          </a:xfrm>
        </p:spPr>
        <p:txBody>
          <a:bodyPr/>
          <a:lstStyle/>
          <a:p>
            <a:r>
              <a:rPr lang="en-US" sz="2800" dirty="0">
                <a:latin typeface="Calibri" panose="020F0502020204030204" pitchFamily="34" charset="0"/>
                <a:cs typeface="Calibri" panose="020F0502020204030204" pitchFamily="34" charset="0"/>
              </a:rPr>
              <a:t>Merge</a:t>
            </a:r>
          </a:p>
        </p:txBody>
      </p:sp>
      <p:sp>
        <p:nvSpPr>
          <p:cNvPr id="4" name="Date Placeholder 3">
            <a:extLst>
              <a:ext uri="{FF2B5EF4-FFF2-40B4-BE49-F238E27FC236}">
                <a16:creationId xmlns:a16="http://schemas.microsoft.com/office/drawing/2014/main" id="{0BC44662-44BF-E513-7779-464009551BF4}"/>
              </a:ext>
            </a:extLst>
          </p:cNvPr>
          <p:cNvSpPr>
            <a:spLocks noGrp="1"/>
          </p:cNvSpPr>
          <p:nvPr>
            <p:ph type="dt" sz="half" idx="14"/>
          </p:nvPr>
        </p:nvSpPr>
        <p:spPr/>
        <p:txBody>
          <a:bodyPr/>
          <a:lstStyle/>
          <a:p>
            <a:fld id="{5A648A70-83CF-4E49-9808-06D21AC6D48F}" type="datetime4">
              <a:rPr lang="en-US" smtClean="0">
                <a:solidFill>
                  <a:schemeClr val="bg2">
                    <a:lumMod val="75000"/>
                  </a:schemeClr>
                </a:solidFill>
              </a:rPr>
              <a:t>April 10, 2023</a:t>
            </a:fld>
            <a:endParaRPr lang="en-US" dirty="0">
              <a:solidFill>
                <a:schemeClr val="bg2">
                  <a:lumMod val="75000"/>
                </a:schemeClr>
              </a:solidFill>
            </a:endParaRPr>
          </a:p>
        </p:txBody>
      </p:sp>
      <p:sp>
        <p:nvSpPr>
          <p:cNvPr id="5" name="Footer Placeholder 4">
            <a:extLst>
              <a:ext uri="{FF2B5EF4-FFF2-40B4-BE49-F238E27FC236}">
                <a16:creationId xmlns:a16="http://schemas.microsoft.com/office/drawing/2014/main" id="{F989B1E9-74F5-1CEE-F5B4-88A6886275F6}"/>
              </a:ext>
            </a:extLst>
          </p:cNvPr>
          <p:cNvSpPr>
            <a:spLocks noGrp="1"/>
          </p:cNvSpPr>
          <p:nvPr>
            <p:ph type="ftr" sz="quarter" idx="15"/>
          </p:nvPr>
        </p:nvSpPr>
        <p:spPr/>
        <p:txBody>
          <a:bodyPr/>
          <a:lstStyle/>
          <a:p>
            <a:r>
              <a:rPr lang="en-US">
                <a:solidFill>
                  <a:srgbClr val="FFFFFF">
                    <a:lumMod val="75000"/>
                  </a:srgbClr>
                </a:solidFill>
              </a:rPr>
              <a:t>© 2021 Trellance, Inc. All rights reserved.</a:t>
            </a:r>
            <a:endParaRPr lang="en-US" dirty="0">
              <a:solidFill>
                <a:srgbClr val="FFFFFF">
                  <a:lumMod val="75000"/>
                </a:srgbClr>
              </a:solidFill>
            </a:endParaRPr>
          </a:p>
        </p:txBody>
      </p:sp>
      <p:sp>
        <p:nvSpPr>
          <p:cNvPr id="6" name="Slide Number Placeholder 5">
            <a:extLst>
              <a:ext uri="{FF2B5EF4-FFF2-40B4-BE49-F238E27FC236}">
                <a16:creationId xmlns:a16="http://schemas.microsoft.com/office/drawing/2014/main" id="{FCA2F307-2AC4-8FE7-E73B-D0A862B0F041}"/>
              </a:ext>
            </a:extLst>
          </p:cNvPr>
          <p:cNvSpPr>
            <a:spLocks noGrp="1"/>
          </p:cNvSpPr>
          <p:nvPr>
            <p:ph type="sldNum" sz="quarter" idx="16"/>
          </p:nvPr>
        </p:nvSpPr>
        <p:spPr/>
        <p:txBody>
          <a:bodyPr/>
          <a:lstStyle/>
          <a:p>
            <a:fld id="{2533969A-88D7-D043-9145-D433A02B4603}" type="slidenum">
              <a:rPr lang="en-US" smtClean="0"/>
              <a:pPr/>
              <a:t>38</a:t>
            </a:fld>
            <a:endParaRPr lang="en-US" dirty="0"/>
          </a:p>
        </p:txBody>
      </p:sp>
      <p:pic>
        <p:nvPicPr>
          <p:cNvPr id="9" name="Picture 8" descr="Table&#10;&#10;Description automatically generated">
            <a:extLst>
              <a:ext uri="{FF2B5EF4-FFF2-40B4-BE49-F238E27FC236}">
                <a16:creationId xmlns:a16="http://schemas.microsoft.com/office/drawing/2014/main" id="{B717DCF3-8126-8934-9319-1F7F7D85C1EB}"/>
              </a:ext>
            </a:extLst>
          </p:cNvPr>
          <p:cNvPicPr>
            <a:picLocks noChangeAspect="1"/>
          </p:cNvPicPr>
          <p:nvPr/>
        </p:nvPicPr>
        <p:blipFill>
          <a:blip r:embed="rId2"/>
          <a:stretch>
            <a:fillRect/>
          </a:stretch>
        </p:blipFill>
        <p:spPr>
          <a:xfrm>
            <a:off x="7446501" y="1955401"/>
            <a:ext cx="4000847" cy="4343422"/>
          </a:xfrm>
          <a:prstGeom prst="rect">
            <a:avLst/>
          </a:prstGeom>
        </p:spPr>
      </p:pic>
      <p:pic>
        <p:nvPicPr>
          <p:cNvPr id="11" name="Picture 10">
            <a:extLst>
              <a:ext uri="{FF2B5EF4-FFF2-40B4-BE49-F238E27FC236}">
                <a16:creationId xmlns:a16="http://schemas.microsoft.com/office/drawing/2014/main" id="{FD5D8013-D580-5BBA-F0D7-B9628BE7EEFD}"/>
              </a:ext>
            </a:extLst>
          </p:cNvPr>
          <p:cNvPicPr>
            <a:picLocks noChangeAspect="1"/>
          </p:cNvPicPr>
          <p:nvPr/>
        </p:nvPicPr>
        <p:blipFill>
          <a:blip r:embed="rId3"/>
          <a:stretch>
            <a:fillRect/>
          </a:stretch>
        </p:blipFill>
        <p:spPr>
          <a:xfrm>
            <a:off x="337106" y="3205113"/>
            <a:ext cx="7024275" cy="1301573"/>
          </a:xfrm>
          <a:prstGeom prst="rect">
            <a:avLst/>
          </a:prstGeom>
        </p:spPr>
      </p:pic>
      <p:pic>
        <p:nvPicPr>
          <p:cNvPr id="7" name="Picture 6" descr="Icon&#10;&#10;Description automatically generated">
            <a:extLst>
              <a:ext uri="{FF2B5EF4-FFF2-40B4-BE49-F238E27FC236}">
                <a16:creationId xmlns:a16="http://schemas.microsoft.com/office/drawing/2014/main" id="{96D870D8-F06A-10DD-2578-8CDBB9F1AEE3}"/>
              </a:ext>
            </a:extLst>
          </p:cNvPr>
          <p:cNvPicPr>
            <a:picLocks noChangeAspect="1"/>
          </p:cNvPicPr>
          <p:nvPr/>
        </p:nvPicPr>
        <p:blipFill>
          <a:blip r:embed="rId4"/>
          <a:stretch>
            <a:fillRect/>
          </a:stretch>
        </p:blipFill>
        <p:spPr>
          <a:xfrm>
            <a:off x="10540766" y="272749"/>
            <a:ext cx="556308" cy="525826"/>
          </a:xfrm>
          <a:prstGeom prst="rect">
            <a:avLst/>
          </a:prstGeom>
        </p:spPr>
      </p:pic>
    </p:spTree>
    <p:extLst>
      <p:ext uri="{BB962C8B-B14F-4D97-AF65-F5344CB8AC3E}">
        <p14:creationId xmlns:p14="http://schemas.microsoft.com/office/powerpoint/2010/main" val="88573592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0AC187D-D5F3-7977-E2B5-3F86C019C610}"/>
              </a:ext>
            </a:extLst>
          </p:cNvPr>
          <p:cNvSpPr>
            <a:spLocks noGrp="1"/>
          </p:cNvSpPr>
          <p:nvPr>
            <p:ph sz="quarter" idx="13"/>
          </p:nvPr>
        </p:nvSpPr>
        <p:spPr>
          <a:xfrm>
            <a:off x="548640" y="443345"/>
            <a:ext cx="10687175" cy="5756287"/>
          </a:xfrm>
        </p:spPr>
        <p:txBody>
          <a:bodyPr/>
          <a:lstStyle/>
          <a:p>
            <a:pPr marL="0" indent="0">
              <a:buNone/>
            </a:pPr>
            <a:r>
              <a:rPr lang="en-US" dirty="0"/>
              <a:t>  </a:t>
            </a:r>
            <a:r>
              <a:rPr lang="en-US" b="1" dirty="0">
                <a:solidFill>
                  <a:srgbClr val="012C74"/>
                </a:solidFill>
                <a:latin typeface="Georgia" panose="02040502050405020303" pitchFamily="18" charset="0"/>
                <a:cs typeface="Calibri" panose="020F0502020204030204" pitchFamily="34" charset="0"/>
              </a:rPr>
              <a:t>Merge Using Merge Queries:</a:t>
            </a:r>
          </a:p>
          <a:p>
            <a:pPr marL="0" indent="0">
              <a:buNone/>
            </a:pPr>
            <a:r>
              <a:rPr lang="en-US" dirty="0"/>
              <a:t> </a:t>
            </a:r>
          </a:p>
        </p:txBody>
      </p:sp>
      <p:sp>
        <p:nvSpPr>
          <p:cNvPr id="4" name="Date Placeholder 3">
            <a:extLst>
              <a:ext uri="{FF2B5EF4-FFF2-40B4-BE49-F238E27FC236}">
                <a16:creationId xmlns:a16="http://schemas.microsoft.com/office/drawing/2014/main" id="{349D8D72-DA78-51FD-F595-2C935F5F7EAF}"/>
              </a:ext>
            </a:extLst>
          </p:cNvPr>
          <p:cNvSpPr>
            <a:spLocks noGrp="1"/>
          </p:cNvSpPr>
          <p:nvPr>
            <p:ph type="dt" sz="half" idx="14"/>
          </p:nvPr>
        </p:nvSpPr>
        <p:spPr/>
        <p:txBody>
          <a:bodyPr/>
          <a:lstStyle/>
          <a:p>
            <a:fld id="{5A648A70-83CF-4E49-9808-06D21AC6D48F}" type="datetime4">
              <a:rPr lang="en-US" smtClean="0">
                <a:solidFill>
                  <a:schemeClr val="bg2">
                    <a:lumMod val="75000"/>
                  </a:schemeClr>
                </a:solidFill>
              </a:rPr>
              <a:t>April 10, 2023</a:t>
            </a:fld>
            <a:endParaRPr lang="en-US" dirty="0">
              <a:solidFill>
                <a:schemeClr val="bg2">
                  <a:lumMod val="75000"/>
                </a:schemeClr>
              </a:solidFill>
            </a:endParaRPr>
          </a:p>
        </p:txBody>
      </p:sp>
      <p:sp>
        <p:nvSpPr>
          <p:cNvPr id="5" name="Footer Placeholder 4">
            <a:extLst>
              <a:ext uri="{FF2B5EF4-FFF2-40B4-BE49-F238E27FC236}">
                <a16:creationId xmlns:a16="http://schemas.microsoft.com/office/drawing/2014/main" id="{AD287C39-0530-3EC5-8DF7-725FF1676300}"/>
              </a:ext>
            </a:extLst>
          </p:cNvPr>
          <p:cNvSpPr>
            <a:spLocks noGrp="1"/>
          </p:cNvSpPr>
          <p:nvPr>
            <p:ph type="ftr" sz="quarter" idx="15"/>
          </p:nvPr>
        </p:nvSpPr>
        <p:spPr/>
        <p:txBody>
          <a:bodyPr/>
          <a:lstStyle/>
          <a:p>
            <a:r>
              <a:rPr lang="en-US">
                <a:solidFill>
                  <a:srgbClr val="FFFFFF">
                    <a:lumMod val="75000"/>
                  </a:srgbClr>
                </a:solidFill>
              </a:rPr>
              <a:t>© 2021 Trellance, Inc. All rights reserved.</a:t>
            </a:r>
            <a:endParaRPr lang="en-US" dirty="0">
              <a:solidFill>
                <a:srgbClr val="FFFFFF">
                  <a:lumMod val="75000"/>
                </a:srgbClr>
              </a:solidFill>
            </a:endParaRPr>
          </a:p>
        </p:txBody>
      </p:sp>
      <p:sp>
        <p:nvSpPr>
          <p:cNvPr id="6" name="Slide Number Placeholder 5">
            <a:extLst>
              <a:ext uri="{FF2B5EF4-FFF2-40B4-BE49-F238E27FC236}">
                <a16:creationId xmlns:a16="http://schemas.microsoft.com/office/drawing/2014/main" id="{7B8EB116-CAFC-5488-A4BD-C8F032ED31C5}"/>
              </a:ext>
            </a:extLst>
          </p:cNvPr>
          <p:cNvSpPr>
            <a:spLocks noGrp="1"/>
          </p:cNvSpPr>
          <p:nvPr>
            <p:ph type="sldNum" sz="quarter" idx="16"/>
          </p:nvPr>
        </p:nvSpPr>
        <p:spPr/>
        <p:txBody>
          <a:bodyPr/>
          <a:lstStyle/>
          <a:p>
            <a:fld id="{2533969A-88D7-D043-9145-D433A02B4603}" type="slidenum">
              <a:rPr lang="en-US" smtClean="0"/>
              <a:pPr/>
              <a:t>39</a:t>
            </a:fld>
            <a:endParaRPr lang="en-US" dirty="0"/>
          </a:p>
        </p:txBody>
      </p:sp>
      <p:pic>
        <p:nvPicPr>
          <p:cNvPr id="8" name="Picture 7" descr="Table&#10;&#10;Description automatically generated">
            <a:extLst>
              <a:ext uri="{FF2B5EF4-FFF2-40B4-BE49-F238E27FC236}">
                <a16:creationId xmlns:a16="http://schemas.microsoft.com/office/drawing/2014/main" id="{5ACA88E8-F495-A768-C764-B1EA54728D0E}"/>
              </a:ext>
            </a:extLst>
          </p:cNvPr>
          <p:cNvPicPr>
            <a:picLocks noChangeAspect="1"/>
          </p:cNvPicPr>
          <p:nvPr/>
        </p:nvPicPr>
        <p:blipFill>
          <a:blip r:embed="rId2"/>
          <a:stretch>
            <a:fillRect/>
          </a:stretch>
        </p:blipFill>
        <p:spPr>
          <a:xfrm>
            <a:off x="5791660" y="2210885"/>
            <a:ext cx="5692633" cy="1688350"/>
          </a:xfrm>
          <a:prstGeom prst="rect">
            <a:avLst/>
          </a:prstGeom>
        </p:spPr>
      </p:pic>
      <p:pic>
        <p:nvPicPr>
          <p:cNvPr id="10" name="Picture 9" descr="Graphical user interface, table&#10;&#10;Description automatically generated">
            <a:extLst>
              <a:ext uri="{FF2B5EF4-FFF2-40B4-BE49-F238E27FC236}">
                <a16:creationId xmlns:a16="http://schemas.microsoft.com/office/drawing/2014/main" id="{44EFA7EC-9C0E-3165-D214-8E421519B793}"/>
              </a:ext>
            </a:extLst>
          </p:cNvPr>
          <p:cNvPicPr>
            <a:picLocks noChangeAspect="1"/>
          </p:cNvPicPr>
          <p:nvPr/>
        </p:nvPicPr>
        <p:blipFill>
          <a:blip r:embed="rId3"/>
          <a:stretch>
            <a:fillRect/>
          </a:stretch>
        </p:blipFill>
        <p:spPr>
          <a:xfrm>
            <a:off x="396230" y="1415752"/>
            <a:ext cx="5547841" cy="4699051"/>
          </a:xfrm>
          <a:prstGeom prst="rect">
            <a:avLst/>
          </a:prstGeom>
        </p:spPr>
      </p:pic>
      <p:pic>
        <p:nvPicPr>
          <p:cNvPr id="3" name="Picture 2" descr="Icon&#10;&#10;Description automatically generated">
            <a:extLst>
              <a:ext uri="{FF2B5EF4-FFF2-40B4-BE49-F238E27FC236}">
                <a16:creationId xmlns:a16="http://schemas.microsoft.com/office/drawing/2014/main" id="{85059D38-99A2-EBD3-3AE1-97A1A5825D4C}"/>
              </a:ext>
            </a:extLst>
          </p:cNvPr>
          <p:cNvPicPr>
            <a:picLocks noChangeAspect="1"/>
          </p:cNvPicPr>
          <p:nvPr/>
        </p:nvPicPr>
        <p:blipFill>
          <a:blip r:embed="rId4"/>
          <a:stretch>
            <a:fillRect/>
          </a:stretch>
        </p:blipFill>
        <p:spPr>
          <a:xfrm>
            <a:off x="10540766" y="272749"/>
            <a:ext cx="556308" cy="525826"/>
          </a:xfrm>
          <a:prstGeom prst="rect">
            <a:avLst/>
          </a:prstGeom>
        </p:spPr>
      </p:pic>
    </p:spTree>
    <p:extLst>
      <p:ext uri="{BB962C8B-B14F-4D97-AF65-F5344CB8AC3E}">
        <p14:creationId xmlns:p14="http://schemas.microsoft.com/office/powerpoint/2010/main" val="33829197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012A72A-3F0E-1828-8CDB-A6FC91CCFB9D}"/>
              </a:ext>
            </a:extLst>
          </p:cNvPr>
          <p:cNvSpPr>
            <a:spLocks noGrp="1"/>
          </p:cNvSpPr>
          <p:nvPr>
            <p:ph sz="quarter" idx="13"/>
          </p:nvPr>
        </p:nvSpPr>
        <p:spPr>
          <a:xfrm>
            <a:off x="1166327" y="1287624"/>
            <a:ext cx="10069488" cy="4912008"/>
          </a:xfrm>
        </p:spPr>
        <p:txBody>
          <a:bodyPr/>
          <a:lstStyle/>
          <a:p>
            <a:pPr algn="l"/>
            <a:r>
              <a:rPr lang="en-US" sz="2000" b="0" i="0" dirty="0">
                <a:solidFill>
                  <a:srgbClr val="333333"/>
                </a:solidFill>
                <a:effectLst/>
                <a:latin typeface="Georgia" panose="02040502050405020303" pitchFamily="18" charset="0"/>
              </a:rPr>
              <a:t>Data visualization is the graphical representation of information and data. </a:t>
            </a:r>
          </a:p>
          <a:p>
            <a:pPr algn="l"/>
            <a:r>
              <a:rPr lang="en-US" sz="2000" b="0" i="0" dirty="0">
                <a:solidFill>
                  <a:srgbClr val="333333"/>
                </a:solidFill>
                <a:effectLst/>
                <a:latin typeface="Georgia" panose="02040502050405020303" pitchFamily="18" charset="0"/>
              </a:rPr>
              <a:t>By using visual elements like charts, graphs, and maps, data visualization tools provide an accessible way to see and understand trends, outliers, and patterns in data. </a:t>
            </a:r>
          </a:p>
          <a:p>
            <a:pPr algn="l"/>
            <a:r>
              <a:rPr lang="en-US" sz="2000" b="0" i="0" dirty="0">
                <a:solidFill>
                  <a:srgbClr val="333333"/>
                </a:solidFill>
                <a:effectLst/>
                <a:latin typeface="Georgia" panose="02040502050405020303" pitchFamily="18" charset="0"/>
              </a:rPr>
              <a:t>Additionally, it provides an excellent way for employees or business owners to present data to non-technical audiences without confusion.</a:t>
            </a:r>
          </a:p>
          <a:p>
            <a:pPr algn="l"/>
            <a:r>
              <a:rPr lang="en-US" sz="2000" b="0" i="0" dirty="0">
                <a:solidFill>
                  <a:srgbClr val="333333"/>
                </a:solidFill>
                <a:effectLst/>
                <a:latin typeface="Georgia" panose="02040502050405020303" pitchFamily="18" charset="0"/>
              </a:rPr>
              <a:t>In the world of Big Data, data visualization tools and technologies are essential to analyze massive amounts of information and make data-driven decisions</a:t>
            </a:r>
          </a:p>
          <a:p>
            <a:pPr marL="0" indent="0" algn="l">
              <a:buNone/>
            </a:pPr>
            <a:r>
              <a:rPr lang="en-US" sz="2000" b="1" i="0" dirty="0">
                <a:solidFill>
                  <a:srgbClr val="000000"/>
                </a:solidFill>
                <a:effectLst/>
                <a:latin typeface="Georgia" panose="02040502050405020303" pitchFamily="18" charset="0"/>
              </a:rPr>
              <a:t>Why data visualization is important ?</a:t>
            </a:r>
          </a:p>
          <a:p>
            <a:pPr algn="l"/>
            <a:r>
              <a:rPr lang="en-US" sz="2000" b="0" i="0" dirty="0">
                <a:solidFill>
                  <a:srgbClr val="333333"/>
                </a:solidFill>
                <a:effectLst/>
                <a:latin typeface="Georgia" panose="02040502050405020303" pitchFamily="18" charset="0"/>
              </a:rPr>
              <a:t>The importance of data visualization is simple: it helps people see, interact with, and better understand data. </a:t>
            </a:r>
          </a:p>
          <a:p>
            <a:pPr algn="l"/>
            <a:r>
              <a:rPr lang="en-US" sz="2000" b="0" i="0" dirty="0">
                <a:solidFill>
                  <a:srgbClr val="333333"/>
                </a:solidFill>
                <a:effectLst/>
                <a:latin typeface="Georgia" panose="02040502050405020303" pitchFamily="18" charset="0"/>
              </a:rPr>
              <a:t>Whether simple or complex, the right visualization can bring everyone on the same page, regardless of their level of expertise</a:t>
            </a:r>
          </a:p>
          <a:p>
            <a:pPr algn="l"/>
            <a:endParaRPr lang="en-US" sz="1800" b="0" i="0" dirty="0">
              <a:solidFill>
                <a:srgbClr val="333333"/>
              </a:solidFill>
              <a:effectLst/>
              <a:latin typeface="Merriweather" panose="020B0604020202020204" pitchFamily="2" charset="0"/>
            </a:endParaRPr>
          </a:p>
          <a:p>
            <a:endParaRPr lang="en-US" dirty="0"/>
          </a:p>
        </p:txBody>
      </p:sp>
      <p:sp>
        <p:nvSpPr>
          <p:cNvPr id="3" name="Title 2">
            <a:extLst>
              <a:ext uri="{FF2B5EF4-FFF2-40B4-BE49-F238E27FC236}">
                <a16:creationId xmlns:a16="http://schemas.microsoft.com/office/drawing/2014/main" id="{49C8815C-17ED-B20C-132D-6227DC23C19D}"/>
              </a:ext>
            </a:extLst>
          </p:cNvPr>
          <p:cNvSpPr>
            <a:spLocks noGrp="1"/>
          </p:cNvSpPr>
          <p:nvPr>
            <p:ph type="title"/>
          </p:nvPr>
        </p:nvSpPr>
        <p:spPr>
          <a:xfrm>
            <a:off x="548640" y="488561"/>
            <a:ext cx="10687175" cy="453831"/>
          </a:xfrm>
        </p:spPr>
        <p:txBody>
          <a:bodyPr/>
          <a:lstStyle/>
          <a:p>
            <a:r>
              <a:rPr lang="en-US" dirty="0">
                <a:latin typeface="Georgia" panose="02040502050405020303" pitchFamily="18" charset="0"/>
              </a:rPr>
              <a:t>Data Visualization</a:t>
            </a:r>
          </a:p>
        </p:txBody>
      </p:sp>
      <p:sp>
        <p:nvSpPr>
          <p:cNvPr id="4" name="Date Placeholder 3">
            <a:extLst>
              <a:ext uri="{FF2B5EF4-FFF2-40B4-BE49-F238E27FC236}">
                <a16:creationId xmlns:a16="http://schemas.microsoft.com/office/drawing/2014/main" id="{B9AD532E-16B7-FB3C-5D46-1A2B72336205}"/>
              </a:ext>
            </a:extLst>
          </p:cNvPr>
          <p:cNvSpPr>
            <a:spLocks noGrp="1"/>
          </p:cNvSpPr>
          <p:nvPr>
            <p:ph type="dt" sz="half" idx="14"/>
          </p:nvPr>
        </p:nvSpPr>
        <p:spPr/>
        <p:txBody>
          <a:bodyPr/>
          <a:lstStyle/>
          <a:p>
            <a:fld id="{5A648A70-83CF-4E49-9808-06D21AC6D48F}" type="datetime4">
              <a:rPr lang="en-US" smtClean="0">
                <a:solidFill>
                  <a:schemeClr val="bg2">
                    <a:lumMod val="75000"/>
                  </a:schemeClr>
                </a:solidFill>
              </a:rPr>
              <a:t>April 10, 2023</a:t>
            </a:fld>
            <a:endParaRPr lang="en-US" dirty="0">
              <a:solidFill>
                <a:schemeClr val="bg2">
                  <a:lumMod val="75000"/>
                </a:schemeClr>
              </a:solidFill>
            </a:endParaRPr>
          </a:p>
        </p:txBody>
      </p:sp>
      <p:sp>
        <p:nvSpPr>
          <p:cNvPr id="5" name="Footer Placeholder 4">
            <a:extLst>
              <a:ext uri="{FF2B5EF4-FFF2-40B4-BE49-F238E27FC236}">
                <a16:creationId xmlns:a16="http://schemas.microsoft.com/office/drawing/2014/main" id="{C8D75982-726D-E20F-AAA7-4DF96DF6A27A}"/>
              </a:ext>
            </a:extLst>
          </p:cNvPr>
          <p:cNvSpPr>
            <a:spLocks noGrp="1"/>
          </p:cNvSpPr>
          <p:nvPr>
            <p:ph type="ftr" sz="quarter" idx="15"/>
          </p:nvPr>
        </p:nvSpPr>
        <p:spPr/>
        <p:txBody>
          <a:bodyPr/>
          <a:lstStyle/>
          <a:p>
            <a:r>
              <a:rPr lang="en-US">
                <a:solidFill>
                  <a:srgbClr val="FFFFFF">
                    <a:lumMod val="75000"/>
                  </a:srgbClr>
                </a:solidFill>
              </a:rPr>
              <a:t>© 2021 Trellance, Inc. All rights reserved.</a:t>
            </a:r>
            <a:endParaRPr lang="en-US" dirty="0">
              <a:solidFill>
                <a:srgbClr val="FFFFFF">
                  <a:lumMod val="75000"/>
                </a:srgbClr>
              </a:solidFill>
            </a:endParaRPr>
          </a:p>
        </p:txBody>
      </p:sp>
      <p:sp>
        <p:nvSpPr>
          <p:cNvPr id="6" name="Slide Number Placeholder 5">
            <a:extLst>
              <a:ext uri="{FF2B5EF4-FFF2-40B4-BE49-F238E27FC236}">
                <a16:creationId xmlns:a16="http://schemas.microsoft.com/office/drawing/2014/main" id="{864AE6F0-5CE5-A08C-578C-CD4E8D031268}"/>
              </a:ext>
            </a:extLst>
          </p:cNvPr>
          <p:cNvSpPr>
            <a:spLocks noGrp="1"/>
          </p:cNvSpPr>
          <p:nvPr>
            <p:ph type="sldNum" sz="quarter" idx="16"/>
          </p:nvPr>
        </p:nvSpPr>
        <p:spPr/>
        <p:txBody>
          <a:bodyPr/>
          <a:lstStyle/>
          <a:p>
            <a:fld id="{2533969A-88D7-D043-9145-D433A02B4603}" type="slidenum">
              <a:rPr lang="en-US" smtClean="0"/>
              <a:pPr/>
              <a:t>4</a:t>
            </a:fld>
            <a:endParaRPr lang="en-US" dirty="0"/>
          </a:p>
        </p:txBody>
      </p:sp>
      <p:pic>
        <p:nvPicPr>
          <p:cNvPr id="8" name="Picture 7" descr="Icon&#10;&#10;Description automatically generated">
            <a:extLst>
              <a:ext uri="{FF2B5EF4-FFF2-40B4-BE49-F238E27FC236}">
                <a16:creationId xmlns:a16="http://schemas.microsoft.com/office/drawing/2014/main" id="{C447EEB7-5C0A-89EE-B707-816C7782BF81}"/>
              </a:ext>
            </a:extLst>
          </p:cNvPr>
          <p:cNvPicPr>
            <a:picLocks noChangeAspect="1"/>
          </p:cNvPicPr>
          <p:nvPr/>
        </p:nvPicPr>
        <p:blipFill>
          <a:blip r:embed="rId2"/>
          <a:stretch>
            <a:fillRect/>
          </a:stretch>
        </p:blipFill>
        <p:spPr>
          <a:xfrm>
            <a:off x="10540766" y="272749"/>
            <a:ext cx="556308" cy="525826"/>
          </a:xfrm>
          <a:prstGeom prst="rect">
            <a:avLst/>
          </a:prstGeom>
        </p:spPr>
      </p:pic>
    </p:spTree>
    <p:extLst>
      <p:ext uri="{BB962C8B-B14F-4D97-AF65-F5344CB8AC3E}">
        <p14:creationId xmlns:p14="http://schemas.microsoft.com/office/powerpoint/2010/main" val="315784042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5078A4-43C7-4B8E-5C66-11CD0B248969}"/>
              </a:ext>
            </a:extLst>
          </p:cNvPr>
          <p:cNvSpPr>
            <a:spLocks noGrp="1"/>
          </p:cNvSpPr>
          <p:nvPr>
            <p:ph type="title"/>
          </p:nvPr>
        </p:nvSpPr>
        <p:spPr>
          <a:xfrm>
            <a:off x="548640" y="488561"/>
            <a:ext cx="10687175" cy="402748"/>
          </a:xfrm>
        </p:spPr>
        <p:txBody>
          <a:bodyPr/>
          <a:lstStyle/>
          <a:p>
            <a:r>
              <a:rPr lang="en-US" sz="2800" dirty="0">
                <a:latin typeface="Georgia" panose="02040502050405020303" pitchFamily="18" charset="0"/>
              </a:rPr>
              <a:t>Contd..</a:t>
            </a:r>
          </a:p>
        </p:txBody>
      </p:sp>
      <p:sp>
        <p:nvSpPr>
          <p:cNvPr id="4" name="Date Placeholder 3">
            <a:extLst>
              <a:ext uri="{FF2B5EF4-FFF2-40B4-BE49-F238E27FC236}">
                <a16:creationId xmlns:a16="http://schemas.microsoft.com/office/drawing/2014/main" id="{F9798FDA-6565-28BE-FB92-9E888A652CA8}"/>
              </a:ext>
            </a:extLst>
          </p:cNvPr>
          <p:cNvSpPr>
            <a:spLocks noGrp="1"/>
          </p:cNvSpPr>
          <p:nvPr>
            <p:ph type="dt" sz="half" idx="14"/>
          </p:nvPr>
        </p:nvSpPr>
        <p:spPr/>
        <p:txBody>
          <a:bodyPr/>
          <a:lstStyle/>
          <a:p>
            <a:fld id="{5A648A70-83CF-4E49-9808-06D21AC6D48F}" type="datetime4">
              <a:rPr lang="en-US" smtClean="0">
                <a:solidFill>
                  <a:schemeClr val="bg2">
                    <a:lumMod val="75000"/>
                  </a:schemeClr>
                </a:solidFill>
              </a:rPr>
              <a:t>April 10, 2023</a:t>
            </a:fld>
            <a:endParaRPr lang="en-US" dirty="0">
              <a:solidFill>
                <a:schemeClr val="bg2">
                  <a:lumMod val="75000"/>
                </a:schemeClr>
              </a:solidFill>
            </a:endParaRPr>
          </a:p>
        </p:txBody>
      </p:sp>
      <p:sp>
        <p:nvSpPr>
          <p:cNvPr id="5" name="Footer Placeholder 4">
            <a:extLst>
              <a:ext uri="{FF2B5EF4-FFF2-40B4-BE49-F238E27FC236}">
                <a16:creationId xmlns:a16="http://schemas.microsoft.com/office/drawing/2014/main" id="{911A936A-3926-3472-5CF8-4442E8E7A89C}"/>
              </a:ext>
            </a:extLst>
          </p:cNvPr>
          <p:cNvSpPr>
            <a:spLocks noGrp="1"/>
          </p:cNvSpPr>
          <p:nvPr>
            <p:ph type="ftr" sz="quarter" idx="15"/>
          </p:nvPr>
        </p:nvSpPr>
        <p:spPr/>
        <p:txBody>
          <a:bodyPr/>
          <a:lstStyle/>
          <a:p>
            <a:r>
              <a:rPr lang="en-US">
                <a:solidFill>
                  <a:srgbClr val="FFFFFF">
                    <a:lumMod val="75000"/>
                  </a:srgbClr>
                </a:solidFill>
              </a:rPr>
              <a:t>© 2021 Trellance, Inc. All rights reserved.</a:t>
            </a:r>
            <a:endParaRPr lang="en-US" dirty="0">
              <a:solidFill>
                <a:srgbClr val="FFFFFF">
                  <a:lumMod val="75000"/>
                </a:srgbClr>
              </a:solidFill>
            </a:endParaRPr>
          </a:p>
        </p:txBody>
      </p:sp>
      <p:sp>
        <p:nvSpPr>
          <p:cNvPr id="6" name="Slide Number Placeholder 5">
            <a:extLst>
              <a:ext uri="{FF2B5EF4-FFF2-40B4-BE49-F238E27FC236}">
                <a16:creationId xmlns:a16="http://schemas.microsoft.com/office/drawing/2014/main" id="{A2DDDA52-A0D5-A24C-0BF8-F9300C74A4D9}"/>
              </a:ext>
            </a:extLst>
          </p:cNvPr>
          <p:cNvSpPr>
            <a:spLocks noGrp="1"/>
          </p:cNvSpPr>
          <p:nvPr>
            <p:ph type="sldNum" sz="quarter" idx="16"/>
          </p:nvPr>
        </p:nvSpPr>
        <p:spPr/>
        <p:txBody>
          <a:bodyPr/>
          <a:lstStyle/>
          <a:p>
            <a:fld id="{2533969A-88D7-D043-9145-D433A02B4603}" type="slidenum">
              <a:rPr lang="en-US" smtClean="0"/>
              <a:pPr/>
              <a:t>40</a:t>
            </a:fld>
            <a:endParaRPr lang="en-US" dirty="0"/>
          </a:p>
        </p:txBody>
      </p:sp>
      <p:pic>
        <p:nvPicPr>
          <p:cNvPr id="7" name="Content Placeholder 6" descr="A picture containing graphical user interface&#10;&#10;Description automatically generated">
            <a:extLst>
              <a:ext uri="{FF2B5EF4-FFF2-40B4-BE49-F238E27FC236}">
                <a16:creationId xmlns:a16="http://schemas.microsoft.com/office/drawing/2014/main" id="{C13BEE42-FD2D-0EFD-F74B-2973EF4A7B2A}"/>
              </a:ext>
            </a:extLst>
          </p:cNvPr>
          <p:cNvPicPr>
            <a:picLocks noGrp="1" noChangeAspect="1"/>
          </p:cNvPicPr>
          <p:nvPr>
            <p:ph sz="quarter" idx="13"/>
          </p:nvPr>
        </p:nvPicPr>
        <p:blipFill>
          <a:blip r:embed="rId2"/>
          <a:stretch>
            <a:fillRect/>
          </a:stretch>
        </p:blipFill>
        <p:spPr>
          <a:xfrm>
            <a:off x="697584" y="1207787"/>
            <a:ext cx="9643620" cy="4646938"/>
          </a:xfrm>
          <a:prstGeom prst="rect">
            <a:avLst/>
          </a:prstGeom>
        </p:spPr>
      </p:pic>
      <p:pic>
        <p:nvPicPr>
          <p:cNvPr id="2" name="Picture 1" descr="Icon&#10;&#10;Description automatically generated">
            <a:extLst>
              <a:ext uri="{FF2B5EF4-FFF2-40B4-BE49-F238E27FC236}">
                <a16:creationId xmlns:a16="http://schemas.microsoft.com/office/drawing/2014/main" id="{0705634B-92B4-60C8-1EA5-4E909C2E005D}"/>
              </a:ext>
            </a:extLst>
          </p:cNvPr>
          <p:cNvPicPr>
            <a:picLocks noChangeAspect="1"/>
          </p:cNvPicPr>
          <p:nvPr/>
        </p:nvPicPr>
        <p:blipFill>
          <a:blip r:embed="rId3"/>
          <a:stretch>
            <a:fillRect/>
          </a:stretch>
        </p:blipFill>
        <p:spPr>
          <a:xfrm>
            <a:off x="10540766" y="272749"/>
            <a:ext cx="556308" cy="525826"/>
          </a:xfrm>
          <a:prstGeom prst="rect">
            <a:avLst/>
          </a:prstGeom>
        </p:spPr>
      </p:pic>
    </p:spTree>
    <p:extLst>
      <p:ext uri="{BB962C8B-B14F-4D97-AF65-F5344CB8AC3E}">
        <p14:creationId xmlns:p14="http://schemas.microsoft.com/office/powerpoint/2010/main" val="186153090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Table&#10;&#10;Description automatically generated">
            <a:extLst>
              <a:ext uri="{FF2B5EF4-FFF2-40B4-BE49-F238E27FC236}">
                <a16:creationId xmlns:a16="http://schemas.microsoft.com/office/drawing/2014/main" id="{848738C1-9083-65E7-5F56-224B16980194}"/>
              </a:ext>
            </a:extLst>
          </p:cNvPr>
          <p:cNvPicPr>
            <a:picLocks noGrp="1" noChangeAspect="1"/>
          </p:cNvPicPr>
          <p:nvPr>
            <p:ph sz="quarter" idx="13"/>
          </p:nvPr>
        </p:nvPicPr>
        <p:blipFill>
          <a:blip r:embed="rId2"/>
          <a:stretch>
            <a:fillRect/>
          </a:stretch>
        </p:blipFill>
        <p:spPr>
          <a:xfrm>
            <a:off x="1008668" y="1329179"/>
            <a:ext cx="8920423" cy="4212639"/>
          </a:xfrm>
        </p:spPr>
      </p:pic>
      <p:sp>
        <p:nvSpPr>
          <p:cNvPr id="3" name="Title 2">
            <a:extLst>
              <a:ext uri="{FF2B5EF4-FFF2-40B4-BE49-F238E27FC236}">
                <a16:creationId xmlns:a16="http://schemas.microsoft.com/office/drawing/2014/main" id="{C5079588-7E31-2710-166D-973DAB7FC74F}"/>
              </a:ext>
            </a:extLst>
          </p:cNvPr>
          <p:cNvSpPr>
            <a:spLocks noGrp="1"/>
          </p:cNvSpPr>
          <p:nvPr>
            <p:ph type="title"/>
          </p:nvPr>
        </p:nvSpPr>
        <p:spPr>
          <a:xfrm>
            <a:off x="548640" y="488561"/>
            <a:ext cx="10687175" cy="463161"/>
          </a:xfrm>
        </p:spPr>
        <p:txBody>
          <a:bodyPr/>
          <a:lstStyle/>
          <a:p>
            <a:r>
              <a:rPr lang="en-US" sz="2800" dirty="0">
                <a:latin typeface="Georgia" panose="02040502050405020303" pitchFamily="18" charset="0"/>
              </a:rPr>
              <a:t>Contd..</a:t>
            </a:r>
          </a:p>
        </p:txBody>
      </p:sp>
      <p:sp>
        <p:nvSpPr>
          <p:cNvPr id="4" name="Date Placeholder 3">
            <a:extLst>
              <a:ext uri="{FF2B5EF4-FFF2-40B4-BE49-F238E27FC236}">
                <a16:creationId xmlns:a16="http://schemas.microsoft.com/office/drawing/2014/main" id="{94A4034F-096C-57EF-5EDB-F56E184154B8}"/>
              </a:ext>
            </a:extLst>
          </p:cNvPr>
          <p:cNvSpPr>
            <a:spLocks noGrp="1"/>
          </p:cNvSpPr>
          <p:nvPr>
            <p:ph type="dt" sz="half" idx="14"/>
          </p:nvPr>
        </p:nvSpPr>
        <p:spPr/>
        <p:txBody>
          <a:bodyPr/>
          <a:lstStyle/>
          <a:p>
            <a:fld id="{5A648A70-83CF-4E49-9808-06D21AC6D48F}" type="datetime4">
              <a:rPr lang="en-US" smtClean="0">
                <a:solidFill>
                  <a:schemeClr val="bg2">
                    <a:lumMod val="75000"/>
                  </a:schemeClr>
                </a:solidFill>
              </a:rPr>
              <a:t>April 10, 2023</a:t>
            </a:fld>
            <a:endParaRPr lang="en-US" dirty="0">
              <a:solidFill>
                <a:schemeClr val="bg2">
                  <a:lumMod val="75000"/>
                </a:schemeClr>
              </a:solidFill>
            </a:endParaRPr>
          </a:p>
        </p:txBody>
      </p:sp>
      <p:sp>
        <p:nvSpPr>
          <p:cNvPr id="5" name="Footer Placeholder 4">
            <a:extLst>
              <a:ext uri="{FF2B5EF4-FFF2-40B4-BE49-F238E27FC236}">
                <a16:creationId xmlns:a16="http://schemas.microsoft.com/office/drawing/2014/main" id="{F4C455B0-001E-D701-F796-3900102A0A35}"/>
              </a:ext>
            </a:extLst>
          </p:cNvPr>
          <p:cNvSpPr>
            <a:spLocks noGrp="1"/>
          </p:cNvSpPr>
          <p:nvPr>
            <p:ph type="ftr" sz="quarter" idx="15"/>
          </p:nvPr>
        </p:nvSpPr>
        <p:spPr/>
        <p:txBody>
          <a:bodyPr/>
          <a:lstStyle/>
          <a:p>
            <a:r>
              <a:rPr lang="en-US">
                <a:solidFill>
                  <a:srgbClr val="FFFFFF">
                    <a:lumMod val="75000"/>
                  </a:srgbClr>
                </a:solidFill>
              </a:rPr>
              <a:t>© 2021 Trellance, Inc. All rights reserved.</a:t>
            </a:r>
            <a:endParaRPr lang="en-US" dirty="0">
              <a:solidFill>
                <a:srgbClr val="FFFFFF">
                  <a:lumMod val="75000"/>
                </a:srgbClr>
              </a:solidFill>
            </a:endParaRPr>
          </a:p>
        </p:txBody>
      </p:sp>
      <p:sp>
        <p:nvSpPr>
          <p:cNvPr id="6" name="Slide Number Placeholder 5">
            <a:extLst>
              <a:ext uri="{FF2B5EF4-FFF2-40B4-BE49-F238E27FC236}">
                <a16:creationId xmlns:a16="http://schemas.microsoft.com/office/drawing/2014/main" id="{7F282972-DD5F-F1F5-27DC-DEF3734E5897}"/>
              </a:ext>
            </a:extLst>
          </p:cNvPr>
          <p:cNvSpPr>
            <a:spLocks noGrp="1"/>
          </p:cNvSpPr>
          <p:nvPr>
            <p:ph type="sldNum" sz="quarter" idx="16"/>
          </p:nvPr>
        </p:nvSpPr>
        <p:spPr/>
        <p:txBody>
          <a:bodyPr/>
          <a:lstStyle/>
          <a:p>
            <a:fld id="{2533969A-88D7-D043-9145-D433A02B4603}" type="slidenum">
              <a:rPr lang="en-US" smtClean="0"/>
              <a:pPr/>
              <a:t>41</a:t>
            </a:fld>
            <a:endParaRPr lang="en-US" dirty="0"/>
          </a:p>
        </p:txBody>
      </p:sp>
      <p:pic>
        <p:nvPicPr>
          <p:cNvPr id="2" name="Picture 1" descr="Icon&#10;&#10;Description automatically generated">
            <a:extLst>
              <a:ext uri="{FF2B5EF4-FFF2-40B4-BE49-F238E27FC236}">
                <a16:creationId xmlns:a16="http://schemas.microsoft.com/office/drawing/2014/main" id="{02E176A2-E576-AAE4-F2EE-75F5EACE45EA}"/>
              </a:ext>
            </a:extLst>
          </p:cNvPr>
          <p:cNvPicPr>
            <a:picLocks noChangeAspect="1"/>
          </p:cNvPicPr>
          <p:nvPr/>
        </p:nvPicPr>
        <p:blipFill>
          <a:blip r:embed="rId3"/>
          <a:stretch>
            <a:fillRect/>
          </a:stretch>
        </p:blipFill>
        <p:spPr>
          <a:xfrm>
            <a:off x="10540766" y="272749"/>
            <a:ext cx="556308" cy="525826"/>
          </a:xfrm>
          <a:prstGeom prst="rect">
            <a:avLst/>
          </a:prstGeom>
        </p:spPr>
      </p:pic>
    </p:spTree>
    <p:extLst>
      <p:ext uri="{BB962C8B-B14F-4D97-AF65-F5344CB8AC3E}">
        <p14:creationId xmlns:p14="http://schemas.microsoft.com/office/powerpoint/2010/main" val="18751419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Graphical user interface, text&#10;&#10;Description automatically generated">
            <a:extLst>
              <a:ext uri="{FF2B5EF4-FFF2-40B4-BE49-F238E27FC236}">
                <a16:creationId xmlns:a16="http://schemas.microsoft.com/office/drawing/2014/main" id="{62F9646F-C5F7-534A-4B9D-7D400FB77F86}"/>
              </a:ext>
            </a:extLst>
          </p:cNvPr>
          <p:cNvPicPr>
            <a:picLocks noGrp="1" noChangeAspect="1"/>
          </p:cNvPicPr>
          <p:nvPr>
            <p:ph sz="quarter" idx="13"/>
          </p:nvPr>
        </p:nvPicPr>
        <p:blipFill>
          <a:blip r:embed="rId2"/>
          <a:stretch>
            <a:fillRect/>
          </a:stretch>
        </p:blipFill>
        <p:spPr>
          <a:xfrm>
            <a:off x="3093460" y="1258408"/>
            <a:ext cx="6005080" cy="1204064"/>
          </a:xfrm>
        </p:spPr>
      </p:pic>
      <p:sp>
        <p:nvSpPr>
          <p:cNvPr id="3" name="Title 2">
            <a:extLst>
              <a:ext uri="{FF2B5EF4-FFF2-40B4-BE49-F238E27FC236}">
                <a16:creationId xmlns:a16="http://schemas.microsoft.com/office/drawing/2014/main" id="{EA34EFE4-4A24-3311-E5DA-28154287F639}"/>
              </a:ext>
            </a:extLst>
          </p:cNvPr>
          <p:cNvSpPr>
            <a:spLocks noGrp="1"/>
          </p:cNvSpPr>
          <p:nvPr>
            <p:ph type="title"/>
          </p:nvPr>
        </p:nvSpPr>
        <p:spPr>
          <a:xfrm>
            <a:off x="548640" y="448623"/>
            <a:ext cx="10687175" cy="409216"/>
          </a:xfrm>
        </p:spPr>
        <p:txBody>
          <a:bodyPr/>
          <a:lstStyle/>
          <a:p>
            <a:r>
              <a:rPr lang="en-US" sz="2800" b="1" i="0" dirty="0">
                <a:solidFill>
                  <a:srgbClr val="012C74"/>
                </a:solidFill>
                <a:effectLst/>
                <a:latin typeface="Georgia" panose="02040502050405020303" pitchFamily="18" charset="0"/>
                <a:cs typeface="Calibri" panose="020F0502020204030204" pitchFamily="34" charset="0"/>
              </a:rPr>
              <a:t>Merge using a Merge as new</a:t>
            </a:r>
            <a:br>
              <a:rPr lang="en-US" b="1" i="0" dirty="0">
                <a:solidFill>
                  <a:srgbClr val="393939"/>
                </a:solidFill>
                <a:effectLst/>
                <a:latin typeface="Graphik"/>
              </a:rPr>
            </a:br>
            <a:endParaRPr lang="en-US" dirty="0"/>
          </a:p>
        </p:txBody>
      </p:sp>
      <p:sp>
        <p:nvSpPr>
          <p:cNvPr id="4" name="Date Placeholder 3">
            <a:extLst>
              <a:ext uri="{FF2B5EF4-FFF2-40B4-BE49-F238E27FC236}">
                <a16:creationId xmlns:a16="http://schemas.microsoft.com/office/drawing/2014/main" id="{19725186-9E7F-8B1E-BEFC-34730C7356C6}"/>
              </a:ext>
            </a:extLst>
          </p:cNvPr>
          <p:cNvSpPr>
            <a:spLocks noGrp="1"/>
          </p:cNvSpPr>
          <p:nvPr>
            <p:ph type="dt" sz="half" idx="14"/>
          </p:nvPr>
        </p:nvSpPr>
        <p:spPr/>
        <p:txBody>
          <a:bodyPr/>
          <a:lstStyle/>
          <a:p>
            <a:fld id="{5A648A70-83CF-4E49-9808-06D21AC6D48F}" type="datetime4">
              <a:rPr lang="en-US" smtClean="0">
                <a:solidFill>
                  <a:schemeClr val="bg2">
                    <a:lumMod val="75000"/>
                  </a:schemeClr>
                </a:solidFill>
              </a:rPr>
              <a:t>April 10, 2023</a:t>
            </a:fld>
            <a:endParaRPr lang="en-US" dirty="0">
              <a:solidFill>
                <a:schemeClr val="bg2">
                  <a:lumMod val="75000"/>
                </a:schemeClr>
              </a:solidFill>
            </a:endParaRPr>
          </a:p>
        </p:txBody>
      </p:sp>
      <p:sp>
        <p:nvSpPr>
          <p:cNvPr id="5" name="Footer Placeholder 4">
            <a:extLst>
              <a:ext uri="{FF2B5EF4-FFF2-40B4-BE49-F238E27FC236}">
                <a16:creationId xmlns:a16="http://schemas.microsoft.com/office/drawing/2014/main" id="{1CF5E8F2-B46A-B978-052F-454445175D67}"/>
              </a:ext>
            </a:extLst>
          </p:cNvPr>
          <p:cNvSpPr>
            <a:spLocks noGrp="1"/>
          </p:cNvSpPr>
          <p:nvPr>
            <p:ph type="ftr" sz="quarter" idx="15"/>
          </p:nvPr>
        </p:nvSpPr>
        <p:spPr/>
        <p:txBody>
          <a:bodyPr/>
          <a:lstStyle/>
          <a:p>
            <a:r>
              <a:rPr lang="en-US">
                <a:solidFill>
                  <a:srgbClr val="FFFFFF">
                    <a:lumMod val="75000"/>
                  </a:srgbClr>
                </a:solidFill>
              </a:rPr>
              <a:t>© 2021 Trellance, Inc. All rights reserved.</a:t>
            </a:r>
            <a:endParaRPr lang="en-US" dirty="0">
              <a:solidFill>
                <a:srgbClr val="FFFFFF">
                  <a:lumMod val="75000"/>
                </a:srgbClr>
              </a:solidFill>
            </a:endParaRPr>
          </a:p>
        </p:txBody>
      </p:sp>
      <p:sp>
        <p:nvSpPr>
          <p:cNvPr id="6" name="Slide Number Placeholder 5">
            <a:extLst>
              <a:ext uri="{FF2B5EF4-FFF2-40B4-BE49-F238E27FC236}">
                <a16:creationId xmlns:a16="http://schemas.microsoft.com/office/drawing/2014/main" id="{635071A2-E241-39CE-6DA3-70C1E0BB0318}"/>
              </a:ext>
            </a:extLst>
          </p:cNvPr>
          <p:cNvSpPr>
            <a:spLocks noGrp="1"/>
          </p:cNvSpPr>
          <p:nvPr>
            <p:ph type="sldNum" sz="quarter" idx="16"/>
          </p:nvPr>
        </p:nvSpPr>
        <p:spPr/>
        <p:txBody>
          <a:bodyPr/>
          <a:lstStyle/>
          <a:p>
            <a:fld id="{2533969A-88D7-D043-9145-D433A02B4603}" type="slidenum">
              <a:rPr lang="en-US" smtClean="0"/>
              <a:pPr/>
              <a:t>42</a:t>
            </a:fld>
            <a:endParaRPr lang="en-US" dirty="0"/>
          </a:p>
        </p:txBody>
      </p:sp>
      <p:pic>
        <p:nvPicPr>
          <p:cNvPr id="10" name="Picture 9" descr="Table&#10;&#10;Description automatically generated">
            <a:extLst>
              <a:ext uri="{FF2B5EF4-FFF2-40B4-BE49-F238E27FC236}">
                <a16:creationId xmlns:a16="http://schemas.microsoft.com/office/drawing/2014/main" id="{3B77FF5D-E9F0-C998-9D92-51697A5F25A9}"/>
              </a:ext>
            </a:extLst>
          </p:cNvPr>
          <p:cNvPicPr>
            <a:picLocks noChangeAspect="1"/>
          </p:cNvPicPr>
          <p:nvPr/>
        </p:nvPicPr>
        <p:blipFill>
          <a:blip r:embed="rId3"/>
          <a:stretch>
            <a:fillRect/>
          </a:stretch>
        </p:blipFill>
        <p:spPr>
          <a:xfrm>
            <a:off x="1376218" y="2238537"/>
            <a:ext cx="8294255" cy="4032954"/>
          </a:xfrm>
          <a:prstGeom prst="rect">
            <a:avLst/>
          </a:prstGeom>
        </p:spPr>
      </p:pic>
      <p:pic>
        <p:nvPicPr>
          <p:cNvPr id="2" name="Picture 1" descr="Icon&#10;&#10;Description automatically generated">
            <a:extLst>
              <a:ext uri="{FF2B5EF4-FFF2-40B4-BE49-F238E27FC236}">
                <a16:creationId xmlns:a16="http://schemas.microsoft.com/office/drawing/2014/main" id="{280FECEC-1494-66F4-80C1-882A8718E3A9}"/>
              </a:ext>
            </a:extLst>
          </p:cNvPr>
          <p:cNvPicPr>
            <a:picLocks noChangeAspect="1"/>
          </p:cNvPicPr>
          <p:nvPr/>
        </p:nvPicPr>
        <p:blipFill>
          <a:blip r:embed="rId4"/>
          <a:stretch>
            <a:fillRect/>
          </a:stretch>
        </p:blipFill>
        <p:spPr>
          <a:xfrm>
            <a:off x="10540766" y="272749"/>
            <a:ext cx="556308" cy="525826"/>
          </a:xfrm>
          <a:prstGeom prst="rect">
            <a:avLst/>
          </a:prstGeom>
        </p:spPr>
      </p:pic>
    </p:spTree>
    <p:extLst>
      <p:ext uri="{BB962C8B-B14F-4D97-AF65-F5344CB8AC3E}">
        <p14:creationId xmlns:p14="http://schemas.microsoft.com/office/powerpoint/2010/main" val="125345538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Table&#10;&#10;Description automatically generated">
            <a:extLst>
              <a:ext uri="{FF2B5EF4-FFF2-40B4-BE49-F238E27FC236}">
                <a16:creationId xmlns:a16="http://schemas.microsoft.com/office/drawing/2014/main" id="{9BA8FA6F-C9A6-7FCA-A74D-B965C2CED43A}"/>
              </a:ext>
            </a:extLst>
          </p:cNvPr>
          <p:cNvPicPr>
            <a:picLocks noGrp="1" noChangeAspect="1"/>
          </p:cNvPicPr>
          <p:nvPr>
            <p:ph sz="quarter" idx="13"/>
          </p:nvPr>
        </p:nvPicPr>
        <p:blipFill>
          <a:blip r:embed="rId3"/>
          <a:stretch>
            <a:fillRect/>
          </a:stretch>
        </p:blipFill>
        <p:spPr>
          <a:xfrm>
            <a:off x="1551709" y="1791855"/>
            <a:ext cx="8469746" cy="4407333"/>
          </a:xfrm>
        </p:spPr>
      </p:pic>
      <p:sp>
        <p:nvSpPr>
          <p:cNvPr id="3" name="Title 2">
            <a:extLst>
              <a:ext uri="{FF2B5EF4-FFF2-40B4-BE49-F238E27FC236}">
                <a16:creationId xmlns:a16="http://schemas.microsoft.com/office/drawing/2014/main" id="{51FF05CD-AABD-F198-ACE3-6AC339032B93}"/>
              </a:ext>
            </a:extLst>
          </p:cNvPr>
          <p:cNvSpPr>
            <a:spLocks noGrp="1"/>
          </p:cNvSpPr>
          <p:nvPr>
            <p:ph type="title"/>
          </p:nvPr>
        </p:nvSpPr>
        <p:spPr>
          <a:xfrm>
            <a:off x="548640" y="488561"/>
            <a:ext cx="10687175" cy="513388"/>
          </a:xfrm>
        </p:spPr>
        <p:txBody>
          <a:bodyPr/>
          <a:lstStyle/>
          <a:p>
            <a:r>
              <a:rPr lang="en-US" sz="2800" dirty="0">
                <a:latin typeface="Calibri" panose="020F0502020204030204" pitchFamily="34" charset="0"/>
                <a:cs typeface="Calibri" panose="020F0502020204030204" pitchFamily="34" charset="0"/>
              </a:rPr>
              <a:t>Contd..</a:t>
            </a:r>
          </a:p>
        </p:txBody>
      </p:sp>
      <p:sp>
        <p:nvSpPr>
          <p:cNvPr id="4" name="Date Placeholder 3">
            <a:extLst>
              <a:ext uri="{FF2B5EF4-FFF2-40B4-BE49-F238E27FC236}">
                <a16:creationId xmlns:a16="http://schemas.microsoft.com/office/drawing/2014/main" id="{240C31ED-C2AC-E6FA-E71E-85318EF671D3}"/>
              </a:ext>
            </a:extLst>
          </p:cNvPr>
          <p:cNvSpPr>
            <a:spLocks noGrp="1"/>
          </p:cNvSpPr>
          <p:nvPr>
            <p:ph type="dt" sz="half" idx="14"/>
          </p:nvPr>
        </p:nvSpPr>
        <p:spPr/>
        <p:txBody>
          <a:bodyPr/>
          <a:lstStyle/>
          <a:p>
            <a:fld id="{5A648A70-83CF-4E49-9808-06D21AC6D48F}" type="datetime4">
              <a:rPr lang="en-US" smtClean="0">
                <a:solidFill>
                  <a:schemeClr val="bg2">
                    <a:lumMod val="75000"/>
                  </a:schemeClr>
                </a:solidFill>
              </a:rPr>
              <a:t>April 10, 2023</a:t>
            </a:fld>
            <a:endParaRPr lang="en-US" dirty="0">
              <a:solidFill>
                <a:schemeClr val="bg2">
                  <a:lumMod val="75000"/>
                </a:schemeClr>
              </a:solidFill>
            </a:endParaRPr>
          </a:p>
        </p:txBody>
      </p:sp>
      <p:sp>
        <p:nvSpPr>
          <p:cNvPr id="5" name="Footer Placeholder 4">
            <a:extLst>
              <a:ext uri="{FF2B5EF4-FFF2-40B4-BE49-F238E27FC236}">
                <a16:creationId xmlns:a16="http://schemas.microsoft.com/office/drawing/2014/main" id="{D6471629-3A9C-8142-7C09-D3E4B15F257C}"/>
              </a:ext>
            </a:extLst>
          </p:cNvPr>
          <p:cNvSpPr>
            <a:spLocks noGrp="1"/>
          </p:cNvSpPr>
          <p:nvPr>
            <p:ph type="ftr" sz="quarter" idx="15"/>
          </p:nvPr>
        </p:nvSpPr>
        <p:spPr/>
        <p:txBody>
          <a:bodyPr/>
          <a:lstStyle/>
          <a:p>
            <a:r>
              <a:rPr lang="en-US">
                <a:solidFill>
                  <a:srgbClr val="FFFFFF">
                    <a:lumMod val="75000"/>
                  </a:srgbClr>
                </a:solidFill>
              </a:rPr>
              <a:t>© 2021 Trellance, Inc. All rights reserved.</a:t>
            </a:r>
            <a:endParaRPr lang="en-US" dirty="0">
              <a:solidFill>
                <a:srgbClr val="FFFFFF">
                  <a:lumMod val="75000"/>
                </a:srgbClr>
              </a:solidFill>
            </a:endParaRPr>
          </a:p>
        </p:txBody>
      </p:sp>
      <p:sp>
        <p:nvSpPr>
          <p:cNvPr id="6" name="Slide Number Placeholder 5">
            <a:extLst>
              <a:ext uri="{FF2B5EF4-FFF2-40B4-BE49-F238E27FC236}">
                <a16:creationId xmlns:a16="http://schemas.microsoft.com/office/drawing/2014/main" id="{E12A70EA-4613-7091-5CFB-600462DC2C76}"/>
              </a:ext>
            </a:extLst>
          </p:cNvPr>
          <p:cNvSpPr>
            <a:spLocks noGrp="1"/>
          </p:cNvSpPr>
          <p:nvPr>
            <p:ph type="sldNum" sz="quarter" idx="16"/>
          </p:nvPr>
        </p:nvSpPr>
        <p:spPr/>
        <p:txBody>
          <a:bodyPr/>
          <a:lstStyle/>
          <a:p>
            <a:fld id="{2533969A-88D7-D043-9145-D433A02B4603}" type="slidenum">
              <a:rPr lang="en-US" smtClean="0"/>
              <a:pPr/>
              <a:t>43</a:t>
            </a:fld>
            <a:endParaRPr lang="en-US" dirty="0"/>
          </a:p>
        </p:txBody>
      </p:sp>
      <p:pic>
        <p:nvPicPr>
          <p:cNvPr id="2" name="Picture 1" descr="Icon&#10;&#10;Description automatically generated">
            <a:extLst>
              <a:ext uri="{FF2B5EF4-FFF2-40B4-BE49-F238E27FC236}">
                <a16:creationId xmlns:a16="http://schemas.microsoft.com/office/drawing/2014/main" id="{80852804-12B0-D1D3-D1B3-2EC57440ED61}"/>
              </a:ext>
            </a:extLst>
          </p:cNvPr>
          <p:cNvPicPr>
            <a:picLocks noChangeAspect="1"/>
          </p:cNvPicPr>
          <p:nvPr/>
        </p:nvPicPr>
        <p:blipFill>
          <a:blip r:embed="rId4"/>
          <a:stretch>
            <a:fillRect/>
          </a:stretch>
        </p:blipFill>
        <p:spPr>
          <a:xfrm>
            <a:off x="10540766" y="272749"/>
            <a:ext cx="556308" cy="525826"/>
          </a:xfrm>
          <a:prstGeom prst="rect">
            <a:avLst/>
          </a:prstGeom>
        </p:spPr>
      </p:pic>
    </p:spTree>
    <p:extLst>
      <p:ext uri="{BB962C8B-B14F-4D97-AF65-F5344CB8AC3E}">
        <p14:creationId xmlns:p14="http://schemas.microsoft.com/office/powerpoint/2010/main" val="331925199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A screenshot of a computer&#10;&#10;Description automatically generated with low confidence">
            <a:extLst>
              <a:ext uri="{FF2B5EF4-FFF2-40B4-BE49-F238E27FC236}">
                <a16:creationId xmlns:a16="http://schemas.microsoft.com/office/drawing/2014/main" id="{77CB5046-7382-98B4-7652-AABDD4B7CDD6}"/>
              </a:ext>
            </a:extLst>
          </p:cNvPr>
          <p:cNvPicPr>
            <a:picLocks noGrp="1" noChangeAspect="1"/>
          </p:cNvPicPr>
          <p:nvPr>
            <p:ph sz="quarter" idx="13"/>
          </p:nvPr>
        </p:nvPicPr>
        <p:blipFill>
          <a:blip r:embed="rId2"/>
          <a:stretch>
            <a:fillRect/>
          </a:stretch>
        </p:blipFill>
        <p:spPr>
          <a:xfrm>
            <a:off x="6447452" y="1769882"/>
            <a:ext cx="4788363" cy="3318236"/>
          </a:xfrm>
        </p:spPr>
      </p:pic>
      <p:sp>
        <p:nvSpPr>
          <p:cNvPr id="3" name="Title 2">
            <a:extLst>
              <a:ext uri="{FF2B5EF4-FFF2-40B4-BE49-F238E27FC236}">
                <a16:creationId xmlns:a16="http://schemas.microsoft.com/office/drawing/2014/main" id="{0510FD02-8C2E-6327-65F5-BF7DC0BA6471}"/>
              </a:ext>
            </a:extLst>
          </p:cNvPr>
          <p:cNvSpPr>
            <a:spLocks noGrp="1"/>
          </p:cNvSpPr>
          <p:nvPr>
            <p:ph type="title"/>
          </p:nvPr>
        </p:nvSpPr>
        <p:spPr>
          <a:xfrm>
            <a:off x="548640" y="488561"/>
            <a:ext cx="10687175" cy="425839"/>
          </a:xfrm>
        </p:spPr>
        <p:txBody>
          <a:bodyPr/>
          <a:lstStyle/>
          <a:p>
            <a:r>
              <a:rPr lang="en-US" sz="2800" dirty="0">
                <a:latin typeface="Calibri" panose="020F0502020204030204" pitchFamily="34" charset="0"/>
                <a:cs typeface="Calibri" panose="020F0502020204030204" pitchFamily="34" charset="0"/>
              </a:rPr>
              <a:t>Append Queries</a:t>
            </a:r>
          </a:p>
        </p:txBody>
      </p:sp>
      <p:sp>
        <p:nvSpPr>
          <p:cNvPr id="4" name="Date Placeholder 3">
            <a:extLst>
              <a:ext uri="{FF2B5EF4-FFF2-40B4-BE49-F238E27FC236}">
                <a16:creationId xmlns:a16="http://schemas.microsoft.com/office/drawing/2014/main" id="{35741FDD-1C7F-7AB0-106E-618796B2F8A5}"/>
              </a:ext>
            </a:extLst>
          </p:cNvPr>
          <p:cNvSpPr>
            <a:spLocks noGrp="1"/>
          </p:cNvSpPr>
          <p:nvPr>
            <p:ph type="dt" sz="half" idx="14"/>
          </p:nvPr>
        </p:nvSpPr>
        <p:spPr/>
        <p:txBody>
          <a:bodyPr/>
          <a:lstStyle/>
          <a:p>
            <a:fld id="{5A648A70-83CF-4E49-9808-06D21AC6D48F}" type="datetime4">
              <a:rPr lang="en-US" smtClean="0">
                <a:solidFill>
                  <a:schemeClr val="bg2">
                    <a:lumMod val="75000"/>
                  </a:schemeClr>
                </a:solidFill>
              </a:rPr>
              <a:t>April 10, 2023</a:t>
            </a:fld>
            <a:endParaRPr lang="en-US" dirty="0">
              <a:solidFill>
                <a:schemeClr val="bg2">
                  <a:lumMod val="75000"/>
                </a:schemeClr>
              </a:solidFill>
            </a:endParaRPr>
          </a:p>
        </p:txBody>
      </p:sp>
      <p:sp>
        <p:nvSpPr>
          <p:cNvPr id="5" name="Footer Placeholder 4">
            <a:extLst>
              <a:ext uri="{FF2B5EF4-FFF2-40B4-BE49-F238E27FC236}">
                <a16:creationId xmlns:a16="http://schemas.microsoft.com/office/drawing/2014/main" id="{AEE0020D-7850-48FA-0849-352460D4A288}"/>
              </a:ext>
            </a:extLst>
          </p:cNvPr>
          <p:cNvSpPr>
            <a:spLocks noGrp="1"/>
          </p:cNvSpPr>
          <p:nvPr>
            <p:ph type="ftr" sz="quarter" idx="15"/>
          </p:nvPr>
        </p:nvSpPr>
        <p:spPr/>
        <p:txBody>
          <a:bodyPr/>
          <a:lstStyle/>
          <a:p>
            <a:r>
              <a:rPr lang="en-US">
                <a:solidFill>
                  <a:srgbClr val="FFFFFF">
                    <a:lumMod val="75000"/>
                  </a:srgbClr>
                </a:solidFill>
              </a:rPr>
              <a:t>© 2021 Trellance, Inc. All rights reserved.</a:t>
            </a:r>
            <a:endParaRPr lang="en-US" dirty="0">
              <a:solidFill>
                <a:srgbClr val="FFFFFF">
                  <a:lumMod val="75000"/>
                </a:srgbClr>
              </a:solidFill>
            </a:endParaRPr>
          </a:p>
        </p:txBody>
      </p:sp>
      <p:sp>
        <p:nvSpPr>
          <p:cNvPr id="6" name="Slide Number Placeholder 5">
            <a:extLst>
              <a:ext uri="{FF2B5EF4-FFF2-40B4-BE49-F238E27FC236}">
                <a16:creationId xmlns:a16="http://schemas.microsoft.com/office/drawing/2014/main" id="{A769FD42-0BBD-3DED-E97B-5B47ECF5AC3D}"/>
              </a:ext>
            </a:extLst>
          </p:cNvPr>
          <p:cNvSpPr>
            <a:spLocks noGrp="1"/>
          </p:cNvSpPr>
          <p:nvPr>
            <p:ph type="sldNum" sz="quarter" idx="16"/>
          </p:nvPr>
        </p:nvSpPr>
        <p:spPr/>
        <p:txBody>
          <a:bodyPr/>
          <a:lstStyle/>
          <a:p>
            <a:fld id="{2533969A-88D7-D043-9145-D433A02B4603}" type="slidenum">
              <a:rPr lang="en-US" smtClean="0"/>
              <a:pPr/>
              <a:t>44</a:t>
            </a:fld>
            <a:endParaRPr lang="en-US" dirty="0"/>
          </a:p>
        </p:txBody>
      </p:sp>
      <p:sp>
        <p:nvSpPr>
          <p:cNvPr id="2" name="TextBox 1">
            <a:extLst>
              <a:ext uri="{FF2B5EF4-FFF2-40B4-BE49-F238E27FC236}">
                <a16:creationId xmlns:a16="http://schemas.microsoft.com/office/drawing/2014/main" id="{3E6AE161-A832-8F2A-B6EA-FD115505DE1D}"/>
              </a:ext>
            </a:extLst>
          </p:cNvPr>
          <p:cNvSpPr txBox="1"/>
          <p:nvPr/>
        </p:nvSpPr>
        <p:spPr>
          <a:xfrm>
            <a:off x="783770" y="1483567"/>
            <a:ext cx="5066523" cy="4093428"/>
          </a:xfrm>
          <a:prstGeom prst="rect">
            <a:avLst/>
          </a:prstGeom>
          <a:noFill/>
        </p:spPr>
        <p:txBody>
          <a:bodyPr wrap="square" rtlCol="0">
            <a:spAutoFit/>
          </a:bodyPr>
          <a:lstStyle/>
          <a:p>
            <a:pPr marL="285750" indent="-285750">
              <a:buFont typeface="Arial" panose="020B0604020202020204" pitchFamily="34" charset="0"/>
              <a:buChar char="•"/>
            </a:pPr>
            <a:r>
              <a:rPr lang="en-US" sz="2000" dirty="0">
                <a:solidFill>
                  <a:schemeClr val="tx2"/>
                </a:solidFill>
                <a:latin typeface="Georgia" panose="02040502050405020303" pitchFamily="18" charset="0"/>
              </a:rPr>
              <a:t>Combining the rows in two or more tables</a:t>
            </a:r>
          </a:p>
          <a:p>
            <a:pPr marL="285750" indent="-285750">
              <a:buFont typeface="Arial" panose="020B0604020202020204" pitchFamily="34" charset="0"/>
              <a:buChar char="•"/>
            </a:pPr>
            <a:endParaRPr lang="en-US" sz="2000" dirty="0">
              <a:solidFill>
                <a:schemeClr val="tx2"/>
              </a:solidFill>
              <a:latin typeface="Georgia" panose="02040502050405020303" pitchFamily="18" charset="0"/>
            </a:endParaRPr>
          </a:p>
          <a:p>
            <a:pPr marL="285750" indent="-285750">
              <a:buFont typeface="Arial" panose="020B0604020202020204" pitchFamily="34" charset="0"/>
              <a:buChar char="•"/>
            </a:pPr>
            <a:r>
              <a:rPr lang="en-US" sz="2000" dirty="0">
                <a:solidFill>
                  <a:schemeClr val="tx2"/>
                </a:solidFill>
                <a:latin typeface="Georgia" panose="02040502050405020303" pitchFamily="18" charset="0"/>
              </a:rPr>
              <a:t> Combining the two tables with same No.of columns and same set of data types</a:t>
            </a:r>
          </a:p>
          <a:p>
            <a:pPr marL="285750" indent="-285750">
              <a:buFont typeface="Arial" panose="020B0604020202020204" pitchFamily="34" charset="0"/>
              <a:buChar char="•"/>
            </a:pPr>
            <a:endParaRPr lang="en-US" sz="2000" dirty="0">
              <a:solidFill>
                <a:schemeClr val="tx2"/>
              </a:solidFill>
              <a:latin typeface="Georgia" panose="02040502050405020303" pitchFamily="18" charset="0"/>
            </a:endParaRPr>
          </a:p>
          <a:p>
            <a:pPr marL="285750" indent="-285750">
              <a:buFont typeface="Arial" panose="020B0604020202020204" pitchFamily="34" charset="0"/>
              <a:buChar char="•"/>
            </a:pPr>
            <a:r>
              <a:rPr lang="en-US" sz="2000" dirty="0">
                <a:solidFill>
                  <a:schemeClr val="tx2"/>
                </a:solidFill>
                <a:latin typeface="Georgia" panose="02040502050405020303" pitchFamily="18" charset="0"/>
              </a:rPr>
              <a:t> Append query works on rows</a:t>
            </a:r>
          </a:p>
          <a:p>
            <a:pPr marL="285750" indent="-285750">
              <a:buFont typeface="Arial" panose="020B0604020202020204" pitchFamily="34" charset="0"/>
              <a:buChar char="•"/>
            </a:pPr>
            <a:endParaRPr lang="en-US" sz="2000" dirty="0">
              <a:solidFill>
                <a:schemeClr val="tx2"/>
              </a:solidFill>
              <a:latin typeface="Georgia" panose="02040502050405020303" pitchFamily="18" charset="0"/>
            </a:endParaRPr>
          </a:p>
          <a:p>
            <a:pPr marL="285750" indent="-285750">
              <a:buFont typeface="Arial" panose="020B0604020202020204" pitchFamily="34" charset="0"/>
              <a:buChar char="•"/>
            </a:pPr>
            <a:r>
              <a:rPr lang="en-US" sz="2000" dirty="0">
                <a:solidFill>
                  <a:schemeClr val="tx2"/>
                </a:solidFill>
                <a:latin typeface="Georgia" panose="02040502050405020303" pitchFamily="18" charset="0"/>
              </a:rPr>
              <a:t> Append query not eliminate duplicates.</a:t>
            </a:r>
          </a:p>
          <a:p>
            <a:pPr marL="285750" indent="-285750">
              <a:buFont typeface="Arial" panose="020B0604020202020204" pitchFamily="34" charset="0"/>
              <a:buChar char="•"/>
            </a:pPr>
            <a:endParaRPr lang="en-US" sz="2000" dirty="0">
              <a:solidFill>
                <a:schemeClr val="tx2"/>
              </a:solidFill>
              <a:latin typeface="Georgia" panose="02040502050405020303" pitchFamily="18" charset="0"/>
            </a:endParaRPr>
          </a:p>
          <a:p>
            <a:pPr marL="285750" indent="-285750">
              <a:buFont typeface="Arial" panose="020B0604020202020204" pitchFamily="34" charset="0"/>
              <a:buChar char="•"/>
            </a:pPr>
            <a:r>
              <a:rPr lang="en-US" sz="2000" dirty="0">
                <a:solidFill>
                  <a:schemeClr val="tx2"/>
                </a:solidFill>
                <a:latin typeface="Georgia" panose="02040502050405020303" pitchFamily="18" charset="0"/>
              </a:rPr>
              <a:t> Append query is exactly like Union All operator</a:t>
            </a:r>
          </a:p>
        </p:txBody>
      </p:sp>
      <p:pic>
        <p:nvPicPr>
          <p:cNvPr id="7" name="Picture 6" descr="Icon&#10;&#10;Description automatically generated">
            <a:extLst>
              <a:ext uri="{FF2B5EF4-FFF2-40B4-BE49-F238E27FC236}">
                <a16:creationId xmlns:a16="http://schemas.microsoft.com/office/drawing/2014/main" id="{44C67619-FCF2-1639-2BF7-8D05AD156067}"/>
              </a:ext>
            </a:extLst>
          </p:cNvPr>
          <p:cNvPicPr>
            <a:picLocks noChangeAspect="1"/>
          </p:cNvPicPr>
          <p:nvPr/>
        </p:nvPicPr>
        <p:blipFill>
          <a:blip r:embed="rId3"/>
          <a:stretch>
            <a:fillRect/>
          </a:stretch>
        </p:blipFill>
        <p:spPr>
          <a:xfrm>
            <a:off x="10540766" y="272749"/>
            <a:ext cx="556308" cy="525826"/>
          </a:xfrm>
          <a:prstGeom prst="rect">
            <a:avLst/>
          </a:prstGeom>
        </p:spPr>
      </p:pic>
    </p:spTree>
    <p:extLst>
      <p:ext uri="{BB962C8B-B14F-4D97-AF65-F5344CB8AC3E}">
        <p14:creationId xmlns:p14="http://schemas.microsoft.com/office/powerpoint/2010/main" val="410444930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Graphical user interface, application, table&#10;&#10;Description automatically generated">
            <a:extLst>
              <a:ext uri="{FF2B5EF4-FFF2-40B4-BE49-F238E27FC236}">
                <a16:creationId xmlns:a16="http://schemas.microsoft.com/office/drawing/2014/main" id="{86871C2E-081A-1B29-F940-8BE6E8D4B0D5}"/>
              </a:ext>
            </a:extLst>
          </p:cNvPr>
          <p:cNvPicPr>
            <a:picLocks noGrp="1" noChangeAspect="1"/>
          </p:cNvPicPr>
          <p:nvPr>
            <p:ph sz="quarter" idx="13"/>
          </p:nvPr>
        </p:nvPicPr>
        <p:blipFill>
          <a:blip r:embed="rId2"/>
          <a:stretch>
            <a:fillRect/>
          </a:stretch>
        </p:blipFill>
        <p:spPr>
          <a:xfrm>
            <a:off x="1234910" y="1512617"/>
            <a:ext cx="9702019" cy="3507253"/>
          </a:xfrm>
        </p:spPr>
      </p:pic>
      <p:sp>
        <p:nvSpPr>
          <p:cNvPr id="3" name="Title 2">
            <a:extLst>
              <a:ext uri="{FF2B5EF4-FFF2-40B4-BE49-F238E27FC236}">
                <a16:creationId xmlns:a16="http://schemas.microsoft.com/office/drawing/2014/main" id="{E71A1D25-C532-595D-5DF1-031FA5ED646F}"/>
              </a:ext>
            </a:extLst>
          </p:cNvPr>
          <p:cNvSpPr>
            <a:spLocks noGrp="1"/>
          </p:cNvSpPr>
          <p:nvPr>
            <p:ph type="title"/>
          </p:nvPr>
        </p:nvSpPr>
        <p:spPr>
          <a:xfrm>
            <a:off x="548640" y="488561"/>
            <a:ext cx="10687175" cy="365125"/>
          </a:xfrm>
        </p:spPr>
        <p:txBody>
          <a:bodyPr/>
          <a:lstStyle/>
          <a:p>
            <a:r>
              <a:rPr lang="en-US" sz="2800" dirty="0">
                <a:latin typeface="Georgia" panose="02040502050405020303" pitchFamily="18" charset="0"/>
                <a:cs typeface="Calibri" panose="020F0502020204030204" pitchFamily="34" charset="0"/>
              </a:rPr>
              <a:t>Contd..</a:t>
            </a:r>
          </a:p>
        </p:txBody>
      </p:sp>
      <p:sp>
        <p:nvSpPr>
          <p:cNvPr id="4" name="Date Placeholder 3">
            <a:extLst>
              <a:ext uri="{FF2B5EF4-FFF2-40B4-BE49-F238E27FC236}">
                <a16:creationId xmlns:a16="http://schemas.microsoft.com/office/drawing/2014/main" id="{F39225CD-B929-F0B0-6B12-D774381A8C44}"/>
              </a:ext>
            </a:extLst>
          </p:cNvPr>
          <p:cNvSpPr>
            <a:spLocks noGrp="1"/>
          </p:cNvSpPr>
          <p:nvPr>
            <p:ph type="dt" sz="half" idx="14"/>
          </p:nvPr>
        </p:nvSpPr>
        <p:spPr/>
        <p:txBody>
          <a:bodyPr/>
          <a:lstStyle/>
          <a:p>
            <a:fld id="{5A648A70-83CF-4E49-9808-06D21AC6D48F}" type="datetime4">
              <a:rPr lang="en-US" smtClean="0">
                <a:solidFill>
                  <a:schemeClr val="bg2">
                    <a:lumMod val="75000"/>
                  </a:schemeClr>
                </a:solidFill>
              </a:rPr>
              <a:t>April 10, 2023</a:t>
            </a:fld>
            <a:endParaRPr lang="en-US" dirty="0">
              <a:solidFill>
                <a:schemeClr val="bg2">
                  <a:lumMod val="75000"/>
                </a:schemeClr>
              </a:solidFill>
            </a:endParaRPr>
          </a:p>
        </p:txBody>
      </p:sp>
      <p:sp>
        <p:nvSpPr>
          <p:cNvPr id="5" name="Footer Placeholder 4">
            <a:extLst>
              <a:ext uri="{FF2B5EF4-FFF2-40B4-BE49-F238E27FC236}">
                <a16:creationId xmlns:a16="http://schemas.microsoft.com/office/drawing/2014/main" id="{49EDFA9C-6E16-B687-7EA9-98BBDEDDDC01}"/>
              </a:ext>
            </a:extLst>
          </p:cNvPr>
          <p:cNvSpPr>
            <a:spLocks noGrp="1"/>
          </p:cNvSpPr>
          <p:nvPr>
            <p:ph type="ftr" sz="quarter" idx="15"/>
          </p:nvPr>
        </p:nvSpPr>
        <p:spPr/>
        <p:txBody>
          <a:bodyPr/>
          <a:lstStyle/>
          <a:p>
            <a:r>
              <a:rPr lang="en-US">
                <a:solidFill>
                  <a:srgbClr val="FFFFFF">
                    <a:lumMod val="75000"/>
                  </a:srgbClr>
                </a:solidFill>
              </a:rPr>
              <a:t>© 2021 Trellance, Inc. All rights reserved.</a:t>
            </a:r>
            <a:endParaRPr lang="en-US" dirty="0">
              <a:solidFill>
                <a:srgbClr val="FFFFFF">
                  <a:lumMod val="75000"/>
                </a:srgbClr>
              </a:solidFill>
            </a:endParaRPr>
          </a:p>
        </p:txBody>
      </p:sp>
      <p:sp>
        <p:nvSpPr>
          <p:cNvPr id="6" name="Slide Number Placeholder 5">
            <a:extLst>
              <a:ext uri="{FF2B5EF4-FFF2-40B4-BE49-F238E27FC236}">
                <a16:creationId xmlns:a16="http://schemas.microsoft.com/office/drawing/2014/main" id="{D085FBE9-4C01-7826-6517-E7A9794DC389}"/>
              </a:ext>
            </a:extLst>
          </p:cNvPr>
          <p:cNvSpPr>
            <a:spLocks noGrp="1"/>
          </p:cNvSpPr>
          <p:nvPr>
            <p:ph type="sldNum" sz="quarter" idx="16"/>
          </p:nvPr>
        </p:nvSpPr>
        <p:spPr/>
        <p:txBody>
          <a:bodyPr/>
          <a:lstStyle/>
          <a:p>
            <a:fld id="{2533969A-88D7-D043-9145-D433A02B4603}" type="slidenum">
              <a:rPr lang="en-US" smtClean="0"/>
              <a:pPr/>
              <a:t>45</a:t>
            </a:fld>
            <a:endParaRPr lang="en-US" dirty="0"/>
          </a:p>
        </p:txBody>
      </p:sp>
      <p:pic>
        <p:nvPicPr>
          <p:cNvPr id="2" name="Picture 1" descr="Icon&#10;&#10;Description automatically generated">
            <a:extLst>
              <a:ext uri="{FF2B5EF4-FFF2-40B4-BE49-F238E27FC236}">
                <a16:creationId xmlns:a16="http://schemas.microsoft.com/office/drawing/2014/main" id="{296E9121-6253-F340-D124-6744B5082D13}"/>
              </a:ext>
            </a:extLst>
          </p:cNvPr>
          <p:cNvPicPr>
            <a:picLocks noChangeAspect="1"/>
          </p:cNvPicPr>
          <p:nvPr/>
        </p:nvPicPr>
        <p:blipFill>
          <a:blip r:embed="rId3"/>
          <a:stretch>
            <a:fillRect/>
          </a:stretch>
        </p:blipFill>
        <p:spPr>
          <a:xfrm>
            <a:off x="10540766" y="272749"/>
            <a:ext cx="556308" cy="525826"/>
          </a:xfrm>
          <a:prstGeom prst="rect">
            <a:avLst/>
          </a:prstGeom>
        </p:spPr>
      </p:pic>
    </p:spTree>
    <p:extLst>
      <p:ext uri="{BB962C8B-B14F-4D97-AF65-F5344CB8AC3E}">
        <p14:creationId xmlns:p14="http://schemas.microsoft.com/office/powerpoint/2010/main" val="136767541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Graphical user interface, application&#10;&#10;Description automatically generated">
            <a:extLst>
              <a:ext uri="{FF2B5EF4-FFF2-40B4-BE49-F238E27FC236}">
                <a16:creationId xmlns:a16="http://schemas.microsoft.com/office/drawing/2014/main" id="{78B96488-E99E-7E00-1B89-964D28B8BBCB}"/>
              </a:ext>
            </a:extLst>
          </p:cNvPr>
          <p:cNvPicPr>
            <a:picLocks noGrp="1" noChangeAspect="1"/>
          </p:cNvPicPr>
          <p:nvPr>
            <p:ph sz="quarter" idx="13"/>
          </p:nvPr>
        </p:nvPicPr>
        <p:blipFill>
          <a:blip r:embed="rId2"/>
          <a:stretch>
            <a:fillRect/>
          </a:stretch>
        </p:blipFill>
        <p:spPr>
          <a:xfrm>
            <a:off x="1216058" y="1275985"/>
            <a:ext cx="8380429" cy="3883843"/>
          </a:xfrm>
        </p:spPr>
      </p:pic>
      <p:sp>
        <p:nvSpPr>
          <p:cNvPr id="3" name="Title 2">
            <a:extLst>
              <a:ext uri="{FF2B5EF4-FFF2-40B4-BE49-F238E27FC236}">
                <a16:creationId xmlns:a16="http://schemas.microsoft.com/office/drawing/2014/main" id="{EB64DDDD-09A0-46FB-6CF3-9CCB661BBFE2}"/>
              </a:ext>
            </a:extLst>
          </p:cNvPr>
          <p:cNvSpPr>
            <a:spLocks noGrp="1"/>
          </p:cNvSpPr>
          <p:nvPr>
            <p:ph type="title"/>
          </p:nvPr>
        </p:nvSpPr>
        <p:spPr>
          <a:xfrm>
            <a:off x="548640" y="488561"/>
            <a:ext cx="10687175" cy="557814"/>
          </a:xfrm>
        </p:spPr>
        <p:txBody>
          <a:bodyPr/>
          <a:lstStyle/>
          <a:p>
            <a:r>
              <a:rPr lang="en-US" sz="2800" dirty="0">
                <a:latin typeface="Georgia" panose="02040502050405020303" pitchFamily="18" charset="0"/>
                <a:cs typeface="Calibri" panose="020F0502020204030204" pitchFamily="34" charset="0"/>
              </a:rPr>
              <a:t>Contd..</a:t>
            </a:r>
          </a:p>
        </p:txBody>
      </p:sp>
      <p:sp>
        <p:nvSpPr>
          <p:cNvPr id="4" name="Date Placeholder 3">
            <a:extLst>
              <a:ext uri="{FF2B5EF4-FFF2-40B4-BE49-F238E27FC236}">
                <a16:creationId xmlns:a16="http://schemas.microsoft.com/office/drawing/2014/main" id="{9F44544B-9D54-A3DA-7597-4994AAED4ACA}"/>
              </a:ext>
            </a:extLst>
          </p:cNvPr>
          <p:cNvSpPr>
            <a:spLocks noGrp="1"/>
          </p:cNvSpPr>
          <p:nvPr>
            <p:ph type="dt" sz="half" idx="14"/>
          </p:nvPr>
        </p:nvSpPr>
        <p:spPr/>
        <p:txBody>
          <a:bodyPr/>
          <a:lstStyle/>
          <a:p>
            <a:fld id="{5A648A70-83CF-4E49-9808-06D21AC6D48F}" type="datetime4">
              <a:rPr lang="en-US" smtClean="0">
                <a:solidFill>
                  <a:schemeClr val="bg2">
                    <a:lumMod val="75000"/>
                  </a:schemeClr>
                </a:solidFill>
              </a:rPr>
              <a:t>April 10, 2023</a:t>
            </a:fld>
            <a:endParaRPr lang="en-US" dirty="0">
              <a:solidFill>
                <a:schemeClr val="bg2">
                  <a:lumMod val="75000"/>
                </a:schemeClr>
              </a:solidFill>
            </a:endParaRPr>
          </a:p>
        </p:txBody>
      </p:sp>
      <p:sp>
        <p:nvSpPr>
          <p:cNvPr id="5" name="Footer Placeholder 4">
            <a:extLst>
              <a:ext uri="{FF2B5EF4-FFF2-40B4-BE49-F238E27FC236}">
                <a16:creationId xmlns:a16="http://schemas.microsoft.com/office/drawing/2014/main" id="{B37B982D-BC16-1005-3969-E88AC01E6628}"/>
              </a:ext>
            </a:extLst>
          </p:cNvPr>
          <p:cNvSpPr>
            <a:spLocks noGrp="1"/>
          </p:cNvSpPr>
          <p:nvPr>
            <p:ph type="ftr" sz="quarter" idx="15"/>
          </p:nvPr>
        </p:nvSpPr>
        <p:spPr/>
        <p:txBody>
          <a:bodyPr/>
          <a:lstStyle/>
          <a:p>
            <a:r>
              <a:rPr lang="en-US">
                <a:solidFill>
                  <a:srgbClr val="FFFFFF">
                    <a:lumMod val="75000"/>
                  </a:srgbClr>
                </a:solidFill>
              </a:rPr>
              <a:t>© 2021 Trellance, Inc. All rights reserved.</a:t>
            </a:r>
            <a:endParaRPr lang="en-US" dirty="0">
              <a:solidFill>
                <a:srgbClr val="FFFFFF">
                  <a:lumMod val="75000"/>
                </a:srgbClr>
              </a:solidFill>
            </a:endParaRPr>
          </a:p>
        </p:txBody>
      </p:sp>
      <p:sp>
        <p:nvSpPr>
          <p:cNvPr id="6" name="Slide Number Placeholder 5">
            <a:extLst>
              <a:ext uri="{FF2B5EF4-FFF2-40B4-BE49-F238E27FC236}">
                <a16:creationId xmlns:a16="http://schemas.microsoft.com/office/drawing/2014/main" id="{49C8A6D7-F4C1-ECC7-60F5-720B8D405A49}"/>
              </a:ext>
            </a:extLst>
          </p:cNvPr>
          <p:cNvSpPr>
            <a:spLocks noGrp="1"/>
          </p:cNvSpPr>
          <p:nvPr>
            <p:ph type="sldNum" sz="quarter" idx="16"/>
          </p:nvPr>
        </p:nvSpPr>
        <p:spPr/>
        <p:txBody>
          <a:bodyPr/>
          <a:lstStyle/>
          <a:p>
            <a:fld id="{2533969A-88D7-D043-9145-D433A02B4603}" type="slidenum">
              <a:rPr lang="en-US" smtClean="0"/>
              <a:pPr/>
              <a:t>46</a:t>
            </a:fld>
            <a:endParaRPr lang="en-US" dirty="0"/>
          </a:p>
        </p:txBody>
      </p:sp>
      <p:pic>
        <p:nvPicPr>
          <p:cNvPr id="2" name="Picture 1" descr="Icon&#10;&#10;Description automatically generated">
            <a:extLst>
              <a:ext uri="{FF2B5EF4-FFF2-40B4-BE49-F238E27FC236}">
                <a16:creationId xmlns:a16="http://schemas.microsoft.com/office/drawing/2014/main" id="{AFE328B7-7D2D-A0AB-2D20-3E8C3C257C48}"/>
              </a:ext>
            </a:extLst>
          </p:cNvPr>
          <p:cNvPicPr>
            <a:picLocks noChangeAspect="1"/>
          </p:cNvPicPr>
          <p:nvPr/>
        </p:nvPicPr>
        <p:blipFill>
          <a:blip r:embed="rId3"/>
          <a:stretch>
            <a:fillRect/>
          </a:stretch>
        </p:blipFill>
        <p:spPr>
          <a:xfrm>
            <a:off x="10540766" y="272749"/>
            <a:ext cx="556308" cy="525826"/>
          </a:xfrm>
          <a:prstGeom prst="rect">
            <a:avLst/>
          </a:prstGeom>
        </p:spPr>
      </p:pic>
    </p:spTree>
    <p:extLst>
      <p:ext uri="{BB962C8B-B14F-4D97-AF65-F5344CB8AC3E}">
        <p14:creationId xmlns:p14="http://schemas.microsoft.com/office/powerpoint/2010/main" val="163288256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Diagram&#10;&#10;Description automatically generated">
            <a:extLst>
              <a:ext uri="{FF2B5EF4-FFF2-40B4-BE49-F238E27FC236}">
                <a16:creationId xmlns:a16="http://schemas.microsoft.com/office/drawing/2014/main" id="{35A620E9-679E-CFA6-84E3-ED050F339769}"/>
              </a:ext>
            </a:extLst>
          </p:cNvPr>
          <p:cNvPicPr>
            <a:picLocks noGrp="1" noChangeAspect="1"/>
          </p:cNvPicPr>
          <p:nvPr>
            <p:ph sz="quarter" idx="13"/>
          </p:nvPr>
        </p:nvPicPr>
        <p:blipFill>
          <a:blip r:embed="rId3"/>
          <a:stretch>
            <a:fillRect/>
          </a:stretch>
        </p:blipFill>
        <p:spPr>
          <a:xfrm>
            <a:off x="1574275" y="1800520"/>
            <a:ext cx="8220173" cy="4126573"/>
          </a:xfrm>
        </p:spPr>
      </p:pic>
      <p:sp>
        <p:nvSpPr>
          <p:cNvPr id="3" name="Title 2">
            <a:extLst>
              <a:ext uri="{FF2B5EF4-FFF2-40B4-BE49-F238E27FC236}">
                <a16:creationId xmlns:a16="http://schemas.microsoft.com/office/drawing/2014/main" id="{95FC1834-9574-6952-6AC8-408BAE522A1E}"/>
              </a:ext>
            </a:extLst>
          </p:cNvPr>
          <p:cNvSpPr>
            <a:spLocks noGrp="1"/>
          </p:cNvSpPr>
          <p:nvPr>
            <p:ph type="title"/>
          </p:nvPr>
        </p:nvSpPr>
        <p:spPr>
          <a:xfrm>
            <a:off x="548640" y="488562"/>
            <a:ext cx="10687175" cy="442346"/>
          </a:xfrm>
        </p:spPr>
        <p:txBody>
          <a:bodyPr/>
          <a:lstStyle/>
          <a:p>
            <a:r>
              <a:rPr lang="en-US" sz="2800" dirty="0">
                <a:latin typeface="Calibri" panose="020F0502020204030204" pitchFamily="34" charset="0"/>
                <a:cs typeface="Calibri" panose="020F0502020204030204" pitchFamily="34" charset="0"/>
              </a:rPr>
              <a:t>Contd..</a:t>
            </a:r>
          </a:p>
        </p:txBody>
      </p:sp>
      <p:sp>
        <p:nvSpPr>
          <p:cNvPr id="4" name="Date Placeholder 3">
            <a:extLst>
              <a:ext uri="{FF2B5EF4-FFF2-40B4-BE49-F238E27FC236}">
                <a16:creationId xmlns:a16="http://schemas.microsoft.com/office/drawing/2014/main" id="{6FEEA4CD-C13F-C196-949D-C940DF4EC5D2}"/>
              </a:ext>
            </a:extLst>
          </p:cNvPr>
          <p:cNvSpPr>
            <a:spLocks noGrp="1"/>
          </p:cNvSpPr>
          <p:nvPr>
            <p:ph type="dt" sz="half" idx="14"/>
          </p:nvPr>
        </p:nvSpPr>
        <p:spPr/>
        <p:txBody>
          <a:bodyPr/>
          <a:lstStyle/>
          <a:p>
            <a:fld id="{5A648A70-83CF-4E49-9808-06D21AC6D48F}" type="datetime4">
              <a:rPr lang="en-US" smtClean="0">
                <a:solidFill>
                  <a:schemeClr val="bg2">
                    <a:lumMod val="75000"/>
                  </a:schemeClr>
                </a:solidFill>
              </a:rPr>
              <a:t>April 10, 2023</a:t>
            </a:fld>
            <a:endParaRPr lang="en-US" dirty="0">
              <a:solidFill>
                <a:schemeClr val="bg2">
                  <a:lumMod val="75000"/>
                </a:schemeClr>
              </a:solidFill>
            </a:endParaRPr>
          </a:p>
        </p:txBody>
      </p:sp>
      <p:sp>
        <p:nvSpPr>
          <p:cNvPr id="5" name="Footer Placeholder 4">
            <a:extLst>
              <a:ext uri="{FF2B5EF4-FFF2-40B4-BE49-F238E27FC236}">
                <a16:creationId xmlns:a16="http://schemas.microsoft.com/office/drawing/2014/main" id="{01BAE5D4-CED3-FCAF-1B0E-5B918077F0B1}"/>
              </a:ext>
            </a:extLst>
          </p:cNvPr>
          <p:cNvSpPr>
            <a:spLocks noGrp="1"/>
          </p:cNvSpPr>
          <p:nvPr>
            <p:ph type="ftr" sz="quarter" idx="15"/>
          </p:nvPr>
        </p:nvSpPr>
        <p:spPr/>
        <p:txBody>
          <a:bodyPr/>
          <a:lstStyle/>
          <a:p>
            <a:r>
              <a:rPr lang="en-US">
                <a:solidFill>
                  <a:srgbClr val="FFFFFF">
                    <a:lumMod val="75000"/>
                  </a:srgbClr>
                </a:solidFill>
              </a:rPr>
              <a:t>© 2021 Trellance, Inc. All rights reserved.</a:t>
            </a:r>
            <a:endParaRPr lang="en-US" dirty="0">
              <a:solidFill>
                <a:srgbClr val="FFFFFF">
                  <a:lumMod val="75000"/>
                </a:srgbClr>
              </a:solidFill>
            </a:endParaRPr>
          </a:p>
        </p:txBody>
      </p:sp>
      <p:sp>
        <p:nvSpPr>
          <p:cNvPr id="6" name="Slide Number Placeholder 5">
            <a:extLst>
              <a:ext uri="{FF2B5EF4-FFF2-40B4-BE49-F238E27FC236}">
                <a16:creationId xmlns:a16="http://schemas.microsoft.com/office/drawing/2014/main" id="{619FC075-3431-9763-DDE3-41A60F28823E}"/>
              </a:ext>
            </a:extLst>
          </p:cNvPr>
          <p:cNvSpPr>
            <a:spLocks noGrp="1"/>
          </p:cNvSpPr>
          <p:nvPr>
            <p:ph type="sldNum" sz="quarter" idx="16"/>
          </p:nvPr>
        </p:nvSpPr>
        <p:spPr/>
        <p:txBody>
          <a:bodyPr/>
          <a:lstStyle/>
          <a:p>
            <a:fld id="{2533969A-88D7-D043-9145-D433A02B4603}" type="slidenum">
              <a:rPr lang="en-US" smtClean="0"/>
              <a:pPr/>
              <a:t>47</a:t>
            </a:fld>
            <a:endParaRPr lang="en-US" dirty="0"/>
          </a:p>
        </p:txBody>
      </p:sp>
      <p:pic>
        <p:nvPicPr>
          <p:cNvPr id="2" name="Picture 1" descr="Icon&#10;&#10;Description automatically generated">
            <a:extLst>
              <a:ext uri="{FF2B5EF4-FFF2-40B4-BE49-F238E27FC236}">
                <a16:creationId xmlns:a16="http://schemas.microsoft.com/office/drawing/2014/main" id="{CD333C0D-71D3-443A-569C-DC537A68C88F}"/>
              </a:ext>
            </a:extLst>
          </p:cNvPr>
          <p:cNvPicPr>
            <a:picLocks noChangeAspect="1"/>
          </p:cNvPicPr>
          <p:nvPr/>
        </p:nvPicPr>
        <p:blipFill>
          <a:blip r:embed="rId4"/>
          <a:stretch>
            <a:fillRect/>
          </a:stretch>
        </p:blipFill>
        <p:spPr>
          <a:xfrm>
            <a:off x="10540766" y="272749"/>
            <a:ext cx="556308" cy="525826"/>
          </a:xfrm>
          <a:prstGeom prst="rect">
            <a:avLst/>
          </a:prstGeom>
        </p:spPr>
      </p:pic>
    </p:spTree>
    <p:extLst>
      <p:ext uri="{BB962C8B-B14F-4D97-AF65-F5344CB8AC3E}">
        <p14:creationId xmlns:p14="http://schemas.microsoft.com/office/powerpoint/2010/main" val="366834016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8857E95-1182-BF6E-A820-37359E4EBE10}"/>
              </a:ext>
            </a:extLst>
          </p:cNvPr>
          <p:cNvSpPr>
            <a:spLocks noGrp="1"/>
          </p:cNvSpPr>
          <p:nvPr>
            <p:ph sz="quarter" idx="13"/>
          </p:nvPr>
        </p:nvSpPr>
        <p:spPr>
          <a:xfrm>
            <a:off x="548640" y="1191491"/>
            <a:ext cx="10687175" cy="5008141"/>
          </a:xfrm>
        </p:spPr>
        <p:txBody>
          <a:bodyPr/>
          <a:lstStyle/>
          <a:p>
            <a:pPr marL="0" indent="0">
              <a:buNone/>
            </a:pPr>
            <a:r>
              <a:rPr lang="en-US" sz="2400" dirty="0"/>
              <a:t>     </a:t>
            </a:r>
            <a:r>
              <a:rPr lang="en-US" sz="2400" dirty="0">
                <a:solidFill>
                  <a:schemeClr val="tx2"/>
                </a:solidFill>
                <a:latin typeface="Georgia" panose="02040502050405020303" pitchFamily="18" charset="0"/>
              </a:rPr>
              <a:t>Transform Rows to Columns in Table</a:t>
            </a:r>
          </a:p>
          <a:p>
            <a:pPr marL="0" indent="0">
              <a:buNone/>
            </a:pPr>
            <a:r>
              <a:rPr lang="en-US" dirty="0"/>
              <a:t> </a:t>
            </a:r>
          </a:p>
        </p:txBody>
      </p:sp>
      <p:sp>
        <p:nvSpPr>
          <p:cNvPr id="3" name="Title 2">
            <a:extLst>
              <a:ext uri="{FF2B5EF4-FFF2-40B4-BE49-F238E27FC236}">
                <a16:creationId xmlns:a16="http://schemas.microsoft.com/office/drawing/2014/main" id="{03802E5D-18AE-EDE9-0690-6D691653A7BC}"/>
              </a:ext>
            </a:extLst>
          </p:cNvPr>
          <p:cNvSpPr>
            <a:spLocks noGrp="1"/>
          </p:cNvSpPr>
          <p:nvPr>
            <p:ph type="title"/>
          </p:nvPr>
        </p:nvSpPr>
        <p:spPr>
          <a:xfrm>
            <a:off x="548640" y="488561"/>
            <a:ext cx="10687175" cy="555148"/>
          </a:xfrm>
        </p:spPr>
        <p:txBody>
          <a:bodyPr/>
          <a:lstStyle/>
          <a:p>
            <a:r>
              <a:rPr lang="en-US" sz="2800" dirty="0">
                <a:latin typeface="Calibri" panose="020F0502020204030204" pitchFamily="34" charset="0"/>
                <a:cs typeface="Calibri" panose="020F0502020204030204" pitchFamily="34" charset="0"/>
              </a:rPr>
              <a:t>Pivot Column | Unpivot Column</a:t>
            </a:r>
          </a:p>
        </p:txBody>
      </p:sp>
      <p:sp>
        <p:nvSpPr>
          <p:cNvPr id="4" name="Date Placeholder 3">
            <a:extLst>
              <a:ext uri="{FF2B5EF4-FFF2-40B4-BE49-F238E27FC236}">
                <a16:creationId xmlns:a16="http://schemas.microsoft.com/office/drawing/2014/main" id="{7B3F0421-F687-5E82-21C0-3D77FF6374B6}"/>
              </a:ext>
            </a:extLst>
          </p:cNvPr>
          <p:cNvSpPr>
            <a:spLocks noGrp="1"/>
          </p:cNvSpPr>
          <p:nvPr>
            <p:ph type="dt" sz="half" idx="14"/>
          </p:nvPr>
        </p:nvSpPr>
        <p:spPr/>
        <p:txBody>
          <a:bodyPr/>
          <a:lstStyle/>
          <a:p>
            <a:fld id="{5A648A70-83CF-4E49-9808-06D21AC6D48F}" type="datetime4">
              <a:rPr lang="en-US" smtClean="0">
                <a:solidFill>
                  <a:schemeClr val="bg2">
                    <a:lumMod val="75000"/>
                  </a:schemeClr>
                </a:solidFill>
              </a:rPr>
              <a:t>April 10, 2023</a:t>
            </a:fld>
            <a:endParaRPr lang="en-US" dirty="0">
              <a:solidFill>
                <a:schemeClr val="bg2">
                  <a:lumMod val="75000"/>
                </a:schemeClr>
              </a:solidFill>
            </a:endParaRPr>
          </a:p>
        </p:txBody>
      </p:sp>
      <p:sp>
        <p:nvSpPr>
          <p:cNvPr id="5" name="Footer Placeholder 4">
            <a:extLst>
              <a:ext uri="{FF2B5EF4-FFF2-40B4-BE49-F238E27FC236}">
                <a16:creationId xmlns:a16="http://schemas.microsoft.com/office/drawing/2014/main" id="{CF8DB5A5-C987-9252-BF45-71B6189AFA8E}"/>
              </a:ext>
            </a:extLst>
          </p:cNvPr>
          <p:cNvSpPr>
            <a:spLocks noGrp="1"/>
          </p:cNvSpPr>
          <p:nvPr>
            <p:ph type="ftr" sz="quarter" idx="15"/>
          </p:nvPr>
        </p:nvSpPr>
        <p:spPr/>
        <p:txBody>
          <a:bodyPr/>
          <a:lstStyle/>
          <a:p>
            <a:r>
              <a:rPr lang="en-US">
                <a:solidFill>
                  <a:srgbClr val="FFFFFF">
                    <a:lumMod val="75000"/>
                  </a:srgbClr>
                </a:solidFill>
              </a:rPr>
              <a:t>© 2021 Trellance, Inc. All rights reserved.</a:t>
            </a:r>
            <a:endParaRPr lang="en-US" dirty="0">
              <a:solidFill>
                <a:srgbClr val="FFFFFF">
                  <a:lumMod val="75000"/>
                </a:srgbClr>
              </a:solidFill>
            </a:endParaRPr>
          </a:p>
        </p:txBody>
      </p:sp>
      <p:sp>
        <p:nvSpPr>
          <p:cNvPr id="6" name="Slide Number Placeholder 5">
            <a:extLst>
              <a:ext uri="{FF2B5EF4-FFF2-40B4-BE49-F238E27FC236}">
                <a16:creationId xmlns:a16="http://schemas.microsoft.com/office/drawing/2014/main" id="{D97A158D-894B-7D46-1F5B-D9AC7015D6D5}"/>
              </a:ext>
            </a:extLst>
          </p:cNvPr>
          <p:cNvSpPr>
            <a:spLocks noGrp="1"/>
          </p:cNvSpPr>
          <p:nvPr>
            <p:ph type="sldNum" sz="quarter" idx="16"/>
          </p:nvPr>
        </p:nvSpPr>
        <p:spPr/>
        <p:txBody>
          <a:bodyPr/>
          <a:lstStyle/>
          <a:p>
            <a:fld id="{2533969A-88D7-D043-9145-D433A02B4603}" type="slidenum">
              <a:rPr lang="en-US" smtClean="0"/>
              <a:pPr/>
              <a:t>48</a:t>
            </a:fld>
            <a:endParaRPr lang="en-US" dirty="0"/>
          </a:p>
        </p:txBody>
      </p:sp>
      <p:pic>
        <p:nvPicPr>
          <p:cNvPr id="8" name="Picture 7" descr="Chart&#10;&#10;Description automatically generated">
            <a:extLst>
              <a:ext uri="{FF2B5EF4-FFF2-40B4-BE49-F238E27FC236}">
                <a16:creationId xmlns:a16="http://schemas.microsoft.com/office/drawing/2014/main" id="{CE6739C8-59FF-D7AF-853F-3F9F309AEF56}"/>
              </a:ext>
            </a:extLst>
          </p:cNvPr>
          <p:cNvPicPr>
            <a:picLocks noChangeAspect="1"/>
          </p:cNvPicPr>
          <p:nvPr/>
        </p:nvPicPr>
        <p:blipFill>
          <a:blip r:embed="rId2"/>
          <a:stretch>
            <a:fillRect/>
          </a:stretch>
        </p:blipFill>
        <p:spPr>
          <a:xfrm>
            <a:off x="632617" y="2129430"/>
            <a:ext cx="5255000" cy="2599139"/>
          </a:xfrm>
          <a:prstGeom prst="rect">
            <a:avLst/>
          </a:prstGeom>
        </p:spPr>
      </p:pic>
      <p:cxnSp>
        <p:nvCxnSpPr>
          <p:cNvPr id="10" name="Straight Connector 9">
            <a:extLst>
              <a:ext uri="{FF2B5EF4-FFF2-40B4-BE49-F238E27FC236}">
                <a16:creationId xmlns:a16="http://schemas.microsoft.com/office/drawing/2014/main" id="{AA546244-8143-2051-E43B-DB5AB78E3798}"/>
              </a:ext>
            </a:extLst>
          </p:cNvPr>
          <p:cNvCxnSpPr/>
          <p:nvPr/>
        </p:nvCxnSpPr>
        <p:spPr>
          <a:xfrm>
            <a:off x="6475445" y="1278294"/>
            <a:ext cx="0" cy="4133461"/>
          </a:xfrm>
          <a:prstGeom prst="line">
            <a:avLst/>
          </a:prstGeom>
        </p:spPr>
        <p:style>
          <a:lnRef idx="1">
            <a:schemeClr val="accent1"/>
          </a:lnRef>
          <a:fillRef idx="0">
            <a:schemeClr val="accent1"/>
          </a:fillRef>
          <a:effectRef idx="0">
            <a:schemeClr val="accent1"/>
          </a:effectRef>
          <a:fontRef idx="minor">
            <a:schemeClr val="tx1"/>
          </a:fontRef>
        </p:style>
      </p:cxnSp>
      <p:pic>
        <p:nvPicPr>
          <p:cNvPr id="12" name="Picture 11" descr="Chart, waterfall chart&#10;&#10;Description automatically generated">
            <a:extLst>
              <a:ext uri="{FF2B5EF4-FFF2-40B4-BE49-F238E27FC236}">
                <a16:creationId xmlns:a16="http://schemas.microsoft.com/office/drawing/2014/main" id="{E4536B27-B471-2BEC-D9D1-BF16AAF0C6A0}"/>
              </a:ext>
            </a:extLst>
          </p:cNvPr>
          <p:cNvPicPr>
            <a:picLocks noChangeAspect="1"/>
          </p:cNvPicPr>
          <p:nvPr/>
        </p:nvPicPr>
        <p:blipFill>
          <a:blip r:embed="rId3"/>
          <a:stretch>
            <a:fillRect/>
          </a:stretch>
        </p:blipFill>
        <p:spPr>
          <a:xfrm>
            <a:off x="6668955" y="2458832"/>
            <a:ext cx="4650837" cy="2164268"/>
          </a:xfrm>
          <a:prstGeom prst="rect">
            <a:avLst/>
          </a:prstGeom>
        </p:spPr>
      </p:pic>
      <p:sp>
        <p:nvSpPr>
          <p:cNvPr id="13" name="TextBox 12">
            <a:extLst>
              <a:ext uri="{FF2B5EF4-FFF2-40B4-BE49-F238E27FC236}">
                <a16:creationId xmlns:a16="http://schemas.microsoft.com/office/drawing/2014/main" id="{3874F42D-A2F7-1C59-5341-5F1C88B0E2EF}"/>
              </a:ext>
            </a:extLst>
          </p:cNvPr>
          <p:cNvSpPr txBox="1"/>
          <p:nvPr/>
        </p:nvSpPr>
        <p:spPr>
          <a:xfrm>
            <a:off x="6610739" y="1446245"/>
            <a:ext cx="4828592" cy="400110"/>
          </a:xfrm>
          <a:prstGeom prst="rect">
            <a:avLst/>
          </a:prstGeom>
          <a:noFill/>
        </p:spPr>
        <p:txBody>
          <a:bodyPr wrap="square" rtlCol="0">
            <a:spAutoFit/>
          </a:bodyPr>
          <a:lstStyle/>
          <a:p>
            <a:r>
              <a:rPr lang="en-US" sz="2000" dirty="0">
                <a:solidFill>
                  <a:schemeClr val="tx2"/>
                </a:solidFill>
                <a:latin typeface="Georgia" panose="02040502050405020303" pitchFamily="18" charset="0"/>
              </a:rPr>
              <a:t>Transform Columns to Rows in Table</a:t>
            </a:r>
          </a:p>
        </p:txBody>
      </p:sp>
      <p:pic>
        <p:nvPicPr>
          <p:cNvPr id="7" name="Picture 6" descr="Icon&#10;&#10;Description automatically generated">
            <a:extLst>
              <a:ext uri="{FF2B5EF4-FFF2-40B4-BE49-F238E27FC236}">
                <a16:creationId xmlns:a16="http://schemas.microsoft.com/office/drawing/2014/main" id="{AF3EDE4F-EFC4-14EA-AE6A-70FF8E18E8B8}"/>
              </a:ext>
            </a:extLst>
          </p:cNvPr>
          <p:cNvPicPr>
            <a:picLocks noChangeAspect="1"/>
          </p:cNvPicPr>
          <p:nvPr/>
        </p:nvPicPr>
        <p:blipFill>
          <a:blip r:embed="rId4"/>
          <a:stretch>
            <a:fillRect/>
          </a:stretch>
        </p:blipFill>
        <p:spPr>
          <a:xfrm>
            <a:off x="10540766" y="272749"/>
            <a:ext cx="556308" cy="525826"/>
          </a:xfrm>
          <a:prstGeom prst="rect">
            <a:avLst/>
          </a:prstGeom>
        </p:spPr>
      </p:pic>
    </p:spTree>
    <p:extLst>
      <p:ext uri="{BB962C8B-B14F-4D97-AF65-F5344CB8AC3E}">
        <p14:creationId xmlns:p14="http://schemas.microsoft.com/office/powerpoint/2010/main" val="320101208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65B85E2-0584-2751-ED0C-AAE9CB9B9558}"/>
              </a:ext>
            </a:extLst>
          </p:cNvPr>
          <p:cNvSpPr>
            <a:spLocks noGrp="1"/>
          </p:cNvSpPr>
          <p:nvPr>
            <p:ph sz="quarter" idx="13"/>
          </p:nvPr>
        </p:nvSpPr>
        <p:spPr>
          <a:xfrm>
            <a:off x="1376313" y="1234911"/>
            <a:ext cx="9859502" cy="4964721"/>
          </a:xfrm>
        </p:spPr>
        <p:txBody>
          <a:bodyPr/>
          <a:lstStyle/>
          <a:p>
            <a:pPr marL="0" indent="0">
              <a:buNone/>
            </a:pPr>
            <a:r>
              <a:rPr lang="en-US" dirty="0"/>
              <a:t>          </a:t>
            </a:r>
          </a:p>
          <a:p>
            <a:pPr>
              <a:buFont typeface="Arial" panose="020B0604020202020204" pitchFamily="34" charset="0"/>
              <a:buChar char="•"/>
            </a:pPr>
            <a:r>
              <a:rPr lang="en-US" sz="2400" dirty="0">
                <a:latin typeface="Calibri" panose="020F0502020204030204" pitchFamily="34" charset="0"/>
                <a:cs typeface="Calibri" panose="020F0502020204030204" pitchFamily="34" charset="0"/>
              </a:rPr>
              <a:t>         </a:t>
            </a:r>
            <a:r>
              <a:rPr lang="en-US" sz="2400" dirty="0">
                <a:solidFill>
                  <a:schemeClr val="tx2"/>
                </a:solidFill>
                <a:latin typeface="Calibri" panose="020F0502020204030204" pitchFamily="34" charset="0"/>
                <a:cs typeface="Calibri" panose="020F0502020204030204" pitchFamily="34" charset="0"/>
              </a:rPr>
              <a:t>Auto Filter</a:t>
            </a:r>
          </a:p>
          <a:p>
            <a:pPr>
              <a:buFont typeface="Arial" panose="020B0604020202020204" pitchFamily="34" charset="0"/>
              <a:buChar char="•"/>
            </a:pPr>
            <a:r>
              <a:rPr lang="en-US" sz="2400" dirty="0">
                <a:solidFill>
                  <a:schemeClr val="tx2"/>
                </a:solidFill>
                <a:latin typeface="Calibri" panose="020F0502020204030204" pitchFamily="34" charset="0"/>
                <a:cs typeface="Calibri" panose="020F0502020204030204" pitchFamily="34" charset="0"/>
              </a:rPr>
              <a:t>	Filter a Column using Text Filters</a:t>
            </a:r>
          </a:p>
          <a:p>
            <a:pPr>
              <a:buFont typeface="Arial" panose="020B0604020202020204" pitchFamily="34" charset="0"/>
              <a:buChar char="•"/>
            </a:pPr>
            <a:r>
              <a:rPr lang="en-US" sz="2400" dirty="0">
                <a:solidFill>
                  <a:schemeClr val="tx2"/>
                </a:solidFill>
                <a:latin typeface="Calibri" panose="020F0502020204030204" pitchFamily="34" charset="0"/>
                <a:cs typeface="Calibri" panose="020F0502020204030204" pitchFamily="34" charset="0"/>
              </a:rPr>
              <a:t>	Filter a Column using Number Filters</a:t>
            </a:r>
          </a:p>
          <a:p>
            <a:pPr>
              <a:buFont typeface="Arial" panose="020B0604020202020204" pitchFamily="34" charset="0"/>
              <a:buChar char="•"/>
            </a:pPr>
            <a:r>
              <a:rPr lang="en-US" sz="2400" dirty="0">
                <a:solidFill>
                  <a:schemeClr val="tx2"/>
                </a:solidFill>
                <a:latin typeface="Calibri" panose="020F0502020204030204" pitchFamily="34" charset="0"/>
                <a:cs typeface="Calibri" panose="020F0502020204030204" pitchFamily="34" charset="0"/>
              </a:rPr>
              <a:t>	Filter a Column using Date Filters</a:t>
            </a:r>
          </a:p>
          <a:p>
            <a:pPr>
              <a:buFont typeface="Arial" panose="020B0604020202020204" pitchFamily="34" charset="0"/>
              <a:buChar char="•"/>
            </a:pPr>
            <a:r>
              <a:rPr lang="en-US" sz="2400" dirty="0">
                <a:solidFill>
                  <a:schemeClr val="tx2"/>
                </a:solidFill>
                <a:latin typeface="Calibri" panose="020F0502020204030204" pitchFamily="34" charset="0"/>
                <a:cs typeface="Calibri" panose="020F0502020204030204" pitchFamily="34" charset="0"/>
              </a:rPr>
              <a:t>	Filter Multiple Columns</a:t>
            </a:r>
          </a:p>
          <a:p>
            <a:pPr marL="0" indent="0">
              <a:buNone/>
            </a:pPr>
            <a:endParaRPr lang="en-US" dirty="0"/>
          </a:p>
        </p:txBody>
      </p:sp>
      <p:sp>
        <p:nvSpPr>
          <p:cNvPr id="3" name="Title 2">
            <a:extLst>
              <a:ext uri="{FF2B5EF4-FFF2-40B4-BE49-F238E27FC236}">
                <a16:creationId xmlns:a16="http://schemas.microsoft.com/office/drawing/2014/main" id="{C15C5122-0DAF-4C9D-7CBE-9A2C92AC86FB}"/>
              </a:ext>
            </a:extLst>
          </p:cNvPr>
          <p:cNvSpPr>
            <a:spLocks noGrp="1"/>
          </p:cNvSpPr>
          <p:nvPr>
            <p:ph type="title"/>
          </p:nvPr>
        </p:nvSpPr>
        <p:spPr>
          <a:xfrm>
            <a:off x="548640" y="488561"/>
            <a:ext cx="10687175" cy="589632"/>
          </a:xfrm>
        </p:spPr>
        <p:txBody>
          <a:bodyPr/>
          <a:lstStyle/>
          <a:p>
            <a:r>
              <a:rPr lang="en-US" dirty="0"/>
              <a:t> </a:t>
            </a:r>
            <a:r>
              <a:rPr lang="en-US" sz="2800" dirty="0">
                <a:latin typeface="Calibri" panose="020F0502020204030204" pitchFamily="34" charset="0"/>
                <a:cs typeface="Calibri" panose="020F0502020204030204" pitchFamily="34" charset="0"/>
              </a:rPr>
              <a:t>Basic Filtering</a:t>
            </a:r>
          </a:p>
        </p:txBody>
      </p:sp>
      <p:sp>
        <p:nvSpPr>
          <p:cNvPr id="4" name="Date Placeholder 3">
            <a:extLst>
              <a:ext uri="{FF2B5EF4-FFF2-40B4-BE49-F238E27FC236}">
                <a16:creationId xmlns:a16="http://schemas.microsoft.com/office/drawing/2014/main" id="{DC7207B9-16DB-0B5B-9BF2-B6CA01B45620}"/>
              </a:ext>
            </a:extLst>
          </p:cNvPr>
          <p:cNvSpPr>
            <a:spLocks noGrp="1"/>
          </p:cNvSpPr>
          <p:nvPr>
            <p:ph type="dt" sz="half" idx="14"/>
          </p:nvPr>
        </p:nvSpPr>
        <p:spPr/>
        <p:txBody>
          <a:bodyPr/>
          <a:lstStyle/>
          <a:p>
            <a:fld id="{5A648A70-83CF-4E49-9808-06D21AC6D48F}" type="datetime4">
              <a:rPr lang="en-US" smtClean="0">
                <a:solidFill>
                  <a:schemeClr val="bg2">
                    <a:lumMod val="75000"/>
                  </a:schemeClr>
                </a:solidFill>
              </a:rPr>
              <a:t>April 10, 2023</a:t>
            </a:fld>
            <a:endParaRPr lang="en-US" dirty="0">
              <a:solidFill>
                <a:schemeClr val="bg2">
                  <a:lumMod val="75000"/>
                </a:schemeClr>
              </a:solidFill>
            </a:endParaRPr>
          </a:p>
        </p:txBody>
      </p:sp>
      <p:sp>
        <p:nvSpPr>
          <p:cNvPr id="5" name="Footer Placeholder 4">
            <a:extLst>
              <a:ext uri="{FF2B5EF4-FFF2-40B4-BE49-F238E27FC236}">
                <a16:creationId xmlns:a16="http://schemas.microsoft.com/office/drawing/2014/main" id="{A8900E3C-3127-4E93-533A-5ECB7CDF8058}"/>
              </a:ext>
            </a:extLst>
          </p:cNvPr>
          <p:cNvSpPr>
            <a:spLocks noGrp="1"/>
          </p:cNvSpPr>
          <p:nvPr>
            <p:ph type="ftr" sz="quarter" idx="15"/>
          </p:nvPr>
        </p:nvSpPr>
        <p:spPr/>
        <p:txBody>
          <a:bodyPr/>
          <a:lstStyle/>
          <a:p>
            <a:r>
              <a:rPr lang="en-US" dirty="0">
                <a:solidFill>
                  <a:srgbClr val="FFFFFF">
                    <a:lumMod val="75000"/>
                  </a:srgbClr>
                </a:solidFill>
              </a:rPr>
              <a:t>© 2021 Trellance, Inc. All rights reserved.</a:t>
            </a:r>
          </a:p>
        </p:txBody>
      </p:sp>
      <p:sp>
        <p:nvSpPr>
          <p:cNvPr id="6" name="Slide Number Placeholder 5">
            <a:extLst>
              <a:ext uri="{FF2B5EF4-FFF2-40B4-BE49-F238E27FC236}">
                <a16:creationId xmlns:a16="http://schemas.microsoft.com/office/drawing/2014/main" id="{1C407362-7B20-5C6D-6D11-AFFE8842A0DA}"/>
              </a:ext>
            </a:extLst>
          </p:cNvPr>
          <p:cNvSpPr>
            <a:spLocks noGrp="1"/>
          </p:cNvSpPr>
          <p:nvPr>
            <p:ph type="sldNum" sz="quarter" idx="16"/>
          </p:nvPr>
        </p:nvSpPr>
        <p:spPr/>
        <p:txBody>
          <a:bodyPr/>
          <a:lstStyle/>
          <a:p>
            <a:fld id="{2533969A-88D7-D043-9145-D433A02B4603}" type="slidenum">
              <a:rPr lang="en-US" smtClean="0"/>
              <a:pPr/>
              <a:t>49</a:t>
            </a:fld>
            <a:endParaRPr lang="en-US" dirty="0"/>
          </a:p>
        </p:txBody>
      </p:sp>
      <p:pic>
        <p:nvPicPr>
          <p:cNvPr id="7" name="Picture 6" descr="Icon&#10;&#10;Description automatically generated">
            <a:extLst>
              <a:ext uri="{FF2B5EF4-FFF2-40B4-BE49-F238E27FC236}">
                <a16:creationId xmlns:a16="http://schemas.microsoft.com/office/drawing/2014/main" id="{BE95E76B-BF4E-EDC4-7EC7-23785598873D}"/>
              </a:ext>
            </a:extLst>
          </p:cNvPr>
          <p:cNvPicPr>
            <a:picLocks noChangeAspect="1"/>
          </p:cNvPicPr>
          <p:nvPr/>
        </p:nvPicPr>
        <p:blipFill>
          <a:blip r:embed="rId3"/>
          <a:stretch>
            <a:fillRect/>
          </a:stretch>
        </p:blipFill>
        <p:spPr>
          <a:xfrm>
            <a:off x="10540766" y="272749"/>
            <a:ext cx="556308" cy="525826"/>
          </a:xfrm>
          <a:prstGeom prst="rect">
            <a:avLst/>
          </a:prstGeom>
        </p:spPr>
      </p:pic>
    </p:spTree>
    <p:extLst>
      <p:ext uri="{BB962C8B-B14F-4D97-AF65-F5344CB8AC3E}">
        <p14:creationId xmlns:p14="http://schemas.microsoft.com/office/powerpoint/2010/main" val="41910665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5A14330-D38D-1A2B-C073-B28E520B7A83}"/>
              </a:ext>
            </a:extLst>
          </p:cNvPr>
          <p:cNvSpPr>
            <a:spLocks noGrp="1"/>
          </p:cNvSpPr>
          <p:nvPr>
            <p:ph sz="quarter" idx="13"/>
          </p:nvPr>
        </p:nvSpPr>
        <p:spPr>
          <a:xfrm>
            <a:off x="1856792" y="1698171"/>
            <a:ext cx="5654350" cy="3536302"/>
          </a:xfrm>
        </p:spPr>
        <p:txBody>
          <a:bodyPr/>
          <a:lstStyle/>
          <a:p>
            <a:pPr>
              <a:buFont typeface="Arial" panose="020B0604020202020204" pitchFamily="34" charset="0"/>
              <a:buChar char="•"/>
            </a:pPr>
            <a:r>
              <a:rPr lang="en-US" sz="2400" dirty="0">
                <a:solidFill>
                  <a:schemeClr val="tx2"/>
                </a:solidFill>
                <a:latin typeface="Georgia" panose="02040502050405020303" pitchFamily="18" charset="0"/>
              </a:rPr>
              <a:t>Tableau</a:t>
            </a:r>
          </a:p>
          <a:p>
            <a:pPr>
              <a:buFont typeface="Arial" panose="020B0604020202020204" pitchFamily="34" charset="0"/>
              <a:buChar char="•"/>
            </a:pPr>
            <a:r>
              <a:rPr lang="en-US" sz="2400" dirty="0">
                <a:solidFill>
                  <a:schemeClr val="tx2"/>
                </a:solidFill>
                <a:latin typeface="Georgia" panose="02040502050405020303" pitchFamily="18" charset="0"/>
              </a:rPr>
              <a:t>Power BI</a:t>
            </a:r>
          </a:p>
          <a:p>
            <a:pPr>
              <a:buFont typeface="Arial" panose="020B0604020202020204" pitchFamily="34" charset="0"/>
              <a:buChar char="•"/>
            </a:pPr>
            <a:r>
              <a:rPr lang="en-US" sz="2400" dirty="0">
                <a:solidFill>
                  <a:schemeClr val="tx2"/>
                </a:solidFill>
                <a:latin typeface="Georgia" panose="02040502050405020303" pitchFamily="18" charset="0"/>
              </a:rPr>
              <a:t>Qlik view</a:t>
            </a:r>
          </a:p>
          <a:p>
            <a:pPr>
              <a:buFont typeface="Arial" panose="020B0604020202020204" pitchFamily="34" charset="0"/>
              <a:buChar char="•"/>
            </a:pPr>
            <a:r>
              <a:rPr lang="en-US" sz="2400" dirty="0">
                <a:solidFill>
                  <a:schemeClr val="tx2"/>
                </a:solidFill>
                <a:latin typeface="Georgia" panose="02040502050405020303" pitchFamily="18" charset="0"/>
              </a:rPr>
              <a:t>Qlik Sense</a:t>
            </a:r>
          </a:p>
          <a:p>
            <a:pPr>
              <a:buFont typeface="Arial" panose="020B0604020202020204" pitchFamily="34" charset="0"/>
              <a:buChar char="•"/>
            </a:pPr>
            <a:r>
              <a:rPr lang="en-US" sz="2400" dirty="0">
                <a:solidFill>
                  <a:schemeClr val="tx2"/>
                </a:solidFill>
                <a:latin typeface="Georgia" panose="02040502050405020303" pitchFamily="18" charset="0"/>
              </a:rPr>
              <a:t>Google Charts</a:t>
            </a:r>
          </a:p>
          <a:p>
            <a:pPr>
              <a:buFont typeface="Arial" panose="020B0604020202020204" pitchFamily="34" charset="0"/>
              <a:buChar char="•"/>
            </a:pPr>
            <a:r>
              <a:rPr lang="en-US" sz="2400" dirty="0">
                <a:solidFill>
                  <a:schemeClr val="tx2"/>
                </a:solidFill>
                <a:latin typeface="Georgia" panose="02040502050405020303" pitchFamily="18" charset="0"/>
              </a:rPr>
              <a:t>Zoho Analytics</a:t>
            </a:r>
          </a:p>
        </p:txBody>
      </p:sp>
      <p:sp>
        <p:nvSpPr>
          <p:cNvPr id="3" name="Title 2">
            <a:extLst>
              <a:ext uri="{FF2B5EF4-FFF2-40B4-BE49-F238E27FC236}">
                <a16:creationId xmlns:a16="http://schemas.microsoft.com/office/drawing/2014/main" id="{80EEE75E-F932-6E03-FB6A-A60B4D2F738E}"/>
              </a:ext>
            </a:extLst>
          </p:cNvPr>
          <p:cNvSpPr>
            <a:spLocks noGrp="1"/>
          </p:cNvSpPr>
          <p:nvPr>
            <p:ph type="title"/>
          </p:nvPr>
        </p:nvSpPr>
        <p:spPr>
          <a:xfrm>
            <a:off x="548640" y="488561"/>
            <a:ext cx="10687175" cy="453831"/>
          </a:xfrm>
        </p:spPr>
        <p:txBody>
          <a:bodyPr/>
          <a:lstStyle/>
          <a:p>
            <a:r>
              <a:rPr lang="en-US" sz="2800" dirty="0">
                <a:latin typeface="Georgia" panose="02040502050405020303" pitchFamily="18" charset="0"/>
              </a:rPr>
              <a:t>Visualization Tools In Market</a:t>
            </a:r>
          </a:p>
        </p:txBody>
      </p:sp>
      <p:sp>
        <p:nvSpPr>
          <p:cNvPr id="4" name="Date Placeholder 3">
            <a:extLst>
              <a:ext uri="{FF2B5EF4-FFF2-40B4-BE49-F238E27FC236}">
                <a16:creationId xmlns:a16="http://schemas.microsoft.com/office/drawing/2014/main" id="{4801A4C3-F8BF-41CF-644B-E1CAAF9A6B1F}"/>
              </a:ext>
            </a:extLst>
          </p:cNvPr>
          <p:cNvSpPr>
            <a:spLocks noGrp="1"/>
          </p:cNvSpPr>
          <p:nvPr>
            <p:ph type="dt" sz="half" idx="14"/>
          </p:nvPr>
        </p:nvSpPr>
        <p:spPr/>
        <p:txBody>
          <a:bodyPr/>
          <a:lstStyle/>
          <a:p>
            <a:fld id="{5A648A70-83CF-4E49-9808-06D21AC6D48F}" type="datetime4">
              <a:rPr lang="en-US" smtClean="0">
                <a:solidFill>
                  <a:schemeClr val="bg2">
                    <a:lumMod val="75000"/>
                  </a:schemeClr>
                </a:solidFill>
              </a:rPr>
              <a:t>April 10, 2023</a:t>
            </a:fld>
            <a:endParaRPr lang="en-US" dirty="0">
              <a:solidFill>
                <a:schemeClr val="bg2">
                  <a:lumMod val="75000"/>
                </a:schemeClr>
              </a:solidFill>
            </a:endParaRPr>
          </a:p>
        </p:txBody>
      </p:sp>
      <p:sp>
        <p:nvSpPr>
          <p:cNvPr id="5" name="Footer Placeholder 4">
            <a:extLst>
              <a:ext uri="{FF2B5EF4-FFF2-40B4-BE49-F238E27FC236}">
                <a16:creationId xmlns:a16="http://schemas.microsoft.com/office/drawing/2014/main" id="{8E9301A4-6241-4A2C-C1FE-FE40389935C1}"/>
              </a:ext>
            </a:extLst>
          </p:cNvPr>
          <p:cNvSpPr>
            <a:spLocks noGrp="1"/>
          </p:cNvSpPr>
          <p:nvPr>
            <p:ph type="ftr" sz="quarter" idx="15"/>
          </p:nvPr>
        </p:nvSpPr>
        <p:spPr/>
        <p:txBody>
          <a:bodyPr/>
          <a:lstStyle/>
          <a:p>
            <a:r>
              <a:rPr lang="en-US">
                <a:solidFill>
                  <a:srgbClr val="FFFFFF">
                    <a:lumMod val="75000"/>
                  </a:srgbClr>
                </a:solidFill>
              </a:rPr>
              <a:t>© 2021 Trellance, Inc. All rights reserved.</a:t>
            </a:r>
            <a:endParaRPr lang="en-US" dirty="0">
              <a:solidFill>
                <a:srgbClr val="FFFFFF">
                  <a:lumMod val="75000"/>
                </a:srgbClr>
              </a:solidFill>
            </a:endParaRPr>
          </a:p>
        </p:txBody>
      </p:sp>
      <p:sp>
        <p:nvSpPr>
          <p:cNvPr id="6" name="Slide Number Placeholder 5">
            <a:extLst>
              <a:ext uri="{FF2B5EF4-FFF2-40B4-BE49-F238E27FC236}">
                <a16:creationId xmlns:a16="http://schemas.microsoft.com/office/drawing/2014/main" id="{E454C7F8-952E-00E0-2236-D361F89C9D1A}"/>
              </a:ext>
            </a:extLst>
          </p:cNvPr>
          <p:cNvSpPr>
            <a:spLocks noGrp="1"/>
          </p:cNvSpPr>
          <p:nvPr>
            <p:ph type="sldNum" sz="quarter" idx="16"/>
          </p:nvPr>
        </p:nvSpPr>
        <p:spPr/>
        <p:txBody>
          <a:bodyPr/>
          <a:lstStyle/>
          <a:p>
            <a:fld id="{2533969A-88D7-D043-9145-D433A02B4603}" type="slidenum">
              <a:rPr lang="en-US" smtClean="0"/>
              <a:pPr/>
              <a:t>5</a:t>
            </a:fld>
            <a:endParaRPr lang="en-US" dirty="0"/>
          </a:p>
        </p:txBody>
      </p:sp>
      <p:pic>
        <p:nvPicPr>
          <p:cNvPr id="7" name="Picture 6" descr="Icon&#10;&#10;Description automatically generated">
            <a:extLst>
              <a:ext uri="{FF2B5EF4-FFF2-40B4-BE49-F238E27FC236}">
                <a16:creationId xmlns:a16="http://schemas.microsoft.com/office/drawing/2014/main" id="{CFFD0B39-86A4-5218-7839-B641EB37E149}"/>
              </a:ext>
            </a:extLst>
          </p:cNvPr>
          <p:cNvPicPr>
            <a:picLocks noChangeAspect="1"/>
          </p:cNvPicPr>
          <p:nvPr/>
        </p:nvPicPr>
        <p:blipFill>
          <a:blip r:embed="rId2"/>
          <a:stretch>
            <a:fillRect/>
          </a:stretch>
        </p:blipFill>
        <p:spPr>
          <a:xfrm>
            <a:off x="10540766" y="272749"/>
            <a:ext cx="556308" cy="525826"/>
          </a:xfrm>
          <a:prstGeom prst="rect">
            <a:avLst/>
          </a:prstGeom>
        </p:spPr>
      </p:pic>
    </p:spTree>
    <p:extLst>
      <p:ext uri="{BB962C8B-B14F-4D97-AF65-F5344CB8AC3E}">
        <p14:creationId xmlns:p14="http://schemas.microsoft.com/office/powerpoint/2010/main" val="373423723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554BA40-3BB0-0694-85BB-B105C44635F7}"/>
              </a:ext>
            </a:extLst>
          </p:cNvPr>
          <p:cNvSpPr>
            <a:spLocks noGrp="1"/>
          </p:cNvSpPr>
          <p:nvPr>
            <p:ph sz="quarter" idx="13"/>
          </p:nvPr>
        </p:nvSpPr>
        <p:spPr>
          <a:xfrm>
            <a:off x="548640" y="1423446"/>
            <a:ext cx="10687175" cy="4776185"/>
          </a:xfrm>
        </p:spPr>
        <p:txBody>
          <a:bodyPr/>
          <a:lstStyle/>
          <a:p>
            <a:pPr marL="0" indent="0">
              <a:buNone/>
            </a:pPr>
            <a:r>
              <a:rPr lang="en-US" sz="2000" dirty="0">
                <a:latin typeface="Georgia" panose="02040502050405020303" pitchFamily="18" charset="0"/>
              </a:rPr>
              <a:t>In Power Query, you can merge two or more columns in your query. </a:t>
            </a:r>
          </a:p>
          <a:p>
            <a:pPr marL="0" indent="0">
              <a:buNone/>
            </a:pPr>
            <a:r>
              <a:rPr lang="en-US" sz="2000" dirty="0">
                <a:latin typeface="Georgia" panose="02040502050405020303" pitchFamily="18" charset="0"/>
              </a:rPr>
              <a:t>You can merge columns to replace them with one merged column or create a new merged column alongside the columns that are merged.</a:t>
            </a:r>
          </a:p>
          <a:p>
            <a:pPr marL="0" indent="0">
              <a:buNone/>
            </a:pPr>
            <a:endParaRPr lang="en-US" sz="2000" dirty="0">
              <a:latin typeface="Georgia" panose="02040502050405020303" pitchFamily="18" charset="0"/>
            </a:endParaRPr>
          </a:p>
        </p:txBody>
      </p:sp>
      <p:sp>
        <p:nvSpPr>
          <p:cNvPr id="3" name="Title 2">
            <a:extLst>
              <a:ext uri="{FF2B5EF4-FFF2-40B4-BE49-F238E27FC236}">
                <a16:creationId xmlns:a16="http://schemas.microsoft.com/office/drawing/2014/main" id="{8AD87889-65FF-EDE3-A3D3-BA2887DB0D40}"/>
              </a:ext>
            </a:extLst>
          </p:cNvPr>
          <p:cNvSpPr>
            <a:spLocks noGrp="1"/>
          </p:cNvSpPr>
          <p:nvPr>
            <p:ph type="title"/>
          </p:nvPr>
        </p:nvSpPr>
        <p:spPr>
          <a:xfrm>
            <a:off x="548640" y="488561"/>
            <a:ext cx="10687175" cy="518203"/>
          </a:xfrm>
        </p:spPr>
        <p:txBody>
          <a:bodyPr/>
          <a:lstStyle/>
          <a:p>
            <a:r>
              <a:rPr lang="en-US" sz="2800" dirty="0">
                <a:latin typeface="Calibri" panose="020F0502020204030204" pitchFamily="34" charset="0"/>
                <a:cs typeface="Calibri" panose="020F0502020204030204" pitchFamily="34" charset="0"/>
              </a:rPr>
              <a:t>Merge Columns</a:t>
            </a:r>
          </a:p>
        </p:txBody>
      </p:sp>
      <p:sp>
        <p:nvSpPr>
          <p:cNvPr id="4" name="Date Placeholder 3">
            <a:extLst>
              <a:ext uri="{FF2B5EF4-FFF2-40B4-BE49-F238E27FC236}">
                <a16:creationId xmlns:a16="http://schemas.microsoft.com/office/drawing/2014/main" id="{2F53AA3B-AC59-24F3-2416-901F711CC2A5}"/>
              </a:ext>
            </a:extLst>
          </p:cNvPr>
          <p:cNvSpPr>
            <a:spLocks noGrp="1"/>
          </p:cNvSpPr>
          <p:nvPr>
            <p:ph type="dt" sz="half" idx="14"/>
          </p:nvPr>
        </p:nvSpPr>
        <p:spPr/>
        <p:txBody>
          <a:bodyPr/>
          <a:lstStyle/>
          <a:p>
            <a:fld id="{5A648A70-83CF-4E49-9808-06D21AC6D48F}" type="datetime4">
              <a:rPr lang="en-US" smtClean="0">
                <a:solidFill>
                  <a:schemeClr val="bg2">
                    <a:lumMod val="75000"/>
                  </a:schemeClr>
                </a:solidFill>
              </a:rPr>
              <a:t>April 10, 2023</a:t>
            </a:fld>
            <a:endParaRPr lang="en-US" dirty="0">
              <a:solidFill>
                <a:schemeClr val="bg2">
                  <a:lumMod val="75000"/>
                </a:schemeClr>
              </a:solidFill>
            </a:endParaRPr>
          </a:p>
        </p:txBody>
      </p:sp>
      <p:sp>
        <p:nvSpPr>
          <p:cNvPr id="5" name="Footer Placeholder 4">
            <a:extLst>
              <a:ext uri="{FF2B5EF4-FFF2-40B4-BE49-F238E27FC236}">
                <a16:creationId xmlns:a16="http://schemas.microsoft.com/office/drawing/2014/main" id="{06A5F2E5-FE2D-94F3-8F86-AF87FB499636}"/>
              </a:ext>
            </a:extLst>
          </p:cNvPr>
          <p:cNvSpPr>
            <a:spLocks noGrp="1"/>
          </p:cNvSpPr>
          <p:nvPr>
            <p:ph type="ftr" sz="quarter" idx="15"/>
          </p:nvPr>
        </p:nvSpPr>
        <p:spPr/>
        <p:txBody>
          <a:bodyPr/>
          <a:lstStyle/>
          <a:p>
            <a:r>
              <a:rPr lang="en-US">
                <a:solidFill>
                  <a:srgbClr val="FFFFFF">
                    <a:lumMod val="75000"/>
                  </a:srgbClr>
                </a:solidFill>
              </a:rPr>
              <a:t>© 2021 Trellance, Inc. All rights reserved.</a:t>
            </a:r>
            <a:endParaRPr lang="en-US" dirty="0">
              <a:solidFill>
                <a:srgbClr val="FFFFFF">
                  <a:lumMod val="75000"/>
                </a:srgbClr>
              </a:solidFill>
            </a:endParaRPr>
          </a:p>
        </p:txBody>
      </p:sp>
      <p:sp>
        <p:nvSpPr>
          <p:cNvPr id="6" name="Slide Number Placeholder 5">
            <a:extLst>
              <a:ext uri="{FF2B5EF4-FFF2-40B4-BE49-F238E27FC236}">
                <a16:creationId xmlns:a16="http://schemas.microsoft.com/office/drawing/2014/main" id="{89F9280E-E28D-83EF-6C93-4890B4C1F841}"/>
              </a:ext>
            </a:extLst>
          </p:cNvPr>
          <p:cNvSpPr>
            <a:spLocks noGrp="1"/>
          </p:cNvSpPr>
          <p:nvPr>
            <p:ph type="sldNum" sz="quarter" idx="16"/>
          </p:nvPr>
        </p:nvSpPr>
        <p:spPr/>
        <p:txBody>
          <a:bodyPr/>
          <a:lstStyle/>
          <a:p>
            <a:fld id="{2533969A-88D7-D043-9145-D433A02B4603}" type="slidenum">
              <a:rPr lang="en-US" smtClean="0"/>
              <a:pPr/>
              <a:t>50</a:t>
            </a:fld>
            <a:endParaRPr lang="en-US" dirty="0"/>
          </a:p>
        </p:txBody>
      </p:sp>
      <p:pic>
        <p:nvPicPr>
          <p:cNvPr id="8" name="Picture 7" descr="Graphical user interface, application, table, Excel&#10;&#10;Description automatically generated">
            <a:extLst>
              <a:ext uri="{FF2B5EF4-FFF2-40B4-BE49-F238E27FC236}">
                <a16:creationId xmlns:a16="http://schemas.microsoft.com/office/drawing/2014/main" id="{2C2A043E-95EB-3B61-5B77-E7A42E94FF23}"/>
              </a:ext>
            </a:extLst>
          </p:cNvPr>
          <p:cNvPicPr>
            <a:picLocks noChangeAspect="1"/>
          </p:cNvPicPr>
          <p:nvPr/>
        </p:nvPicPr>
        <p:blipFill>
          <a:blip r:embed="rId3"/>
          <a:stretch>
            <a:fillRect/>
          </a:stretch>
        </p:blipFill>
        <p:spPr>
          <a:xfrm>
            <a:off x="617790" y="2960936"/>
            <a:ext cx="3970364" cy="3063505"/>
          </a:xfrm>
          <a:prstGeom prst="rect">
            <a:avLst/>
          </a:prstGeom>
        </p:spPr>
      </p:pic>
      <p:pic>
        <p:nvPicPr>
          <p:cNvPr id="10" name="Picture 9" descr="Graphical user interface, application&#10;&#10;Description automatically generated">
            <a:extLst>
              <a:ext uri="{FF2B5EF4-FFF2-40B4-BE49-F238E27FC236}">
                <a16:creationId xmlns:a16="http://schemas.microsoft.com/office/drawing/2014/main" id="{6B36CE1C-31D4-73AD-06C6-BF5C4E223BE9}"/>
              </a:ext>
            </a:extLst>
          </p:cNvPr>
          <p:cNvPicPr>
            <a:picLocks noChangeAspect="1"/>
          </p:cNvPicPr>
          <p:nvPr/>
        </p:nvPicPr>
        <p:blipFill>
          <a:blip r:embed="rId4"/>
          <a:stretch>
            <a:fillRect/>
          </a:stretch>
        </p:blipFill>
        <p:spPr>
          <a:xfrm>
            <a:off x="5365184" y="3591708"/>
            <a:ext cx="2316681" cy="1790855"/>
          </a:xfrm>
          <a:prstGeom prst="rect">
            <a:avLst/>
          </a:prstGeom>
        </p:spPr>
      </p:pic>
      <p:pic>
        <p:nvPicPr>
          <p:cNvPr id="12" name="Picture 11" descr="Table&#10;&#10;Description automatically generated">
            <a:extLst>
              <a:ext uri="{FF2B5EF4-FFF2-40B4-BE49-F238E27FC236}">
                <a16:creationId xmlns:a16="http://schemas.microsoft.com/office/drawing/2014/main" id="{09C41F46-6ACB-CF4A-713A-D577E8A4BFB1}"/>
              </a:ext>
            </a:extLst>
          </p:cNvPr>
          <p:cNvPicPr>
            <a:picLocks noChangeAspect="1"/>
          </p:cNvPicPr>
          <p:nvPr/>
        </p:nvPicPr>
        <p:blipFill>
          <a:blip r:embed="rId5"/>
          <a:stretch>
            <a:fillRect/>
          </a:stretch>
        </p:blipFill>
        <p:spPr>
          <a:xfrm>
            <a:off x="8073421" y="2648488"/>
            <a:ext cx="2194750" cy="3375953"/>
          </a:xfrm>
          <a:prstGeom prst="rect">
            <a:avLst/>
          </a:prstGeom>
        </p:spPr>
      </p:pic>
      <p:cxnSp>
        <p:nvCxnSpPr>
          <p:cNvPr id="14" name="Straight Arrow Connector 13">
            <a:extLst>
              <a:ext uri="{FF2B5EF4-FFF2-40B4-BE49-F238E27FC236}">
                <a16:creationId xmlns:a16="http://schemas.microsoft.com/office/drawing/2014/main" id="{BBCF2A42-9FA9-2505-B9E0-5B5DD452F641}"/>
              </a:ext>
            </a:extLst>
          </p:cNvPr>
          <p:cNvCxnSpPr/>
          <p:nvPr/>
        </p:nvCxnSpPr>
        <p:spPr>
          <a:xfrm>
            <a:off x="4761344" y="4492688"/>
            <a:ext cx="41110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B89D4207-DBED-8767-FC98-6330BFCD4745}"/>
              </a:ext>
            </a:extLst>
          </p:cNvPr>
          <p:cNvCxnSpPr/>
          <p:nvPr/>
        </p:nvCxnSpPr>
        <p:spPr>
          <a:xfrm>
            <a:off x="7679094" y="4758612"/>
            <a:ext cx="34523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7" name="Picture 6" descr="Icon&#10;&#10;Description automatically generated">
            <a:extLst>
              <a:ext uri="{FF2B5EF4-FFF2-40B4-BE49-F238E27FC236}">
                <a16:creationId xmlns:a16="http://schemas.microsoft.com/office/drawing/2014/main" id="{DAC188DD-C8A9-C152-6B8F-27CBF9C3088C}"/>
              </a:ext>
            </a:extLst>
          </p:cNvPr>
          <p:cNvPicPr>
            <a:picLocks noChangeAspect="1"/>
          </p:cNvPicPr>
          <p:nvPr/>
        </p:nvPicPr>
        <p:blipFill>
          <a:blip r:embed="rId6"/>
          <a:stretch>
            <a:fillRect/>
          </a:stretch>
        </p:blipFill>
        <p:spPr>
          <a:xfrm>
            <a:off x="10540766" y="272749"/>
            <a:ext cx="556308" cy="525826"/>
          </a:xfrm>
          <a:prstGeom prst="rect">
            <a:avLst/>
          </a:prstGeom>
        </p:spPr>
      </p:pic>
    </p:spTree>
    <p:extLst>
      <p:ext uri="{BB962C8B-B14F-4D97-AF65-F5344CB8AC3E}">
        <p14:creationId xmlns:p14="http://schemas.microsoft.com/office/powerpoint/2010/main" val="328065278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Table&#10;&#10;Description automatically generated">
            <a:extLst>
              <a:ext uri="{FF2B5EF4-FFF2-40B4-BE49-F238E27FC236}">
                <a16:creationId xmlns:a16="http://schemas.microsoft.com/office/drawing/2014/main" id="{E4BFEC86-8157-05FA-5090-2B95C86B70DA}"/>
              </a:ext>
            </a:extLst>
          </p:cNvPr>
          <p:cNvPicPr>
            <a:picLocks noGrp="1" noChangeAspect="1"/>
          </p:cNvPicPr>
          <p:nvPr>
            <p:ph sz="quarter" idx="13"/>
          </p:nvPr>
        </p:nvPicPr>
        <p:blipFill>
          <a:blip r:embed="rId3"/>
          <a:stretch>
            <a:fillRect/>
          </a:stretch>
        </p:blipFill>
        <p:spPr>
          <a:xfrm>
            <a:off x="2074646" y="1472366"/>
            <a:ext cx="8679051" cy="4181985"/>
          </a:xfrm>
        </p:spPr>
      </p:pic>
      <p:sp>
        <p:nvSpPr>
          <p:cNvPr id="3" name="Title 2">
            <a:extLst>
              <a:ext uri="{FF2B5EF4-FFF2-40B4-BE49-F238E27FC236}">
                <a16:creationId xmlns:a16="http://schemas.microsoft.com/office/drawing/2014/main" id="{A5ADB9FF-7410-105E-09EE-CDFE978A03ED}"/>
              </a:ext>
            </a:extLst>
          </p:cNvPr>
          <p:cNvSpPr>
            <a:spLocks noGrp="1"/>
          </p:cNvSpPr>
          <p:nvPr>
            <p:ph type="title"/>
          </p:nvPr>
        </p:nvSpPr>
        <p:spPr>
          <a:xfrm>
            <a:off x="548640" y="488561"/>
            <a:ext cx="10687175" cy="454119"/>
          </a:xfrm>
        </p:spPr>
        <p:txBody>
          <a:bodyPr/>
          <a:lstStyle/>
          <a:p>
            <a:r>
              <a:rPr lang="en-US" sz="2800" dirty="0">
                <a:latin typeface="Calibri" panose="020F0502020204030204" pitchFamily="34" charset="0"/>
                <a:cs typeface="Calibri" panose="020F0502020204030204" pitchFamily="34" charset="0"/>
              </a:rPr>
              <a:t>Transpose Columns</a:t>
            </a:r>
          </a:p>
        </p:txBody>
      </p:sp>
      <p:sp>
        <p:nvSpPr>
          <p:cNvPr id="4" name="Date Placeholder 3">
            <a:extLst>
              <a:ext uri="{FF2B5EF4-FFF2-40B4-BE49-F238E27FC236}">
                <a16:creationId xmlns:a16="http://schemas.microsoft.com/office/drawing/2014/main" id="{122DB61C-25C1-6333-69C0-548C2A9FA1BC}"/>
              </a:ext>
            </a:extLst>
          </p:cNvPr>
          <p:cNvSpPr>
            <a:spLocks noGrp="1"/>
          </p:cNvSpPr>
          <p:nvPr>
            <p:ph type="dt" sz="half" idx="14"/>
          </p:nvPr>
        </p:nvSpPr>
        <p:spPr/>
        <p:txBody>
          <a:bodyPr/>
          <a:lstStyle/>
          <a:p>
            <a:fld id="{5A648A70-83CF-4E49-9808-06D21AC6D48F}" type="datetime4">
              <a:rPr lang="en-US" smtClean="0">
                <a:solidFill>
                  <a:schemeClr val="bg2">
                    <a:lumMod val="75000"/>
                  </a:schemeClr>
                </a:solidFill>
              </a:rPr>
              <a:t>April 10, 2023</a:t>
            </a:fld>
            <a:endParaRPr lang="en-US" dirty="0">
              <a:solidFill>
                <a:schemeClr val="bg2">
                  <a:lumMod val="75000"/>
                </a:schemeClr>
              </a:solidFill>
            </a:endParaRPr>
          </a:p>
        </p:txBody>
      </p:sp>
      <p:sp>
        <p:nvSpPr>
          <p:cNvPr id="5" name="Footer Placeholder 4">
            <a:extLst>
              <a:ext uri="{FF2B5EF4-FFF2-40B4-BE49-F238E27FC236}">
                <a16:creationId xmlns:a16="http://schemas.microsoft.com/office/drawing/2014/main" id="{8F75099A-2F9D-AF8F-90E2-23716FFB80DE}"/>
              </a:ext>
            </a:extLst>
          </p:cNvPr>
          <p:cNvSpPr>
            <a:spLocks noGrp="1"/>
          </p:cNvSpPr>
          <p:nvPr>
            <p:ph type="ftr" sz="quarter" idx="15"/>
          </p:nvPr>
        </p:nvSpPr>
        <p:spPr/>
        <p:txBody>
          <a:bodyPr/>
          <a:lstStyle/>
          <a:p>
            <a:r>
              <a:rPr lang="en-US" dirty="0">
                <a:solidFill>
                  <a:srgbClr val="FFFFFF">
                    <a:lumMod val="75000"/>
                  </a:srgbClr>
                </a:solidFill>
              </a:rPr>
              <a:t>© 2021 Trellance, Inc. All rights reserved.</a:t>
            </a:r>
          </a:p>
        </p:txBody>
      </p:sp>
      <p:sp>
        <p:nvSpPr>
          <p:cNvPr id="6" name="Slide Number Placeholder 5">
            <a:extLst>
              <a:ext uri="{FF2B5EF4-FFF2-40B4-BE49-F238E27FC236}">
                <a16:creationId xmlns:a16="http://schemas.microsoft.com/office/drawing/2014/main" id="{CE5A14E0-4094-24B2-9CF5-5BBEA422B3BA}"/>
              </a:ext>
            </a:extLst>
          </p:cNvPr>
          <p:cNvSpPr>
            <a:spLocks noGrp="1"/>
          </p:cNvSpPr>
          <p:nvPr>
            <p:ph type="sldNum" sz="quarter" idx="16"/>
          </p:nvPr>
        </p:nvSpPr>
        <p:spPr/>
        <p:txBody>
          <a:bodyPr/>
          <a:lstStyle/>
          <a:p>
            <a:fld id="{2533969A-88D7-D043-9145-D433A02B4603}" type="slidenum">
              <a:rPr lang="en-US" smtClean="0"/>
              <a:pPr/>
              <a:t>51</a:t>
            </a:fld>
            <a:endParaRPr lang="en-US" dirty="0"/>
          </a:p>
        </p:txBody>
      </p:sp>
      <p:pic>
        <p:nvPicPr>
          <p:cNvPr id="2" name="Picture 1" descr="Icon&#10;&#10;Description automatically generated">
            <a:extLst>
              <a:ext uri="{FF2B5EF4-FFF2-40B4-BE49-F238E27FC236}">
                <a16:creationId xmlns:a16="http://schemas.microsoft.com/office/drawing/2014/main" id="{EE3E1AAE-EE1C-8A27-0FE1-56A7DE0F9242}"/>
              </a:ext>
            </a:extLst>
          </p:cNvPr>
          <p:cNvPicPr>
            <a:picLocks noChangeAspect="1"/>
          </p:cNvPicPr>
          <p:nvPr/>
        </p:nvPicPr>
        <p:blipFill>
          <a:blip r:embed="rId4"/>
          <a:stretch>
            <a:fillRect/>
          </a:stretch>
        </p:blipFill>
        <p:spPr>
          <a:xfrm>
            <a:off x="10540766" y="272749"/>
            <a:ext cx="556308" cy="525826"/>
          </a:xfrm>
          <a:prstGeom prst="rect">
            <a:avLst/>
          </a:prstGeom>
        </p:spPr>
      </p:pic>
    </p:spTree>
    <p:extLst>
      <p:ext uri="{BB962C8B-B14F-4D97-AF65-F5344CB8AC3E}">
        <p14:creationId xmlns:p14="http://schemas.microsoft.com/office/powerpoint/2010/main" val="37015437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08B5CFB-227A-8AC9-1279-DFD10E45D587}"/>
              </a:ext>
            </a:extLst>
          </p:cNvPr>
          <p:cNvSpPr>
            <a:spLocks noGrp="1"/>
          </p:cNvSpPr>
          <p:nvPr>
            <p:ph sz="quarter" idx="13"/>
          </p:nvPr>
        </p:nvSpPr>
        <p:spPr>
          <a:xfrm>
            <a:off x="1338606" y="2164080"/>
            <a:ext cx="9897209" cy="1691483"/>
          </a:xfrm>
        </p:spPr>
        <p:txBody>
          <a:bodyPr/>
          <a:lstStyle/>
          <a:p>
            <a:r>
              <a:rPr lang="en-US" sz="2400" dirty="0">
                <a:solidFill>
                  <a:schemeClr val="tx2"/>
                </a:solidFill>
                <a:latin typeface="Calibri" panose="020F0502020204030204" pitchFamily="34" charset="0"/>
                <a:cs typeface="Calibri" panose="020F0502020204030204" pitchFamily="34" charset="0"/>
              </a:rPr>
              <a:t>Manage Parameters</a:t>
            </a:r>
          </a:p>
          <a:p>
            <a:r>
              <a:rPr lang="en-US" sz="2400" dirty="0">
                <a:solidFill>
                  <a:schemeClr val="tx2"/>
                </a:solidFill>
                <a:latin typeface="Calibri" panose="020F0502020204030204" pitchFamily="34" charset="0"/>
                <a:cs typeface="Calibri" panose="020F0502020204030204" pitchFamily="34" charset="0"/>
              </a:rPr>
              <a:t>Edit Parameters</a:t>
            </a:r>
          </a:p>
          <a:p>
            <a:r>
              <a:rPr lang="en-US" sz="2400" dirty="0">
                <a:solidFill>
                  <a:schemeClr val="tx2"/>
                </a:solidFill>
                <a:latin typeface="Calibri" panose="020F0502020204030204" pitchFamily="34" charset="0"/>
                <a:cs typeface="Calibri" panose="020F0502020204030204" pitchFamily="34" charset="0"/>
              </a:rPr>
              <a:t>Create New Parameter</a:t>
            </a:r>
          </a:p>
        </p:txBody>
      </p:sp>
      <p:sp>
        <p:nvSpPr>
          <p:cNvPr id="3" name="Title 2">
            <a:extLst>
              <a:ext uri="{FF2B5EF4-FFF2-40B4-BE49-F238E27FC236}">
                <a16:creationId xmlns:a16="http://schemas.microsoft.com/office/drawing/2014/main" id="{301BD547-7CD8-98AE-DA44-0B65FD71E013}"/>
              </a:ext>
            </a:extLst>
          </p:cNvPr>
          <p:cNvSpPr>
            <a:spLocks noGrp="1"/>
          </p:cNvSpPr>
          <p:nvPr>
            <p:ph type="title"/>
          </p:nvPr>
        </p:nvSpPr>
        <p:spPr>
          <a:xfrm>
            <a:off x="548640" y="488561"/>
            <a:ext cx="10687175" cy="441079"/>
          </a:xfrm>
        </p:spPr>
        <p:txBody>
          <a:bodyPr/>
          <a:lstStyle/>
          <a:p>
            <a:r>
              <a:rPr lang="en-US" sz="2800" dirty="0">
                <a:latin typeface="Calibri" panose="020F0502020204030204" pitchFamily="34" charset="0"/>
                <a:cs typeface="Calibri" panose="020F0502020204030204" pitchFamily="34" charset="0"/>
              </a:rPr>
              <a:t>Manage Parameters</a:t>
            </a:r>
          </a:p>
        </p:txBody>
      </p:sp>
      <p:sp>
        <p:nvSpPr>
          <p:cNvPr id="4" name="Date Placeholder 3">
            <a:extLst>
              <a:ext uri="{FF2B5EF4-FFF2-40B4-BE49-F238E27FC236}">
                <a16:creationId xmlns:a16="http://schemas.microsoft.com/office/drawing/2014/main" id="{7DD00A21-9858-61F0-8601-320D6682CB3F}"/>
              </a:ext>
            </a:extLst>
          </p:cNvPr>
          <p:cNvSpPr>
            <a:spLocks noGrp="1"/>
          </p:cNvSpPr>
          <p:nvPr>
            <p:ph type="dt" sz="half" idx="14"/>
          </p:nvPr>
        </p:nvSpPr>
        <p:spPr/>
        <p:txBody>
          <a:bodyPr/>
          <a:lstStyle/>
          <a:p>
            <a:fld id="{5A648A70-83CF-4E49-9808-06D21AC6D48F}" type="datetime4">
              <a:rPr lang="en-US" smtClean="0">
                <a:solidFill>
                  <a:schemeClr val="bg2">
                    <a:lumMod val="75000"/>
                  </a:schemeClr>
                </a:solidFill>
              </a:rPr>
              <a:t>April 10, 2023</a:t>
            </a:fld>
            <a:endParaRPr lang="en-US" dirty="0">
              <a:solidFill>
                <a:schemeClr val="bg2">
                  <a:lumMod val="75000"/>
                </a:schemeClr>
              </a:solidFill>
            </a:endParaRPr>
          </a:p>
        </p:txBody>
      </p:sp>
      <p:sp>
        <p:nvSpPr>
          <p:cNvPr id="5" name="Footer Placeholder 4">
            <a:extLst>
              <a:ext uri="{FF2B5EF4-FFF2-40B4-BE49-F238E27FC236}">
                <a16:creationId xmlns:a16="http://schemas.microsoft.com/office/drawing/2014/main" id="{89B82695-F30B-3016-7043-8EDD68A5DC18}"/>
              </a:ext>
            </a:extLst>
          </p:cNvPr>
          <p:cNvSpPr>
            <a:spLocks noGrp="1"/>
          </p:cNvSpPr>
          <p:nvPr>
            <p:ph type="ftr" sz="quarter" idx="15"/>
          </p:nvPr>
        </p:nvSpPr>
        <p:spPr/>
        <p:txBody>
          <a:bodyPr/>
          <a:lstStyle/>
          <a:p>
            <a:r>
              <a:rPr lang="en-US">
                <a:solidFill>
                  <a:srgbClr val="FFFFFF">
                    <a:lumMod val="75000"/>
                  </a:srgbClr>
                </a:solidFill>
              </a:rPr>
              <a:t>© 2021 Trellance, Inc. All rights reserved.</a:t>
            </a:r>
            <a:endParaRPr lang="en-US" dirty="0">
              <a:solidFill>
                <a:srgbClr val="FFFFFF">
                  <a:lumMod val="75000"/>
                </a:srgbClr>
              </a:solidFill>
            </a:endParaRPr>
          </a:p>
        </p:txBody>
      </p:sp>
      <p:sp>
        <p:nvSpPr>
          <p:cNvPr id="6" name="Slide Number Placeholder 5">
            <a:extLst>
              <a:ext uri="{FF2B5EF4-FFF2-40B4-BE49-F238E27FC236}">
                <a16:creationId xmlns:a16="http://schemas.microsoft.com/office/drawing/2014/main" id="{DB705AE5-FB1E-EC9F-41F6-36F3DAD4987F}"/>
              </a:ext>
            </a:extLst>
          </p:cNvPr>
          <p:cNvSpPr>
            <a:spLocks noGrp="1"/>
          </p:cNvSpPr>
          <p:nvPr>
            <p:ph type="sldNum" sz="quarter" idx="16"/>
          </p:nvPr>
        </p:nvSpPr>
        <p:spPr/>
        <p:txBody>
          <a:bodyPr/>
          <a:lstStyle/>
          <a:p>
            <a:fld id="{2533969A-88D7-D043-9145-D433A02B4603}" type="slidenum">
              <a:rPr lang="en-US" smtClean="0"/>
              <a:pPr/>
              <a:t>52</a:t>
            </a:fld>
            <a:endParaRPr lang="en-US" dirty="0"/>
          </a:p>
        </p:txBody>
      </p:sp>
      <p:sp>
        <p:nvSpPr>
          <p:cNvPr id="7" name="TextBox 6">
            <a:extLst>
              <a:ext uri="{FF2B5EF4-FFF2-40B4-BE49-F238E27FC236}">
                <a16:creationId xmlns:a16="http://schemas.microsoft.com/office/drawing/2014/main" id="{22C78A00-C77E-BFF0-4BA4-61DC262BD732}"/>
              </a:ext>
            </a:extLst>
          </p:cNvPr>
          <p:cNvSpPr txBox="1"/>
          <p:nvPr/>
        </p:nvSpPr>
        <p:spPr>
          <a:xfrm>
            <a:off x="1264920" y="1127760"/>
            <a:ext cx="7711440" cy="646331"/>
          </a:xfrm>
          <a:prstGeom prst="rect">
            <a:avLst/>
          </a:prstGeom>
          <a:noFill/>
        </p:spPr>
        <p:txBody>
          <a:bodyPr wrap="square" rtlCol="0">
            <a:spAutoFit/>
          </a:bodyPr>
          <a:lstStyle/>
          <a:p>
            <a:r>
              <a:rPr lang="en-US" b="0" i="0" dirty="0">
                <a:solidFill>
                  <a:srgbClr val="161616"/>
                </a:solidFill>
                <a:effectLst/>
                <a:latin typeface="Segoe UI" panose="020B0502040204020203" pitchFamily="34" charset="0"/>
              </a:rPr>
              <a:t>A parameter serves as a way to easily store and manage a value that can be reused.</a:t>
            </a:r>
            <a:endParaRPr lang="en-US" dirty="0"/>
          </a:p>
        </p:txBody>
      </p:sp>
      <p:pic>
        <p:nvPicPr>
          <p:cNvPr id="9" name="Picture 8" descr="Graphical user interface, application&#10;&#10;Description automatically generated">
            <a:extLst>
              <a:ext uri="{FF2B5EF4-FFF2-40B4-BE49-F238E27FC236}">
                <a16:creationId xmlns:a16="http://schemas.microsoft.com/office/drawing/2014/main" id="{5349FA2D-4187-7D7F-0084-F795C990F3C7}"/>
              </a:ext>
            </a:extLst>
          </p:cNvPr>
          <p:cNvPicPr>
            <a:picLocks noChangeAspect="1"/>
          </p:cNvPicPr>
          <p:nvPr/>
        </p:nvPicPr>
        <p:blipFill>
          <a:blip r:embed="rId3"/>
          <a:stretch>
            <a:fillRect/>
          </a:stretch>
        </p:blipFill>
        <p:spPr>
          <a:xfrm>
            <a:off x="5413810" y="1847770"/>
            <a:ext cx="4610500" cy="1851820"/>
          </a:xfrm>
          <a:prstGeom prst="rect">
            <a:avLst/>
          </a:prstGeom>
        </p:spPr>
      </p:pic>
    </p:spTree>
    <p:extLst>
      <p:ext uri="{BB962C8B-B14F-4D97-AF65-F5344CB8AC3E}">
        <p14:creationId xmlns:p14="http://schemas.microsoft.com/office/powerpoint/2010/main" val="42646923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FCF8DE2-8DE2-1B72-9A42-5465E2F6906E}"/>
              </a:ext>
            </a:extLst>
          </p:cNvPr>
          <p:cNvSpPr>
            <a:spLocks noGrp="1"/>
          </p:cNvSpPr>
          <p:nvPr>
            <p:ph sz="quarter" idx="13"/>
          </p:nvPr>
        </p:nvSpPr>
        <p:spPr>
          <a:xfrm>
            <a:off x="1156996" y="1226820"/>
            <a:ext cx="10078819" cy="4240919"/>
          </a:xfrm>
        </p:spPr>
        <p:txBody>
          <a:bodyPr/>
          <a:lstStyle/>
          <a:p>
            <a:pPr>
              <a:buFont typeface="Arial" panose="020B0604020202020204" pitchFamily="34" charset="0"/>
              <a:buChar char="•"/>
            </a:pPr>
            <a:r>
              <a:rPr lang="en-US" sz="2000" dirty="0">
                <a:solidFill>
                  <a:schemeClr val="tx2"/>
                </a:solidFill>
                <a:latin typeface="Georgia" panose="02040502050405020303" pitchFamily="18" charset="0"/>
              </a:rPr>
              <a:t>Automatic Page refresh in PBI enables your active report page to query for new data for direct Query.</a:t>
            </a:r>
          </a:p>
          <a:p>
            <a:pPr>
              <a:buFont typeface="Arial" panose="020B0604020202020204" pitchFamily="34" charset="0"/>
              <a:buChar char="•"/>
            </a:pPr>
            <a:endParaRPr lang="en-US" sz="2000" dirty="0">
              <a:solidFill>
                <a:schemeClr val="tx2"/>
              </a:solidFill>
              <a:latin typeface="Georgia" panose="02040502050405020303" pitchFamily="18" charset="0"/>
            </a:endParaRPr>
          </a:p>
          <a:p>
            <a:pPr>
              <a:buFont typeface="Arial" panose="020B0604020202020204" pitchFamily="34" charset="0"/>
              <a:buChar char="•"/>
            </a:pPr>
            <a:r>
              <a:rPr lang="en-US" sz="2000" dirty="0">
                <a:solidFill>
                  <a:schemeClr val="tx2"/>
                </a:solidFill>
                <a:latin typeface="Georgia" panose="02040502050405020303" pitchFamily="18" charset="0"/>
              </a:rPr>
              <a:t>There are two types of Refresh types</a:t>
            </a:r>
          </a:p>
          <a:p>
            <a:pPr marL="0" indent="0">
              <a:buNone/>
            </a:pPr>
            <a:r>
              <a:rPr lang="en-US" sz="2000" dirty="0">
                <a:solidFill>
                  <a:schemeClr val="tx2"/>
                </a:solidFill>
                <a:latin typeface="Georgia" panose="02040502050405020303" pitchFamily="18" charset="0"/>
              </a:rPr>
              <a:t>         1) Fixed Interval</a:t>
            </a:r>
          </a:p>
          <a:p>
            <a:pPr marL="0" indent="0">
              <a:buNone/>
            </a:pPr>
            <a:r>
              <a:rPr lang="en-US" sz="2000" dirty="0">
                <a:solidFill>
                  <a:schemeClr val="tx2"/>
                </a:solidFill>
                <a:latin typeface="Georgia" panose="02040502050405020303" pitchFamily="18" charset="0"/>
              </a:rPr>
              <a:t>         2) Change detection</a:t>
            </a:r>
          </a:p>
          <a:p>
            <a:pPr>
              <a:buFont typeface="Arial" panose="020B0604020202020204" pitchFamily="34" charset="0"/>
              <a:buChar char="•"/>
            </a:pPr>
            <a:r>
              <a:rPr lang="en-US" sz="2000" dirty="0">
                <a:solidFill>
                  <a:schemeClr val="tx2"/>
                </a:solidFill>
                <a:latin typeface="Georgia" panose="02040502050405020303" pitchFamily="18" charset="0"/>
              </a:rPr>
              <a:t>It works fine for PBI desktop</a:t>
            </a:r>
          </a:p>
          <a:p>
            <a:pPr>
              <a:buFont typeface="Arial" panose="020B0604020202020204" pitchFamily="34" charset="0"/>
              <a:buChar char="•"/>
            </a:pPr>
            <a:r>
              <a:rPr lang="en-US" sz="2000" dirty="0">
                <a:solidFill>
                  <a:schemeClr val="tx2"/>
                </a:solidFill>
                <a:latin typeface="Georgia" panose="02040502050405020303" pitchFamily="18" charset="0"/>
              </a:rPr>
              <a:t>Make sure it will work only for premium capacity if you publish it in PBI service</a:t>
            </a:r>
          </a:p>
          <a:p>
            <a:pPr marL="0" indent="0">
              <a:buNone/>
            </a:pPr>
            <a:endParaRPr lang="en-US" dirty="0"/>
          </a:p>
        </p:txBody>
      </p:sp>
      <p:sp>
        <p:nvSpPr>
          <p:cNvPr id="3" name="Title 2">
            <a:extLst>
              <a:ext uri="{FF2B5EF4-FFF2-40B4-BE49-F238E27FC236}">
                <a16:creationId xmlns:a16="http://schemas.microsoft.com/office/drawing/2014/main" id="{DBAB8F9D-9A98-0FCD-9FFB-1C2A4FF0F72A}"/>
              </a:ext>
            </a:extLst>
          </p:cNvPr>
          <p:cNvSpPr>
            <a:spLocks noGrp="1"/>
          </p:cNvSpPr>
          <p:nvPr>
            <p:ph type="title"/>
          </p:nvPr>
        </p:nvSpPr>
        <p:spPr>
          <a:xfrm>
            <a:off x="548640" y="488561"/>
            <a:ext cx="10687175" cy="463546"/>
          </a:xfrm>
        </p:spPr>
        <p:txBody>
          <a:bodyPr/>
          <a:lstStyle/>
          <a:p>
            <a:r>
              <a:rPr lang="en-US" sz="2800" dirty="0">
                <a:latin typeface="Calibri" panose="020F0502020204030204" pitchFamily="34" charset="0"/>
                <a:cs typeface="Calibri" panose="020F0502020204030204" pitchFamily="34" charset="0"/>
              </a:rPr>
              <a:t> </a:t>
            </a:r>
            <a:r>
              <a:rPr lang="en-US" sz="2800" dirty="0">
                <a:latin typeface="Georgia" panose="02040502050405020303" pitchFamily="18" charset="0"/>
                <a:cs typeface="Calibri" panose="020F0502020204030204" pitchFamily="34" charset="0"/>
              </a:rPr>
              <a:t>Automatic Page Refresh</a:t>
            </a:r>
          </a:p>
        </p:txBody>
      </p:sp>
      <p:sp>
        <p:nvSpPr>
          <p:cNvPr id="4" name="Date Placeholder 3">
            <a:extLst>
              <a:ext uri="{FF2B5EF4-FFF2-40B4-BE49-F238E27FC236}">
                <a16:creationId xmlns:a16="http://schemas.microsoft.com/office/drawing/2014/main" id="{48AA6E04-BC8F-7DE3-F414-1122930A4353}"/>
              </a:ext>
            </a:extLst>
          </p:cNvPr>
          <p:cNvSpPr>
            <a:spLocks noGrp="1"/>
          </p:cNvSpPr>
          <p:nvPr>
            <p:ph type="dt" sz="half" idx="14"/>
          </p:nvPr>
        </p:nvSpPr>
        <p:spPr/>
        <p:txBody>
          <a:bodyPr/>
          <a:lstStyle/>
          <a:p>
            <a:fld id="{5A648A70-83CF-4E49-9808-06D21AC6D48F}" type="datetime4">
              <a:rPr lang="en-US" smtClean="0">
                <a:solidFill>
                  <a:schemeClr val="bg2">
                    <a:lumMod val="75000"/>
                  </a:schemeClr>
                </a:solidFill>
              </a:rPr>
              <a:t>April 10, 2023</a:t>
            </a:fld>
            <a:endParaRPr lang="en-US" dirty="0">
              <a:solidFill>
                <a:schemeClr val="bg2">
                  <a:lumMod val="75000"/>
                </a:schemeClr>
              </a:solidFill>
            </a:endParaRPr>
          </a:p>
        </p:txBody>
      </p:sp>
      <p:sp>
        <p:nvSpPr>
          <p:cNvPr id="5" name="Footer Placeholder 4">
            <a:extLst>
              <a:ext uri="{FF2B5EF4-FFF2-40B4-BE49-F238E27FC236}">
                <a16:creationId xmlns:a16="http://schemas.microsoft.com/office/drawing/2014/main" id="{C131943A-9024-8BE4-09E0-C9E641A9870E}"/>
              </a:ext>
            </a:extLst>
          </p:cNvPr>
          <p:cNvSpPr>
            <a:spLocks noGrp="1"/>
          </p:cNvSpPr>
          <p:nvPr>
            <p:ph type="ftr" sz="quarter" idx="15"/>
          </p:nvPr>
        </p:nvSpPr>
        <p:spPr/>
        <p:txBody>
          <a:bodyPr/>
          <a:lstStyle/>
          <a:p>
            <a:r>
              <a:rPr lang="en-US">
                <a:solidFill>
                  <a:srgbClr val="FFFFFF">
                    <a:lumMod val="75000"/>
                  </a:srgbClr>
                </a:solidFill>
              </a:rPr>
              <a:t>© 2021 Trellance, Inc. All rights reserved.</a:t>
            </a:r>
            <a:endParaRPr lang="en-US" dirty="0">
              <a:solidFill>
                <a:srgbClr val="FFFFFF">
                  <a:lumMod val="75000"/>
                </a:srgbClr>
              </a:solidFill>
            </a:endParaRPr>
          </a:p>
        </p:txBody>
      </p:sp>
      <p:sp>
        <p:nvSpPr>
          <p:cNvPr id="6" name="Slide Number Placeholder 5">
            <a:extLst>
              <a:ext uri="{FF2B5EF4-FFF2-40B4-BE49-F238E27FC236}">
                <a16:creationId xmlns:a16="http://schemas.microsoft.com/office/drawing/2014/main" id="{4F0E675F-77A4-B0C8-2C0C-E468F9598C4D}"/>
              </a:ext>
            </a:extLst>
          </p:cNvPr>
          <p:cNvSpPr>
            <a:spLocks noGrp="1"/>
          </p:cNvSpPr>
          <p:nvPr>
            <p:ph type="sldNum" sz="quarter" idx="16"/>
          </p:nvPr>
        </p:nvSpPr>
        <p:spPr/>
        <p:txBody>
          <a:bodyPr/>
          <a:lstStyle/>
          <a:p>
            <a:fld id="{2533969A-88D7-D043-9145-D433A02B4603}" type="slidenum">
              <a:rPr lang="en-US" smtClean="0"/>
              <a:pPr/>
              <a:t>53</a:t>
            </a:fld>
            <a:endParaRPr lang="en-US" dirty="0"/>
          </a:p>
        </p:txBody>
      </p:sp>
      <p:pic>
        <p:nvPicPr>
          <p:cNvPr id="7" name="Picture 6" descr="Icon&#10;&#10;Description automatically generated">
            <a:extLst>
              <a:ext uri="{FF2B5EF4-FFF2-40B4-BE49-F238E27FC236}">
                <a16:creationId xmlns:a16="http://schemas.microsoft.com/office/drawing/2014/main" id="{2AA20F9F-4703-054D-F733-4D73DA1BAD0E}"/>
              </a:ext>
            </a:extLst>
          </p:cNvPr>
          <p:cNvPicPr>
            <a:picLocks noChangeAspect="1"/>
          </p:cNvPicPr>
          <p:nvPr/>
        </p:nvPicPr>
        <p:blipFill>
          <a:blip r:embed="rId3"/>
          <a:stretch>
            <a:fillRect/>
          </a:stretch>
        </p:blipFill>
        <p:spPr>
          <a:xfrm>
            <a:off x="10540766" y="272749"/>
            <a:ext cx="556308" cy="525826"/>
          </a:xfrm>
          <a:prstGeom prst="rect">
            <a:avLst/>
          </a:prstGeom>
        </p:spPr>
      </p:pic>
    </p:spTree>
    <p:extLst>
      <p:ext uri="{BB962C8B-B14F-4D97-AF65-F5344CB8AC3E}">
        <p14:creationId xmlns:p14="http://schemas.microsoft.com/office/powerpoint/2010/main" val="352675218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F1D2494-EB38-4961-4124-597F4CB3D553}"/>
              </a:ext>
            </a:extLst>
          </p:cNvPr>
          <p:cNvSpPr>
            <a:spLocks noGrp="1"/>
          </p:cNvSpPr>
          <p:nvPr>
            <p:ph type="ctrTitle"/>
          </p:nvPr>
        </p:nvSpPr>
        <p:spPr/>
        <p:txBody>
          <a:bodyPr/>
          <a:lstStyle/>
          <a:p>
            <a:pPr algn="ctr"/>
            <a:r>
              <a:rPr lang="en-US" sz="3200" dirty="0">
                <a:latin typeface="Georgia" panose="02040502050405020303" pitchFamily="18" charset="0"/>
              </a:rPr>
              <a:t>Power Pivot / Data Modeling</a:t>
            </a:r>
          </a:p>
        </p:txBody>
      </p:sp>
      <p:sp>
        <p:nvSpPr>
          <p:cNvPr id="4" name="Date Placeholder 3">
            <a:extLst>
              <a:ext uri="{FF2B5EF4-FFF2-40B4-BE49-F238E27FC236}">
                <a16:creationId xmlns:a16="http://schemas.microsoft.com/office/drawing/2014/main" id="{A3C39F27-3BC9-8EAF-6CF5-21EBDADE4493}"/>
              </a:ext>
            </a:extLst>
          </p:cNvPr>
          <p:cNvSpPr>
            <a:spLocks noGrp="1"/>
          </p:cNvSpPr>
          <p:nvPr>
            <p:ph type="dt" sz="half" idx="10"/>
          </p:nvPr>
        </p:nvSpPr>
        <p:spPr/>
        <p:txBody>
          <a:bodyPr/>
          <a:lstStyle/>
          <a:p>
            <a:fld id="{5A648A70-83CF-4E49-9808-06D21AC6D48F}" type="datetime4">
              <a:rPr lang="en-US" smtClean="0">
                <a:solidFill>
                  <a:schemeClr val="bg2">
                    <a:lumMod val="75000"/>
                  </a:schemeClr>
                </a:solidFill>
              </a:rPr>
              <a:t>April 10, 2023</a:t>
            </a:fld>
            <a:endParaRPr lang="en-US" dirty="0">
              <a:solidFill>
                <a:schemeClr val="bg2">
                  <a:lumMod val="75000"/>
                </a:schemeClr>
              </a:solidFill>
            </a:endParaRPr>
          </a:p>
        </p:txBody>
      </p:sp>
      <p:sp>
        <p:nvSpPr>
          <p:cNvPr id="5" name="Footer Placeholder 4">
            <a:extLst>
              <a:ext uri="{FF2B5EF4-FFF2-40B4-BE49-F238E27FC236}">
                <a16:creationId xmlns:a16="http://schemas.microsoft.com/office/drawing/2014/main" id="{CD7D2F24-E38E-8FC5-7713-60AF28FA1837}"/>
              </a:ext>
            </a:extLst>
          </p:cNvPr>
          <p:cNvSpPr>
            <a:spLocks noGrp="1"/>
          </p:cNvSpPr>
          <p:nvPr>
            <p:ph type="ftr" sz="quarter" idx="11"/>
          </p:nvPr>
        </p:nvSpPr>
        <p:spPr/>
        <p:txBody>
          <a:bodyPr/>
          <a:lstStyle/>
          <a:p>
            <a:r>
              <a:rPr lang="en-US">
                <a:solidFill>
                  <a:srgbClr val="FFFFFF">
                    <a:lumMod val="75000"/>
                  </a:srgbClr>
                </a:solidFill>
              </a:rPr>
              <a:t>© 2021 Trellance, Inc. All rights reserved.</a:t>
            </a:r>
            <a:endParaRPr lang="en-US" dirty="0">
              <a:solidFill>
                <a:srgbClr val="FFFFFF">
                  <a:lumMod val="75000"/>
                </a:srgbClr>
              </a:solidFill>
            </a:endParaRPr>
          </a:p>
        </p:txBody>
      </p:sp>
      <p:sp>
        <p:nvSpPr>
          <p:cNvPr id="6" name="Slide Number Placeholder 5">
            <a:extLst>
              <a:ext uri="{FF2B5EF4-FFF2-40B4-BE49-F238E27FC236}">
                <a16:creationId xmlns:a16="http://schemas.microsoft.com/office/drawing/2014/main" id="{29A5B045-B844-E2DA-E9B8-082228F1DC05}"/>
              </a:ext>
            </a:extLst>
          </p:cNvPr>
          <p:cNvSpPr>
            <a:spLocks noGrp="1"/>
          </p:cNvSpPr>
          <p:nvPr>
            <p:ph type="sldNum" sz="quarter" idx="12"/>
          </p:nvPr>
        </p:nvSpPr>
        <p:spPr/>
        <p:txBody>
          <a:bodyPr/>
          <a:lstStyle/>
          <a:p>
            <a:fld id="{2533969A-88D7-D043-9145-D433A02B4603}" type="slidenum">
              <a:rPr lang="en-US" smtClean="0"/>
              <a:pPr/>
              <a:t>54</a:t>
            </a:fld>
            <a:endParaRPr lang="en-US" dirty="0"/>
          </a:p>
        </p:txBody>
      </p:sp>
      <p:pic>
        <p:nvPicPr>
          <p:cNvPr id="2" name="Picture 1" descr="Icon&#10;&#10;Description automatically generated">
            <a:extLst>
              <a:ext uri="{FF2B5EF4-FFF2-40B4-BE49-F238E27FC236}">
                <a16:creationId xmlns:a16="http://schemas.microsoft.com/office/drawing/2014/main" id="{B2EA6267-9F15-32BA-D139-DE67EB07D63A}"/>
              </a:ext>
            </a:extLst>
          </p:cNvPr>
          <p:cNvPicPr>
            <a:picLocks noChangeAspect="1"/>
          </p:cNvPicPr>
          <p:nvPr/>
        </p:nvPicPr>
        <p:blipFill>
          <a:blip r:embed="rId3"/>
          <a:stretch>
            <a:fillRect/>
          </a:stretch>
        </p:blipFill>
        <p:spPr>
          <a:xfrm>
            <a:off x="5054366" y="272749"/>
            <a:ext cx="556308" cy="525826"/>
          </a:xfrm>
          <a:prstGeom prst="rect">
            <a:avLst/>
          </a:prstGeom>
        </p:spPr>
      </p:pic>
    </p:spTree>
    <p:extLst>
      <p:ext uri="{BB962C8B-B14F-4D97-AF65-F5344CB8AC3E}">
        <p14:creationId xmlns:p14="http://schemas.microsoft.com/office/powerpoint/2010/main" val="122716089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1AFCA34-5094-A859-0A61-69A6E99BE221}"/>
              </a:ext>
            </a:extLst>
          </p:cNvPr>
          <p:cNvSpPr>
            <a:spLocks noGrp="1"/>
          </p:cNvSpPr>
          <p:nvPr>
            <p:ph idx="1"/>
          </p:nvPr>
        </p:nvSpPr>
        <p:spPr>
          <a:xfrm>
            <a:off x="2384981" y="1675452"/>
            <a:ext cx="6675043" cy="4268147"/>
          </a:xfrm>
        </p:spPr>
        <p:txBody>
          <a:bodyPr/>
          <a:lstStyle/>
          <a:p>
            <a:pPr algn="l"/>
            <a:endParaRPr lang="en-US" sz="2000" dirty="0">
              <a:solidFill>
                <a:schemeClr val="tx2"/>
              </a:solidFill>
              <a:latin typeface="Georgia" panose="02040502050405020303" pitchFamily="18" charset="0"/>
            </a:endParaRPr>
          </a:p>
          <a:p>
            <a:pPr algn="l"/>
            <a:endParaRPr lang="en-US" sz="2000" dirty="0">
              <a:solidFill>
                <a:schemeClr val="tx2"/>
              </a:solidFill>
              <a:latin typeface="Georgia" panose="02040502050405020303" pitchFamily="18" charset="0"/>
            </a:endParaRPr>
          </a:p>
          <a:p>
            <a:pPr algn="l"/>
            <a:endParaRPr lang="en-US" sz="2000" dirty="0">
              <a:solidFill>
                <a:schemeClr val="tx2"/>
              </a:solidFill>
              <a:latin typeface="Georgia" panose="02040502050405020303" pitchFamily="18" charset="0"/>
            </a:endParaRPr>
          </a:p>
          <a:p>
            <a:pPr algn="l"/>
            <a:endParaRPr lang="en-US" sz="2000" dirty="0">
              <a:solidFill>
                <a:schemeClr val="tx2"/>
              </a:solidFill>
              <a:latin typeface="Georgia" panose="02040502050405020303" pitchFamily="18" charset="0"/>
            </a:endParaRPr>
          </a:p>
          <a:p>
            <a:pPr algn="l"/>
            <a:endParaRPr lang="en-US" sz="2000" dirty="0">
              <a:solidFill>
                <a:schemeClr val="tx2"/>
              </a:solidFill>
              <a:latin typeface="Georgia" panose="02040502050405020303" pitchFamily="18" charset="0"/>
            </a:endParaRPr>
          </a:p>
          <a:p>
            <a:pPr algn="l"/>
            <a:endParaRPr lang="en-US" sz="2000" dirty="0">
              <a:solidFill>
                <a:schemeClr val="tx2"/>
              </a:solidFill>
              <a:latin typeface="Georgia" panose="02040502050405020303" pitchFamily="18" charset="0"/>
            </a:endParaRPr>
          </a:p>
          <a:p>
            <a:pPr algn="l"/>
            <a:endParaRPr lang="en-US" sz="2000" dirty="0">
              <a:solidFill>
                <a:schemeClr val="tx2"/>
              </a:solidFill>
              <a:latin typeface="Georgia" panose="02040502050405020303" pitchFamily="18" charset="0"/>
            </a:endParaRPr>
          </a:p>
          <a:p>
            <a:pPr algn="l"/>
            <a:endParaRPr lang="en-US" sz="2000" dirty="0">
              <a:solidFill>
                <a:schemeClr val="tx2"/>
              </a:solidFill>
              <a:latin typeface="Georgia" panose="02040502050405020303" pitchFamily="18" charset="0"/>
            </a:endParaRPr>
          </a:p>
          <a:p>
            <a:pPr marL="342900" indent="-342900" algn="l">
              <a:buFont typeface="Arial" panose="020B0604020202020204" pitchFamily="34" charset="0"/>
              <a:buChar char="•"/>
            </a:pPr>
            <a:r>
              <a:rPr lang="en-US" sz="2000" dirty="0">
                <a:latin typeface="Georgia" panose="02040502050405020303" pitchFamily="18" charset="0"/>
              </a:rPr>
              <a:t>Star Schema (Dimension tables + Fact tables)</a:t>
            </a:r>
          </a:p>
          <a:p>
            <a:pPr marL="342900" indent="-342900" algn="l">
              <a:buFont typeface="Arial" panose="020B0604020202020204" pitchFamily="34" charset="0"/>
              <a:buChar char="•"/>
            </a:pPr>
            <a:r>
              <a:rPr lang="en-US" sz="2000" dirty="0">
                <a:latin typeface="Georgia" panose="02040502050405020303" pitchFamily="18" charset="0"/>
              </a:rPr>
              <a:t>Importance of Relationships / Types of Cardinality</a:t>
            </a:r>
          </a:p>
          <a:p>
            <a:pPr marL="342900" indent="-342900" algn="l">
              <a:buFont typeface="Arial" panose="020B0604020202020204" pitchFamily="34" charset="0"/>
              <a:buChar char="•"/>
            </a:pPr>
            <a:r>
              <a:rPr lang="en-US" sz="2000" dirty="0">
                <a:latin typeface="Georgia" panose="02040502050405020303" pitchFamily="18" charset="0"/>
              </a:rPr>
              <a:t>How to filter the data between 2 tables</a:t>
            </a:r>
          </a:p>
          <a:p>
            <a:pPr marL="342900" indent="-342900" algn="l">
              <a:buFont typeface="Arial" panose="020B0604020202020204" pitchFamily="34" charset="0"/>
              <a:buChar char="•"/>
            </a:pPr>
            <a:r>
              <a:rPr lang="en-US" sz="2000" dirty="0">
                <a:latin typeface="Georgia" panose="02040502050405020303" pitchFamily="18" charset="0"/>
              </a:rPr>
              <a:t>How to hide or delete columns from the data model</a:t>
            </a:r>
          </a:p>
          <a:p>
            <a:pPr marL="342900" indent="-342900" algn="l">
              <a:buFont typeface="Arial" panose="020B0604020202020204" pitchFamily="34" charset="0"/>
              <a:buChar char="•"/>
            </a:pPr>
            <a:r>
              <a:rPr lang="en-US" sz="2000" dirty="0">
                <a:latin typeface="Georgia" panose="02040502050405020303" pitchFamily="18" charset="0"/>
              </a:rPr>
              <a:t>Establish the relation ships (Removing/ Creating)</a:t>
            </a:r>
          </a:p>
          <a:p>
            <a:pPr marL="342900" indent="-342900" algn="l">
              <a:buFont typeface="Arial" panose="020B0604020202020204" pitchFamily="34" charset="0"/>
              <a:buChar char="•"/>
            </a:pPr>
            <a:r>
              <a:rPr lang="en-US" sz="2000" dirty="0">
                <a:latin typeface="Georgia" panose="02040502050405020303" pitchFamily="18" charset="0"/>
              </a:rPr>
              <a:t>Cross Filter</a:t>
            </a:r>
          </a:p>
          <a:p>
            <a:pPr marL="0" indent="0">
              <a:buNone/>
            </a:pPr>
            <a:r>
              <a:rPr lang="en-US" sz="2000" dirty="0">
                <a:latin typeface="Georgia" panose="02040502050405020303" pitchFamily="18" charset="0"/>
              </a:rPr>
              <a:t>           </a:t>
            </a:r>
            <a:r>
              <a:rPr lang="en-US" sz="2000" dirty="0" err="1">
                <a:latin typeface="Georgia" panose="02040502050405020303" pitchFamily="18" charset="0"/>
              </a:rPr>
              <a:t>i</a:t>
            </a:r>
            <a:r>
              <a:rPr lang="en-US" sz="2000" dirty="0">
                <a:latin typeface="Georgia" panose="02040502050405020303" pitchFamily="18" charset="0"/>
              </a:rPr>
              <a:t>)  Single direction</a:t>
            </a:r>
          </a:p>
          <a:p>
            <a:pPr marL="0" indent="0">
              <a:buNone/>
            </a:pPr>
            <a:r>
              <a:rPr lang="en-US" sz="2000" dirty="0">
                <a:latin typeface="Georgia" panose="02040502050405020303" pitchFamily="18" charset="0"/>
              </a:rPr>
              <a:t>            ii)  Both direction</a:t>
            </a:r>
          </a:p>
          <a:p>
            <a:pPr algn="l"/>
            <a:endParaRPr lang="en-US" sz="2400" dirty="0">
              <a:solidFill>
                <a:schemeClr val="tx2"/>
              </a:solidFill>
              <a:latin typeface="Georgia" panose="02040502050405020303" pitchFamily="18" charset="0"/>
            </a:endParaRPr>
          </a:p>
          <a:p>
            <a:pPr algn="l"/>
            <a:endParaRPr lang="en-US" sz="2400" dirty="0">
              <a:solidFill>
                <a:schemeClr val="tx2"/>
              </a:solidFill>
              <a:latin typeface="Georgia" panose="02040502050405020303" pitchFamily="18" charset="0"/>
            </a:endParaRPr>
          </a:p>
          <a:p>
            <a:pPr algn="l"/>
            <a:endParaRPr lang="en-US" sz="2400" dirty="0">
              <a:solidFill>
                <a:schemeClr val="tx2"/>
              </a:solidFill>
              <a:latin typeface="Georgia" panose="02040502050405020303" pitchFamily="18" charset="0"/>
            </a:endParaRPr>
          </a:p>
          <a:p>
            <a:pPr algn="l"/>
            <a:endParaRPr lang="en-US" sz="2400" dirty="0">
              <a:solidFill>
                <a:schemeClr val="tx2"/>
              </a:solidFill>
              <a:latin typeface="Georgia" panose="02040502050405020303" pitchFamily="18" charset="0"/>
            </a:endParaRPr>
          </a:p>
          <a:p>
            <a:pPr algn="l"/>
            <a:endParaRPr lang="en-US" sz="2400" dirty="0">
              <a:solidFill>
                <a:schemeClr val="tx2"/>
              </a:solidFill>
              <a:latin typeface="Georgia" panose="02040502050405020303" pitchFamily="18" charset="0"/>
            </a:endParaRPr>
          </a:p>
          <a:p>
            <a:pPr algn="l"/>
            <a:endParaRPr lang="en-US" sz="2400" dirty="0">
              <a:solidFill>
                <a:schemeClr val="tx2"/>
              </a:solidFill>
              <a:latin typeface="Georgia" panose="02040502050405020303" pitchFamily="18" charset="0"/>
            </a:endParaRPr>
          </a:p>
          <a:p>
            <a:pPr algn="l"/>
            <a:endParaRPr lang="en-US" sz="2400" dirty="0">
              <a:latin typeface="Calibri" panose="020F0502020204030204" pitchFamily="34" charset="0"/>
              <a:cs typeface="Calibri" panose="020F0502020204030204" pitchFamily="34" charset="0"/>
            </a:endParaRPr>
          </a:p>
        </p:txBody>
      </p:sp>
      <p:sp>
        <p:nvSpPr>
          <p:cNvPr id="3" name="Date Placeholder 2">
            <a:extLst>
              <a:ext uri="{FF2B5EF4-FFF2-40B4-BE49-F238E27FC236}">
                <a16:creationId xmlns:a16="http://schemas.microsoft.com/office/drawing/2014/main" id="{477C1D72-619C-A688-E1F4-674ADB62719D}"/>
              </a:ext>
            </a:extLst>
          </p:cNvPr>
          <p:cNvSpPr>
            <a:spLocks noGrp="1"/>
          </p:cNvSpPr>
          <p:nvPr>
            <p:ph type="dt" sz="half" idx="10"/>
          </p:nvPr>
        </p:nvSpPr>
        <p:spPr/>
        <p:txBody>
          <a:bodyPr/>
          <a:lstStyle/>
          <a:p>
            <a:fld id="{5A648A70-83CF-4E49-9808-06D21AC6D48F}" type="datetime4">
              <a:rPr lang="en-US" smtClean="0">
                <a:solidFill>
                  <a:schemeClr val="bg2">
                    <a:lumMod val="75000"/>
                  </a:schemeClr>
                </a:solidFill>
              </a:rPr>
              <a:t>April 10, 2023</a:t>
            </a:fld>
            <a:endParaRPr lang="en-US" dirty="0">
              <a:solidFill>
                <a:schemeClr val="bg2">
                  <a:lumMod val="75000"/>
                </a:schemeClr>
              </a:solidFill>
            </a:endParaRPr>
          </a:p>
        </p:txBody>
      </p:sp>
      <p:sp>
        <p:nvSpPr>
          <p:cNvPr id="4" name="Footer Placeholder 3">
            <a:extLst>
              <a:ext uri="{FF2B5EF4-FFF2-40B4-BE49-F238E27FC236}">
                <a16:creationId xmlns:a16="http://schemas.microsoft.com/office/drawing/2014/main" id="{3CC83669-7EE8-30BC-4C3F-BE6ACF14F04B}"/>
              </a:ext>
            </a:extLst>
          </p:cNvPr>
          <p:cNvSpPr>
            <a:spLocks noGrp="1"/>
          </p:cNvSpPr>
          <p:nvPr>
            <p:ph type="ftr" sz="quarter" idx="11"/>
          </p:nvPr>
        </p:nvSpPr>
        <p:spPr/>
        <p:txBody>
          <a:bodyPr/>
          <a:lstStyle/>
          <a:p>
            <a:r>
              <a:rPr lang="en-US" dirty="0">
                <a:solidFill>
                  <a:srgbClr val="FFFFFF">
                    <a:lumMod val="75000"/>
                  </a:srgbClr>
                </a:solidFill>
              </a:rPr>
              <a:t>© 2023 Trellance, Inc. All rights reserved.</a:t>
            </a:r>
          </a:p>
        </p:txBody>
      </p:sp>
      <p:sp>
        <p:nvSpPr>
          <p:cNvPr id="5" name="Slide Number Placeholder 4">
            <a:extLst>
              <a:ext uri="{FF2B5EF4-FFF2-40B4-BE49-F238E27FC236}">
                <a16:creationId xmlns:a16="http://schemas.microsoft.com/office/drawing/2014/main" id="{1F76C242-DCA8-FB53-2363-46848198F746}"/>
              </a:ext>
            </a:extLst>
          </p:cNvPr>
          <p:cNvSpPr>
            <a:spLocks noGrp="1"/>
          </p:cNvSpPr>
          <p:nvPr>
            <p:ph type="sldNum" sz="quarter" idx="12"/>
          </p:nvPr>
        </p:nvSpPr>
        <p:spPr/>
        <p:txBody>
          <a:bodyPr/>
          <a:lstStyle/>
          <a:p>
            <a:fld id="{2533969A-88D7-D043-9145-D433A02B4603}" type="slidenum">
              <a:rPr lang="en-US" smtClean="0"/>
              <a:pPr/>
              <a:t>55</a:t>
            </a:fld>
            <a:endParaRPr lang="en-US" dirty="0"/>
          </a:p>
        </p:txBody>
      </p:sp>
      <p:sp>
        <p:nvSpPr>
          <p:cNvPr id="6" name="TextBox 5">
            <a:extLst>
              <a:ext uri="{FF2B5EF4-FFF2-40B4-BE49-F238E27FC236}">
                <a16:creationId xmlns:a16="http://schemas.microsoft.com/office/drawing/2014/main" id="{24069876-FFBA-D6F7-6BC6-05FECF2931F4}"/>
              </a:ext>
            </a:extLst>
          </p:cNvPr>
          <p:cNvSpPr txBox="1"/>
          <p:nvPr/>
        </p:nvSpPr>
        <p:spPr>
          <a:xfrm>
            <a:off x="688157" y="914400"/>
            <a:ext cx="2686639" cy="523220"/>
          </a:xfrm>
          <a:prstGeom prst="rect">
            <a:avLst/>
          </a:prstGeom>
          <a:noFill/>
        </p:spPr>
        <p:txBody>
          <a:bodyPr wrap="square" rtlCol="0">
            <a:spAutoFit/>
          </a:bodyPr>
          <a:lstStyle/>
          <a:p>
            <a:r>
              <a:rPr lang="en-US" sz="2800" dirty="0">
                <a:solidFill>
                  <a:schemeClr val="bg2"/>
                </a:solidFill>
                <a:latin typeface="Georgia" panose="02040502050405020303" pitchFamily="18" charset="0"/>
                <a:cs typeface="Calibri" panose="020F0502020204030204" pitchFamily="34" charset="0"/>
              </a:rPr>
              <a:t>Outlines</a:t>
            </a:r>
          </a:p>
        </p:txBody>
      </p:sp>
    </p:spTree>
    <p:extLst>
      <p:ext uri="{BB962C8B-B14F-4D97-AF65-F5344CB8AC3E}">
        <p14:creationId xmlns:p14="http://schemas.microsoft.com/office/powerpoint/2010/main" val="318395970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75AFB9E-9C46-8DFF-EAFF-68B24132A7EE}"/>
              </a:ext>
            </a:extLst>
          </p:cNvPr>
          <p:cNvSpPr>
            <a:spLocks noGrp="1"/>
          </p:cNvSpPr>
          <p:nvPr>
            <p:ph sz="quarter" idx="13"/>
          </p:nvPr>
        </p:nvSpPr>
        <p:spPr>
          <a:xfrm>
            <a:off x="548640" y="1451728"/>
            <a:ext cx="10687175" cy="2551105"/>
          </a:xfrm>
        </p:spPr>
        <p:txBody>
          <a:bodyPr/>
          <a:lstStyle/>
          <a:p>
            <a:pPr algn="l"/>
            <a:r>
              <a:rPr lang="en-US" sz="2000" b="0" i="0" dirty="0">
                <a:solidFill>
                  <a:srgbClr val="212121"/>
                </a:solidFill>
                <a:effectLst/>
                <a:latin typeface="Georgia" panose="02040502050405020303" pitchFamily="18" charset="0"/>
                <a:cs typeface="Calibri" panose="020F0502020204030204" pitchFamily="34" charset="0"/>
              </a:rPr>
              <a:t>We often get the data in multiple tables and connect them, and creating a relationship between them is called “Data Modeling.” By creating a relationship between tables, we insist that Power BI know how these tables are connected and create reports from different fields of different tables using Power BI data modeling.</a:t>
            </a:r>
          </a:p>
          <a:p>
            <a:pPr algn="l"/>
            <a:r>
              <a:rPr lang="en-US" sz="2000" b="0" i="0" dirty="0">
                <a:solidFill>
                  <a:srgbClr val="212121"/>
                </a:solidFill>
                <a:effectLst/>
                <a:latin typeface="Georgia" panose="02040502050405020303" pitchFamily="18" charset="0"/>
                <a:cs typeface="Calibri" panose="020F0502020204030204" pitchFamily="34" charset="0"/>
              </a:rPr>
              <a:t> It is one of Power BI’s key strengths because it does not necessarily demand all the data be in a single table. Rather, you can have data in different tables and define a relationship between those tables with a common column.</a:t>
            </a:r>
          </a:p>
          <a:p>
            <a:pPr marL="0" indent="0">
              <a:buNone/>
            </a:pPr>
            <a:br>
              <a:rPr lang="en-US" dirty="0"/>
            </a:br>
            <a:endParaRPr lang="en-US" dirty="0"/>
          </a:p>
        </p:txBody>
      </p:sp>
      <p:sp>
        <p:nvSpPr>
          <p:cNvPr id="3" name="Title 2">
            <a:extLst>
              <a:ext uri="{FF2B5EF4-FFF2-40B4-BE49-F238E27FC236}">
                <a16:creationId xmlns:a16="http://schemas.microsoft.com/office/drawing/2014/main" id="{1988FCAE-28FE-7DAA-2128-1E195EAAB305}"/>
              </a:ext>
            </a:extLst>
          </p:cNvPr>
          <p:cNvSpPr>
            <a:spLocks noGrp="1"/>
          </p:cNvSpPr>
          <p:nvPr>
            <p:ph type="title"/>
          </p:nvPr>
        </p:nvSpPr>
        <p:spPr>
          <a:xfrm>
            <a:off x="548640" y="488561"/>
            <a:ext cx="10687175" cy="520107"/>
          </a:xfrm>
        </p:spPr>
        <p:txBody>
          <a:bodyPr/>
          <a:lstStyle/>
          <a:p>
            <a:r>
              <a:rPr lang="en-US" dirty="0">
                <a:latin typeface="Calibri" panose="020F0502020204030204" pitchFamily="34" charset="0"/>
                <a:cs typeface="Calibri" panose="020F0502020204030204" pitchFamily="34" charset="0"/>
              </a:rPr>
              <a:t>Data Modeling</a:t>
            </a:r>
          </a:p>
        </p:txBody>
      </p:sp>
      <p:sp>
        <p:nvSpPr>
          <p:cNvPr id="4" name="Date Placeholder 3">
            <a:extLst>
              <a:ext uri="{FF2B5EF4-FFF2-40B4-BE49-F238E27FC236}">
                <a16:creationId xmlns:a16="http://schemas.microsoft.com/office/drawing/2014/main" id="{4A860A6E-F754-BF70-40D9-BDA71BCDC13C}"/>
              </a:ext>
            </a:extLst>
          </p:cNvPr>
          <p:cNvSpPr>
            <a:spLocks noGrp="1"/>
          </p:cNvSpPr>
          <p:nvPr>
            <p:ph type="dt" sz="half" idx="14"/>
          </p:nvPr>
        </p:nvSpPr>
        <p:spPr/>
        <p:txBody>
          <a:bodyPr/>
          <a:lstStyle/>
          <a:p>
            <a:fld id="{5A648A70-83CF-4E49-9808-06D21AC6D48F}" type="datetime4">
              <a:rPr lang="en-US" smtClean="0">
                <a:solidFill>
                  <a:schemeClr val="bg2">
                    <a:lumMod val="75000"/>
                  </a:schemeClr>
                </a:solidFill>
              </a:rPr>
              <a:t>April 10, 2023</a:t>
            </a:fld>
            <a:endParaRPr lang="en-US" dirty="0">
              <a:solidFill>
                <a:schemeClr val="bg2">
                  <a:lumMod val="75000"/>
                </a:schemeClr>
              </a:solidFill>
            </a:endParaRPr>
          </a:p>
        </p:txBody>
      </p:sp>
      <p:sp>
        <p:nvSpPr>
          <p:cNvPr id="5" name="Footer Placeholder 4">
            <a:extLst>
              <a:ext uri="{FF2B5EF4-FFF2-40B4-BE49-F238E27FC236}">
                <a16:creationId xmlns:a16="http://schemas.microsoft.com/office/drawing/2014/main" id="{01E4750C-ACE6-C4C8-EFA4-503FCFC92E1D}"/>
              </a:ext>
            </a:extLst>
          </p:cNvPr>
          <p:cNvSpPr>
            <a:spLocks noGrp="1"/>
          </p:cNvSpPr>
          <p:nvPr>
            <p:ph type="ftr" sz="quarter" idx="15"/>
          </p:nvPr>
        </p:nvSpPr>
        <p:spPr/>
        <p:txBody>
          <a:bodyPr/>
          <a:lstStyle/>
          <a:p>
            <a:r>
              <a:rPr lang="en-US">
                <a:solidFill>
                  <a:srgbClr val="FFFFFF">
                    <a:lumMod val="75000"/>
                  </a:srgbClr>
                </a:solidFill>
              </a:rPr>
              <a:t>© 2021 Trellance, Inc. All rights reserved.</a:t>
            </a:r>
            <a:endParaRPr lang="en-US" dirty="0">
              <a:solidFill>
                <a:srgbClr val="FFFFFF">
                  <a:lumMod val="75000"/>
                </a:srgbClr>
              </a:solidFill>
            </a:endParaRPr>
          </a:p>
        </p:txBody>
      </p:sp>
      <p:sp>
        <p:nvSpPr>
          <p:cNvPr id="6" name="Slide Number Placeholder 5">
            <a:extLst>
              <a:ext uri="{FF2B5EF4-FFF2-40B4-BE49-F238E27FC236}">
                <a16:creationId xmlns:a16="http://schemas.microsoft.com/office/drawing/2014/main" id="{3938287E-A187-3560-FCCB-7B3FD0374E31}"/>
              </a:ext>
            </a:extLst>
          </p:cNvPr>
          <p:cNvSpPr>
            <a:spLocks noGrp="1"/>
          </p:cNvSpPr>
          <p:nvPr>
            <p:ph type="sldNum" sz="quarter" idx="16"/>
          </p:nvPr>
        </p:nvSpPr>
        <p:spPr/>
        <p:txBody>
          <a:bodyPr/>
          <a:lstStyle/>
          <a:p>
            <a:fld id="{2533969A-88D7-D043-9145-D433A02B4603}" type="slidenum">
              <a:rPr lang="en-US" smtClean="0"/>
              <a:pPr/>
              <a:t>56</a:t>
            </a:fld>
            <a:endParaRPr lang="en-US" dirty="0"/>
          </a:p>
        </p:txBody>
      </p:sp>
      <p:pic>
        <p:nvPicPr>
          <p:cNvPr id="8" name="Picture 7" descr="Graphical user interface, application, table, Word&#10;&#10;Description automatically generated">
            <a:extLst>
              <a:ext uri="{FF2B5EF4-FFF2-40B4-BE49-F238E27FC236}">
                <a16:creationId xmlns:a16="http://schemas.microsoft.com/office/drawing/2014/main" id="{D98FA811-717E-0B2F-F9C0-3138FA0F4DB4}"/>
              </a:ext>
            </a:extLst>
          </p:cNvPr>
          <p:cNvPicPr>
            <a:picLocks noChangeAspect="1"/>
          </p:cNvPicPr>
          <p:nvPr/>
        </p:nvPicPr>
        <p:blipFill>
          <a:blip r:embed="rId3"/>
          <a:stretch>
            <a:fillRect/>
          </a:stretch>
        </p:blipFill>
        <p:spPr>
          <a:xfrm>
            <a:off x="3670847" y="4525347"/>
            <a:ext cx="7564968" cy="1502229"/>
          </a:xfrm>
          <a:prstGeom prst="rect">
            <a:avLst/>
          </a:prstGeom>
        </p:spPr>
      </p:pic>
      <p:pic>
        <p:nvPicPr>
          <p:cNvPr id="7" name="Picture 6" descr="Icon&#10;&#10;Description automatically generated">
            <a:extLst>
              <a:ext uri="{FF2B5EF4-FFF2-40B4-BE49-F238E27FC236}">
                <a16:creationId xmlns:a16="http://schemas.microsoft.com/office/drawing/2014/main" id="{15BD1804-577D-BC71-F865-C8B724CE825B}"/>
              </a:ext>
            </a:extLst>
          </p:cNvPr>
          <p:cNvPicPr>
            <a:picLocks noChangeAspect="1"/>
          </p:cNvPicPr>
          <p:nvPr/>
        </p:nvPicPr>
        <p:blipFill>
          <a:blip r:embed="rId4"/>
          <a:stretch>
            <a:fillRect/>
          </a:stretch>
        </p:blipFill>
        <p:spPr>
          <a:xfrm>
            <a:off x="10288840" y="331701"/>
            <a:ext cx="556308" cy="525826"/>
          </a:xfrm>
          <a:prstGeom prst="rect">
            <a:avLst/>
          </a:prstGeom>
        </p:spPr>
      </p:pic>
    </p:spTree>
    <p:extLst>
      <p:ext uri="{BB962C8B-B14F-4D97-AF65-F5344CB8AC3E}">
        <p14:creationId xmlns:p14="http://schemas.microsoft.com/office/powerpoint/2010/main" val="86276501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4909AC7-C759-97E5-C683-40BF67FD2E1C}"/>
              </a:ext>
            </a:extLst>
          </p:cNvPr>
          <p:cNvSpPr>
            <a:spLocks noGrp="1"/>
          </p:cNvSpPr>
          <p:nvPr>
            <p:ph sz="quarter" idx="13"/>
          </p:nvPr>
        </p:nvSpPr>
        <p:spPr>
          <a:xfrm>
            <a:off x="1960775" y="1093510"/>
            <a:ext cx="4496009" cy="3403846"/>
          </a:xfrm>
        </p:spPr>
        <p:txBody>
          <a:bodyPr/>
          <a:lstStyle/>
          <a:p>
            <a:pPr marL="0" indent="0">
              <a:buNone/>
            </a:pPr>
            <a:endParaRPr lang="en-US" dirty="0"/>
          </a:p>
          <a:p>
            <a:pPr>
              <a:buFont typeface="Arial" panose="020B0604020202020204" pitchFamily="34" charset="0"/>
              <a:buChar char="•"/>
            </a:pPr>
            <a:r>
              <a:rPr lang="en-US" sz="2400" b="0" i="0" dirty="0">
                <a:solidFill>
                  <a:srgbClr val="393939"/>
                </a:solidFill>
                <a:effectLst/>
                <a:latin typeface="Calibri" panose="020F0502020204030204" pitchFamily="34" charset="0"/>
                <a:cs typeface="Calibri" panose="020F0502020204030204" pitchFamily="34" charset="0"/>
              </a:rPr>
              <a:t>One to one (1:1), </a:t>
            </a:r>
          </a:p>
          <a:p>
            <a:pPr>
              <a:buFont typeface="Arial" panose="020B0604020202020204" pitchFamily="34" charset="0"/>
              <a:buChar char="•"/>
            </a:pPr>
            <a:r>
              <a:rPr lang="en-US" sz="2400" b="0" i="0" dirty="0">
                <a:solidFill>
                  <a:srgbClr val="393939"/>
                </a:solidFill>
                <a:effectLst/>
                <a:latin typeface="Calibri" panose="020F0502020204030204" pitchFamily="34" charset="0"/>
                <a:cs typeface="Calibri" panose="020F0502020204030204" pitchFamily="34" charset="0"/>
              </a:rPr>
              <a:t>One to many (1:*) </a:t>
            </a:r>
          </a:p>
          <a:p>
            <a:pPr>
              <a:buFont typeface="Arial" panose="020B0604020202020204" pitchFamily="34" charset="0"/>
              <a:buChar char="•"/>
            </a:pPr>
            <a:r>
              <a:rPr lang="en-US" sz="2400" b="0" i="0" dirty="0">
                <a:solidFill>
                  <a:srgbClr val="393939"/>
                </a:solidFill>
                <a:effectLst/>
                <a:latin typeface="Calibri" panose="020F0502020204030204" pitchFamily="34" charset="0"/>
                <a:cs typeface="Calibri" panose="020F0502020204030204" pitchFamily="34" charset="0"/>
              </a:rPr>
              <a:t>Many to one (*:1), </a:t>
            </a:r>
          </a:p>
          <a:p>
            <a:pPr>
              <a:buFont typeface="Arial" panose="020B0604020202020204" pitchFamily="34" charset="0"/>
              <a:buChar char="•"/>
            </a:pPr>
            <a:r>
              <a:rPr lang="en-US" sz="2400" b="0" i="0" dirty="0">
                <a:solidFill>
                  <a:srgbClr val="393939"/>
                </a:solidFill>
                <a:effectLst/>
                <a:latin typeface="Calibri" panose="020F0502020204030204" pitchFamily="34" charset="0"/>
                <a:cs typeface="Calibri" panose="020F0502020204030204" pitchFamily="34" charset="0"/>
              </a:rPr>
              <a:t> Many to many (*:*)</a:t>
            </a:r>
            <a:endParaRPr lang="en-US" sz="2400" dirty="0">
              <a:latin typeface="Calibri" panose="020F0502020204030204" pitchFamily="34" charset="0"/>
              <a:cs typeface="Calibri" panose="020F0502020204030204" pitchFamily="34" charset="0"/>
            </a:endParaRPr>
          </a:p>
        </p:txBody>
      </p:sp>
      <p:sp>
        <p:nvSpPr>
          <p:cNvPr id="3" name="Title 2">
            <a:extLst>
              <a:ext uri="{FF2B5EF4-FFF2-40B4-BE49-F238E27FC236}">
                <a16:creationId xmlns:a16="http://schemas.microsoft.com/office/drawing/2014/main" id="{1FF05B2F-4C07-C49B-5CEC-97BED1632B93}"/>
              </a:ext>
            </a:extLst>
          </p:cNvPr>
          <p:cNvSpPr>
            <a:spLocks noGrp="1"/>
          </p:cNvSpPr>
          <p:nvPr>
            <p:ph type="title"/>
          </p:nvPr>
        </p:nvSpPr>
        <p:spPr>
          <a:xfrm>
            <a:off x="548640" y="488561"/>
            <a:ext cx="10687175" cy="604948"/>
          </a:xfrm>
        </p:spPr>
        <p:txBody>
          <a:bodyPr/>
          <a:lstStyle/>
          <a:p>
            <a:r>
              <a:rPr lang="en-US" sz="2800" dirty="0">
                <a:latin typeface="Calibri" panose="020F0502020204030204" pitchFamily="34" charset="0"/>
                <a:cs typeface="Calibri" panose="020F0502020204030204" pitchFamily="34" charset="0"/>
              </a:rPr>
              <a:t>Relationship / Cardinality Types</a:t>
            </a:r>
          </a:p>
        </p:txBody>
      </p:sp>
      <p:sp>
        <p:nvSpPr>
          <p:cNvPr id="4" name="Date Placeholder 3">
            <a:extLst>
              <a:ext uri="{FF2B5EF4-FFF2-40B4-BE49-F238E27FC236}">
                <a16:creationId xmlns:a16="http://schemas.microsoft.com/office/drawing/2014/main" id="{8D57292B-88FF-F7C5-649B-F9AA36863441}"/>
              </a:ext>
            </a:extLst>
          </p:cNvPr>
          <p:cNvSpPr>
            <a:spLocks noGrp="1"/>
          </p:cNvSpPr>
          <p:nvPr>
            <p:ph type="dt" sz="half" idx="14"/>
          </p:nvPr>
        </p:nvSpPr>
        <p:spPr/>
        <p:txBody>
          <a:bodyPr/>
          <a:lstStyle/>
          <a:p>
            <a:fld id="{5A648A70-83CF-4E49-9808-06D21AC6D48F}" type="datetime4">
              <a:rPr lang="en-US" smtClean="0">
                <a:solidFill>
                  <a:schemeClr val="bg2">
                    <a:lumMod val="75000"/>
                  </a:schemeClr>
                </a:solidFill>
              </a:rPr>
              <a:t>April 10, 2023</a:t>
            </a:fld>
            <a:endParaRPr lang="en-US" dirty="0">
              <a:solidFill>
                <a:schemeClr val="bg2">
                  <a:lumMod val="75000"/>
                </a:schemeClr>
              </a:solidFill>
            </a:endParaRPr>
          </a:p>
        </p:txBody>
      </p:sp>
      <p:sp>
        <p:nvSpPr>
          <p:cNvPr id="5" name="Footer Placeholder 4">
            <a:extLst>
              <a:ext uri="{FF2B5EF4-FFF2-40B4-BE49-F238E27FC236}">
                <a16:creationId xmlns:a16="http://schemas.microsoft.com/office/drawing/2014/main" id="{E864551A-AA76-9012-EC30-92F2A6481A50}"/>
              </a:ext>
            </a:extLst>
          </p:cNvPr>
          <p:cNvSpPr>
            <a:spLocks noGrp="1"/>
          </p:cNvSpPr>
          <p:nvPr>
            <p:ph type="ftr" sz="quarter" idx="15"/>
          </p:nvPr>
        </p:nvSpPr>
        <p:spPr/>
        <p:txBody>
          <a:bodyPr/>
          <a:lstStyle/>
          <a:p>
            <a:r>
              <a:rPr lang="en-US" dirty="0">
                <a:solidFill>
                  <a:srgbClr val="FFFFFF">
                    <a:lumMod val="75000"/>
                  </a:srgbClr>
                </a:solidFill>
              </a:rPr>
              <a:t>© 2021 Trellance, Inc. All rights reserved.</a:t>
            </a:r>
          </a:p>
        </p:txBody>
      </p:sp>
      <p:sp>
        <p:nvSpPr>
          <p:cNvPr id="6" name="Slide Number Placeholder 5">
            <a:extLst>
              <a:ext uri="{FF2B5EF4-FFF2-40B4-BE49-F238E27FC236}">
                <a16:creationId xmlns:a16="http://schemas.microsoft.com/office/drawing/2014/main" id="{32D56FB1-0F01-04A6-EFA6-ED1F43882586}"/>
              </a:ext>
            </a:extLst>
          </p:cNvPr>
          <p:cNvSpPr>
            <a:spLocks noGrp="1"/>
          </p:cNvSpPr>
          <p:nvPr>
            <p:ph type="sldNum" sz="quarter" idx="16"/>
          </p:nvPr>
        </p:nvSpPr>
        <p:spPr/>
        <p:txBody>
          <a:bodyPr/>
          <a:lstStyle/>
          <a:p>
            <a:fld id="{2533969A-88D7-D043-9145-D433A02B4603}" type="slidenum">
              <a:rPr lang="en-US" smtClean="0"/>
              <a:pPr/>
              <a:t>57</a:t>
            </a:fld>
            <a:endParaRPr lang="en-US" dirty="0"/>
          </a:p>
        </p:txBody>
      </p:sp>
      <p:pic>
        <p:nvPicPr>
          <p:cNvPr id="7" name="Picture 6" descr="Icon&#10;&#10;Description automatically generated">
            <a:extLst>
              <a:ext uri="{FF2B5EF4-FFF2-40B4-BE49-F238E27FC236}">
                <a16:creationId xmlns:a16="http://schemas.microsoft.com/office/drawing/2014/main" id="{0ED3D30F-7036-C9BA-3A09-62BF873F8C94}"/>
              </a:ext>
            </a:extLst>
          </p:cNvPr>
          <p:cNvPicPr>
            <a:picLocks noChangeAspect="1"/>
          </p:cNvPicPr>
          <p:nvPr/>
        </p:nvPicPr>
        <p:blipFill>
          <a:blip r:embed="rId2"/>
          <a:stretch>
            <a:fillRect/>
          </a:stretch>
        </p:blipFill>
        <p:spPr>
          <a:xfrm>
            <a:off x="10064905" y="488560"/>
            <a:ext cx="556308" cy="525826"/>
          </a:xfrm>
          <a:prstGeom prst="rect">
            <a:avLst/>
          </a:prstGeom>
        </p:spPr>
      </p:pic>
    </p:spTree>
    <p:extLst>
      <p:ext uri="{BB962C8B-B14F-4D97-AF65-F5344CB8AC3E}">
        <p14:creationId xmlns:p14="http://schemas.microsoft.com/office/powerpoint/2010/main" val="161322025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Table&#10;&#10;Description automatically generated">
            <a:extLst>
              <a:ext uri="{FF2B5EF4-FFF2-40B4-BE49-F238E27FC236}">
                <a16:creationId xmlns:a16="http://schemas.microsoft.com/office/drawing/2014/main" id="{C13170BB-B7D9-F738-0156-256CB2BE85C4}"/>
              </a:ext>
            </a:extLst>
          </p:cNvPr>
          <p:cNvPicPr>
            <a:picLocks noGrp="1" noChangeAspect="1"/>
          </p:cNvPicPr>
          <p:nvPr>
            <p:ph sz="quarter" idx="13"/>
          </p:nvPr>
        </p:nvPicPr>
        <p:blipFill>
          <a:blip r:embed="rId2"/>
          <a:stretch>
            <a:fillRect/>
          </a:stretch>
        </p:blipFill>
        <p:spPr>
          <a:xfrm>
            <a:off x="2055043" y="1885361"/>
            <a:ext cx="7532017" cy="3676453"/>
          </a:xfrm>
        </p:spPr>
      </p:pic>
      <p:sp>
        <p:nvSpPr>
          <p:cNvPr id="3" name="Title 2">
            <a:extLst>
              <a:ext uri="{FF2B5EF4-FFF2-40B4-BE49-F238E27FC236}">
                <a16:creationId xmlns:a16="http://schemas.microsoft.com/office/drawing/2014/main" id="{7A16BA7A-CA42-9DEA-755A-9FA4A14DE15C}"/>
              </a:ext>
            </a:extLst>
          </p:cNvPr>
          <p:cNvSpPr>
            <a:spLocks noGrp="1"/>
          </p:cNvSpPr>
          <p:nvPr>
            <p:ph type="title"/>
          </p:nvPr>
        </p:nvSpPr>
        <p:spPr>
          <a:xfrm>
            <a:off x="548640" y="488561"/>
            <a:ext cx="10687175" cy="548387"/>
          </a:xfrm>
        </p:spPr>
        <p:txBody>
          <a:bodyPr/>
          <a:lstStyle/>
          <a:p>
            <a:r>
              <a:rPr lang="en-US" sz="2800" b="1" i="0" dirty="0">
                <a:solidFill>
                  <a:srgbClr val="125798"/>
                </a:solidFill>
                <a:effectLst/>
                <a:latin typeface="Calibri" panose="020F0502020204030204" pitchFamily="34" charset="0"/>
                <a:cs typeface="Calibri" panose="020F0502020204030204" pitchFamily="34" charset="0"/>
              </a:rPr>
              <a:t>Understand Cardinality of Relationship in Power BI</a:t>
            </a:r>
            <a:br>
              <a:rPr lang="en-US" b="1" i="0" dirty="0">
                <a:solidFill>
                  <a:srgbClr val="393939"/>
                </a:solidFill>
                <a:effectLst/>
                <a:latin typeface="Graphik"/>
              </a:rPr>
            </a:br>
            <a:endParaRPr lang="en-US" dirty="0"/>
          </a:p>
        </p:txBody>
      </p:sp>
      <p:sp>
        <p:nvSpPr>
          <p:cNvPr id="4" name="Date Placeholder 3">
            <a:extLst>
              <a:ext uri="{FF2B5EF4-FFF2-40B4-BE49-F238E27FC236}">
                <a16:creationId xmlns:a16="http://schemas.microsoft.com/office/drawing/2014/main" id="{33016057-3597-B5A5-6EBE-B8201CBA9805}"/>
              </a:ext>
            </a:extLst>
          </p:cNvPr>
          <p:cNvSpPr>
            <a:spLocks noGrp="1"/>
          </p:cNvSpPr>
          <p:nvPr>
            <p:ph type="dt" sz="half" idx="14"/>
          </p:nvPr>
        </p:nvSpPr>
        <p:spPr/>
        <p:txBody>
          <a:bodyPr/>
          <a:lstStyle/>
          <a:p>
            <a:fld id="{5A648A70-83CF-4E49-9808-06D21AC6D48F}" type="datetime4">
              <a:rPr lang="en-US" smtClean="0">
                <a:solidFill>
                  <a:schemeClr val="bg2">
                    <a:lumMod val="75000"/>
                  </a:schemeClr>
                </a:solidFill>
              </a:rPr>
              <a:t>April 10, 2023</a:t>
            </a:fld>
            <a:endParaRPr lang="en-US" dirty="0">
              <a:solidFill>
                <a:schemeClr val="bg2">
                  <a:lumMod val="75000"/>
                </a:schemeClr>
              </a:solidFill>
            </a:endParaRPr>
          </a:p>
        </p:txBody>
      </p:sp>
      <p:sp>
        <p:nvSpPr>
          <p:cNvPr id="5" name="Footer Placeholder 4">
            <a:extLst>
              <a:ext uri="{FF2B5EF4-FFF2-40B4-BE49-F238E27FC236}">
                <a16:creationId xmlns:a16="http://schemas.microsoft.com/office/drawing/2014/main" id="{27985720-6C84-CCB7-A4CD-C80233DDA422}"/>
              </a:ext>
            </a:extLst>
          </p:cNvPr>
          <p:cNvSpPr>
            <a:spLocks noGrp="1"/>
          </p:cNvSpPr>
          <p:nvPr>
            <p:ph type="ftr" sz="quarter" idx="15"/>
          </p:nvPr>
        </p:nvSpPr>
        <p:spPr/>
        <p:txBody>
          <a:bodyPr/>
          <a:lstStyle/>
          <a:p>
            <a:r>
              <a:rPr lang="en-US">
                <a:solidFill>
                  <a:srgbClr val="FFFFFF">
                    <a:lumMod val="75000"/>
                  </a:srgbClr>
                </a:solidFill>
              </a:rPr>
              <a:t>© 2021 Trellance, Inc. All rights reserved.</a:t>
            </a:r>
            <a:endParaRPr lang="en-US" dirty="0">
              <a:solidFill>
                <a:srgbClr val="FFFFFF">
                  <a:lumMod val="75000"/>
                </a:srgbClr>
              </a:solidFill>
            </a:endParaRPr>
          </a:p>
        </p:txBody>
      </p:sp>
      <p:sp>
        <p:nvSpPr>
          <p:cNvPr id="6" name="Slide Number Placeholder 5">
            <a:extLst>
              <a:ext uri="{FF2B5EF4-FFF2-40B4-BE49-F238E27FC236}">
                <a16:creationId xmlns:a16="http://schemas.microsoft.com/office/drawing/2014/main" id="{DBA53211-96E4-752D-1953-3461FBC25312}"/>
              </a:ext>
            </a:extLst>
          </p:cNvPr>
          <p:cNvSpPr>
            <a:spLocks noGrp="1"/>
          </p:cNvSpPr>
          <p:nvPr>
            <p:ph type="sldNum" sz="quarter" idx="16"/>
          </p:nvPr>
        </p:nvSpPr>
        <p:spPr/>
        <p:txBody>
          <a:bodyPr/>
          <a:lstStyle/>
          <a:p>
            <a:fld id="{2533969A-88D7-D043-9145-D433A02B4603}" type="slidenum">
              <a:rPr lang="en-US" smtClean="0"/>
              <a:pPr/>
              <a:t>58</a:t>
            </a:fld>
            <a:endParaRPr lang="en-US" dirty="0"/>
          </a:p>
        </p:txBody>
      </p:sp>
      <p:pic>
        <p:nvPicPr>
          <p:cNvPr id="2" name="Picture 1" descr="Icon&#10;&#10;Description automatically generated">
            <a:extLst>
              <a:ext uri="{FF2B5EF4-FFF2-40B4-BE49-F238E27FC236}">
                <a16:creationId xmlns:a16="http://schemas.microsoft.com/office/drawing/2014/main" id="{00E9B2D1-D870-5B58-A2F3-BCC290039811}"/>
              </a:ext>
            </a:extLst>
          </p:cNvPr>
          <p:cNvPicPr>
            <a:picLocks noChangeAspect="1"/>
          </p:cNvPicPr>
          <p:nvPr/>
        </p:nvPicPr>
        <p:blipFill>
          <a:blip r:embed="rId3"/>
          <a:stretch>
            <a:fillRect/>
          </a:stretch>
        </p:blipFill>
        <p:spPr>
          <a:xfrm>
            <a:off x="10083566" y="482600"/>
            <a:ext cx="556308" cy="525826"/>
          </a:xfrm>
          <a:prstGeom prst="rect">
            <a:avLst/>
          </a:prstGeom>
        </p:spPr>
      </p:pic>
    </p:spTree>
    <p:extLst>
      <p:ext uri="{BB962C8B-B14F-4D97-AF65-F5344CB8AC3E}">
        <p14:creationId xmlns:p14="http://schemas.microsoft.com/office/powerpoint/2010/main" val="54264002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Graphical user interface, application&#10;&#10;Description automatically generated">
            <a:extLst>
              <a:ext uri="{FF2B5EF4-FFF2-40B4-BE49-F238E27FC236}">
                <a16:creationId xmlns:a16="http://schemas.microsoft.com/office/drawing/2014/main" id="{23650D52-A551-E60E-CA99-C9E3C9DC2321}"/>
              </a:ext>
            </a:extLst>
          </p:cNvPr>
          <p:cNvPicPr>
            <a:picLocks noGrp="1" noChangeAspect="1"/>
          </p:cNvPicPr>
          <p:nvPr>
            <p:ph sz="quarter" idx="13"/>
          </p:nvPr>
        </p:nvPicPr>
        <p:blipFill>
          <a:blip r:embed="rId2"/>
          <a:stretch>
            <a:fillRect/>
          </a:stretch>
        </p:blipFill>
        <p:spPr>
          <a:xfrm>
            <a:off x="2909756" y="2693761"/>
            <a:ext cx="7475216" cy="3704253"/>
          </a:xfrm>
        </p:spPr>
      </p:pic>
      <p:sp>
        <p:nvSpPr>
          <p:cNvPr id="3" name="Title 2">
            <a:extLst>
              <a:ext uri="{FF2B5EF4-FFF2-40B4-BE49-F238E27FC236}">
                <a16:creationId xmlns:a16="http://schemas.microsoft.com/office/drawing/2014/main" id="{E0FE0E3E-2D24-4AD2-EE3B-93A21D14DF23}"/>
              </a:ext>
            </a:extLst>
          </p:cNvPr>
          <p:cNvSpPr>
            <a:spLocks noGrp="1"/>
          </p:cNvSpPr>
          <p:nvPr>
            <p:ph type="title"/>
          </p:nvPr>
        </p:nvSpPr>
        <p:spPr>
          <a:xfrm>
            <a:off x="865881" y="439111"/>
            <a:ext cx="3398209" cy="538961"/>
          </a:xfrm>
        </p:spPr>
        <p:txBody>
          <a:bodyPr/>
          <a:lstStyle/>
          <a:p>
            <a:r>
              <a:rPr lang="en-US" sz="2800" dirty="0">
                <a:latin typeface="Calibri" panose="020F0502020204030204" pitchFamily="34" charset="0"/>
                <a:cs typeface="Calibri" panose="020F0502020204030204" pitchFamily="34" charset="0"/>
              </a:rPr>
              <a:t>One to One (1:1)</a:t>
            </a:r>
          </a:p>
        </p:txBody>
      </p:sp>
      <p:sp>
        <p:nvSpPr>
          <p:cNvPr id="4" name="Date Placeholder 3">
            <a:extLst>
              <a:ext uri="{FF2B5EF4-FFF2-40B4-BE49-F238E27FC236}">
                <a16:creationId xmlns:a16="http://schemas.microsoft.com/office/drawing/2014/main" id="{C92C6C57-64CC-2FC6-CEA0-9578B051F264}"/>
              </a:ext>
            </a:extLst>
          </p:cNvPr>
          <p:cNvSpPr>
            <a:spLocks noGrp="1"/>
          </p:cNvSpPr>
          <p:nvPr>
            <p:ph type="dt" sz="half" idx="14"/>
          </p:nvPr>
        </p:nvSpPr>
        <p:spPr/>
        <p:txBody>
          <a:bodyPr/>
          <a:lstStyle/>
          <a:p>
            <a:fld id="{5A648A70-83CF-4E49-9808-06D21AC6D48F}" type="datetime4">
              <a:rPr lang="en-US" smtClean="0">
                <a:solidFill>
                  <a:schemeClr val="bg2">
                    <a:lumMod val="75000"/>
                  </a:schemeClr>
                </a:solidFill>
              </a:rPr>
              <a:t>April 10, 2023</a:t>
            </a:fld>
            <a:endParaRPr lang="en-US" dirty="0">
              <a:solidFill>
                <a:schemeClr val="bg2">
                  <a:lumMod val="75000"/>
                </a:schemeClr>
              </a:solidFill>
            </a:endParaRPr>
          </a:p>
        </p:txBody>
      </p:sp>
      <p:sp>
        <p:nvSpPr>
          <p:cNvPr id="5" name="Footer Placeholder 4">
            <a:extLst>
              <a:ext uri="{FF2B5EF4-FFF2-40B4-BE49-F238E27FC236}">
                <a16:creationId xmlns:a16="http://schemas.microsoft.com/office/drawing/2014/main" id="{25E1116C-B7F5-8218-651D-AC3A5A4E2659}"/>
              </a:ext>
            </a:extLst>
          </p:cNvPr>
          <p:cNvSpPr>
            <a:spLocks noGrp="1"/>
          </p:cNvSpPr>
          <p:nvPr>
            <p:ph type="ftr" sz="quarter" idx="15"/>
          </p:nvPr>
        </p:nvSpPr>
        <p:spPr/>
        <p:txBody>
          <a:bodyPr/>
          <a:lstStyle/>
          <a:p>
            <a:r>
              <a:rPr lang="en-US">
                <a:solidFill>
                  <a:srgbClr val="FFFFFF">
                    <a:lumMod val="75000"/>
                  </a:srgbClr>
                </a:solidFill>
              </a:rPr>
              <a:t>© 2021 Trellance, Inc. All rights reserved.</a:t>
            </a:r>
            <a:endParaRPr lang="en-US" dirty="0">
              <a:solidFill>
                <a:srgbClr val="FFFFFF">
                  <a:lumMod val="75000"/>
                </a:srgbClr>
              </a:solidFill>
            </a:endParaRPr>
          </a:p>
        </p:txBody>
      </p:sp>
      <p:sp>
        <p:nvSpPr>
          <p:cNvPr id="6" name="Slide Number Placeholder 5">
            <a:extLst>
              <a:ext uri="{FF2B5EF4-FFF2-40B4-BE49-F238E27FC236}">
                <a16:creationId xmlns:a16="http://schemas.microsoft.com/office/drawing/2014/main" id="{E484E0DB-C2F7-0053-132E-2476C7F4DFCB}"/>
              </a:ext>
            </a:extLst>
          </p:cNvPr>
          <p:cNvSpPr>
            <a:spLocks noGrp="1"/>
          </p:cNvSpPr>
          <p:nvPr>
            <p:ph type="sldNum" sz="quarter" idx="16"/>
          </p:nvPr>
        </p:nvSpPr>
        <p:spPr/>
        <p:txBody>
          <a:bodyPr/>
          <a:lstStyle/>
          <a:p>
            <a:fld id="{2533969A-88D7-D043-9145-D433A02B4603}" type="slidenum">
              <a:rPr lang="en-US" smtClean="0"/>
              <a:pPr/>
              <a:t>59</a:t>
            </a:fld>
            <a:endParaRPr lang="en-US" dirty="0"/>
          </a:p>
        </p:txBody>
      </p:sp>
      <p:sp>
        <p:nvSpPr>
          <p:cNvPr id="2" name="TextBox 1">
            <a:extLst>
              <a:ext uri="{FF2B5EF4-FFF2-40B4-BE49-F238E27FC236}">
                <a16:creationId xmlns:a16="http://schemas.microsoft.com/office/drawing/2014/main" id="{27C57DC4-AFB5-9956-85A1-A46A60F4AF04}"/>
              </a:ext>
            </a:extLst>
          </p:cNvPr>
          <p:cNvSpPr txBox="1"/>
          <p:nvPr/>
        </p:nvSpPr>
        <p:spPr>
          <a:xfrm>
            <a:off x="1073020" y="1101012"/>
            <a:ext cx="9918441" cy="1200329"/>
          </a:xfrm>
          <a:prstGeom prst="rect">
            <a:avLst/>
          </a:prstGeom>
          <a:noFill/>
        </p:spPr>
        <p:txBody>
          <a:bodyPr wrap="square" rtlCol="0">
            <a:spAutoFit/>
          </a:bodyPr>
          <a:lstStyle/>
          <a:p>
            <a:r>
              <a:rPr lang="en-US" dirty="0">
                <a:solidFill>
                  <a:schemeClr val="tx2"/>
                </a:solidFill>
                <a:latin typeface="Georgia" panose="02040502050405020303" pitchFamily="18" charset="0"/>
              </a:rPr>
              <a:t>In this type of Relationship both the tables having same number of unique values and no duplicates</a:t>
            </a:r>
          </a:p>
          <a:p>
            <a:r>
              <a:rPr lang="en-US" dirty="0">
                <a:solidFill>
                  <a:schemeClr val="tx2"/>
                </a:solidFill>
                <a:latin typeface="Georgia" panose="02040502050405020303" pitchFamily="18" charset="0"/>
              </a:rPr>
              <a:t>Ex : Student details table and student location</a:t>
            </a:r>
          </a:p>
          <a:p>
            <a:r>
              <a:rPr lang="en-US" dirty="0">
                <a:solidFill>
                  <a:schemeClr val="tx2"/>
                </a:solidFill>
                <a:latin typeface="Georgia" panose="02040502050405020303" pitchFamily="18" charset="0"/>
              </a:rPr>
              <a:t>Best solution is to merge both tales when we have 1-1 Relationship in order to save memory</a:t>
            </a:r>
          </a:p>
        </p:txBody>
      </p:sp>
      <p:pic>
        <p:nvPicPr>
          <p:cNvPr id="7" name="Picture 6" descr="Icon&#10;&#10;Description automatically generated">
            <a:extLst>
              <a:ext uri="{FF2B5EF4-FFF2-40B4-BE49-F238E27FC236}">
                <a16:creationId xmlns:a16="http://schemas.microsoft.com/office/drawing/2014/main" id="{61BAE59C-B3F5-4CB2-E554-018FD118798F}"/>
              </a:ext>
            </a:extLst>
          </p:cNvPr>
          <p:cNvPicPr>
            <a:picLocks noChangeAspect="1"/>
          </p:cNvPicPr>
          <p:nvPr/>
        </p:nvPicPr>
        <p:blipFill>
          <a:blip r:embed="rId3"/>
          <a:stretch>
            <a:fillRect/>
          </a:stretch>
        </p:blipFill>
        <p:spPr>
          <a:xfrm>
            <a:off x="10435153" y="272749"/>
            <a:ext cx="556308" cy="525826"/>
          </a:xfrm>
          <a:prstGeom prst="rect">
            <a:avLst/>
          </a:prstGeom>
        </p:spPr>
      </p:pic>
    </p:spTree>
    <p:extLst>
      <p:ext uri="{BB962C8B-B14F-4D97-AF65-F5344CB8AC3E}">
        <p14:creationId xmlns:p14="http://schemas.microsoft.com/office/powerpoint/2010/main" val="27608390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721B149-7CE7-790C-2F4B-D4F32619CD05}"/>
              </a:ext>
            </a:extLst>
          </p:cNvPr>
          <p:cNvSpPr>
            <a:spLocks noGrp="1"/>
          </p:cNvSpPr>
          <p:nvPr>
            <p:ph sz="quarter" idx="13"/>
          </p:nvPr>
        </p:nvSpPr>
        <p:spPr>
          <a:xfrm>
            <a:off x="1483567" y="1194318"/>
            <a:ext cx="9825135" cy="5010539"/>
          </a:xfrm>
        </p:spPr>
        <p:txBody>
          <a:bodyPr/>
          <a:lstStyle/>
          <a:p>
            <a:pPr marL="0" indent="0">
              <a:buNone/>
            </a:pPr>
            <a:endParaRPr lang="en-US" dirty="0">
              <a:solidFill>
                <a:srgbClr val="125798"/>
              </a:solidFill>
            </a:endParaRPr>
          </a:p>
          <a:p>
            <a:pPr>
              <a:buFont typeface="Arial" panose="020B0604020202020204" pitchFamily="34" charset="0"/>
              <a:buChar char="•"/>
            </a:pPr>
            <a:r>
              <a:rPr lang="en-US" sz="2000" b="0" i="0" dirty="0">
                <a:solidFill>
                  <a:srgbClr val="4D5156"/>
                </a:solidFill>
                <a:effectLst/>
                <a:latin typeface="Georgia" panose="02040502050405020303" pitchFamily="18" charset="0"/>
                <a:cs typeface="Calibri" panose="020F0502020204030204" pitchFamily="34" charset="0"/>
              </a:rPr>
              <a:t>Power BI is an interactive data visualization software product developed by Microsoft with a primary focus on business intelligence.</a:t>
            </a:r>
            <a:endParaRPr lang="en-US" sz="2000" dirty="0">
              <a:solidFill>
                <a:srgbClr val="4D5156"/>
              </a:solidFill>
              <a:latin typeface="Georgia" panose="02040502050405020303" pitchFamily="18" charset="0"/>
              <a:cs typeface="Calibri" panose="020F0502020204030204" pitchFamily="34" charset="0"/>
            </a:endParaRPr>
          </a:p>
          <a:p>
            <a:pPr>
              <a:buFont typeface="Arial" panose="020B0604020202020204" pitchFamily="34" charset="0"/>
              <a:buChar char="•"/>
            </a:pPr>
            <a:r>
              <a:rPr lang="en-US" sz="2000" b="0" i="0" dirty="0">
                <a:solidFill>
                  <a:srgbClr val="4D5156"/>
                </a:solidFill>
                <a:effectLst/>
                <a:latin typeface="Georgia" panose="02040502050405020303" pitchFamily="18" charset="0"/>
                <a:cs typeface="Calibri" panose="020F0502020204030204" pitchFamily="34" charset="0"/>
              </a:rPr>
              <a:t>Power BI is </a:t>
            </a:r>
            <a:r>
              <a:rPr lang="en-US" sz="2000" b="1" i="0" dirty="0">
                <a:solidFill>
                  <a:srgbClr val="5F6368"/>
                </a:solidFill>
                <a:effectLst/>
                <a:latin typeface="Georgia" panose="02040502050405020303" pitchFamily="18" charset="0"/>
                <a:cs typeface="Calibri" panose="020F0502020204030204" pitchFamily="34" charset="0"/>
              </a:rPr>
              <a:t>a Data Visualization and Business Intelligence tool that</a:t>
            </a:r>
            <a:r>
              <a:rPr lang="en-US" sz="2000" b="0" i="0" dirty="0">
                <a:solidFill>
                  <a:srgbClr val="4D5156"/>
                </a:solidFill>
                <a:effectLst/>
                <a:latin typeface="Georgia" panose="02040502050405020303" pitchFamily="18" charset="0"/>
                <a:cs typeface="Calibri" panose="020F0502020204030204" pitchFamily="34" charset="0"/>
              </a:rPr>
              <a:t> converts data from different data sources to interactive dashboards and BI reports.</a:t>
            </a:r>
          </a:p>
          <a:p>
            <a:pPr>
              <a:buFont typeface="Arial" panose="020B0604020202020204" pitchFamily="34" charset="0"/>
              <a:buChar char="•"/>
            </a:pPr>
            <a:r>
              <a:rPr lang="en-US" sz="2000" b="0" i="0" dirty="0">
                <a:solidFill>
                  <a:srgbClr val="212529"/>
                </a:solidFill>
                <a:effectLst/>
                <a:latin typeface="Georgia" panose="02040502050405020303" pitchFamily="18" charset="0"/>
              </a:rPr>
              <a:t>Power BI provides a scalable platform that helps the user to connect, visualize, and share the data with other users or stakeholders to gain deeper insights into the business. </a:t>
            </a:r>
          </a:p>
          <a:p>
            <a:pPr>
              <a:buFont typeface="Arial" panose="020B0604020202020204" pitchFamily="34" charset="0"/>
              <a:buChar char="•"/>
            </a:pPr>
            <a:r>
              <a:rPr lang="en-US" sz="2000" b="0" i="0" dirty="0">
                <a:solidFill>
                  <a:srgbClr val="212529"/>
                </a:solidFill>
                <a:effectLst/>
                <a:latin typeface="Georgia" panose="02040502050405020303" pitchFamily="18" charset="0"/>
              </a:rPr>
              <a:t>It is available in both free and paid versions.</a:t>
            </a:r>
          </a:p>
          <a:p>
            <a:pPr marL="0" indent="0">
              <a:buNone/>
            </a:pPr>
            <a:r>
              <a:rPr lang="en-US" sz="2000" dirty="0">
                <a:solidFill>
                  <a:srgbClr val="212529"/>
                </a:solidFill>
                <a:latin typeface="Georgia" panose="02040502050405020303" pitchFamily="18" charset="0"/>
              </a:rPr>
              <a:t>           Free : Power BI Desktop  </a:t>
            </a:r>
          </a:p>
          <a:p>
            <a:pPr marL="0" indent="0">
              <a:buNone/>
            </a:pPr>
            <a:r>
              <a:rPr lang="en-US" sz="2000" dirty="0">
                <a:solidFill>
                  <a:srgbClr val="212529"/>
                </a:solidFill>
                <a:latin typeface="Georgia" panose="02040502050405020303" pitchFamily="18" charset="0"/>
              </a:rPr>
              <a:t>           Paid : Power BI Service (Power BI Pro , Premium) </a:t>
            </a:r>
            <a:endParaRPr lang="en-US" sz="2000" b="0" i="0" dirty="0">
              <a:solidFill>
                <a:srgbClr val="212529"/>
              </a:solidFill>
              <a:effectLst/>
              <a:latin typeface="Georgia" panose="02040502050405020303" pitchFamily="18" charset="0"/>
            </a:endParaRPr>
          </a:p>
          <a:p>
            <a:pPr>
              <a:buFont typeface="Arial" panose="020B0604020202020204" pitchFamily="34" charset="0"/>
              <a:buChar char="•"/>
            </a:pPr>
            <a:endParaRPr lang="en-US" sz="2400" b="0" i="0" dirty="0">
              <a:solidFill>
                <a:srgbClr val="4D5156"/>
              </a:solidFill>
              <a:effectLst/>
              <a:latin typeface="Calibri" panose="020F0502020204030204" pitchFamily="34" charset="0"/>
              <a:cs typeface="Calibri" panose="020F0502020204030204" pitchFamily="34" charset="0"/>
            </a:endParaRPr>
          </a:p>
          <a:p>
            <a:pPr marL="0" indent="0">
              <a:buNone/>
            </a:pPr>
            <a:endParaRPr lang="en-US" dirty="0"/>
          </a:p>
          <a:p>
            <a:pPr marL="0" indent="0">
              <a:buNone/>
            </a:pPr>
            <a:endParaRPr lang="en-US" dirty="0"/>
          </a:p>
        </p:txBody>
      </p:sp>
      <p:sp>
        <p:nvSpPr>
          <p:cNvPr id="4" name="Date Placeholder 3">
            <a:extLst>
              <a:ext uri="{FF2B5EF4-FFF2-40B4-BE49-F238E27FC236}">
                <a16:creationId xmlns:a16="http://schemas.microsoft.com/office/drawing/2014/main" id="{2FE4DA4E-8D38-5222-AC27-F655C3BCD8DE}"/>
              </a:ext>
            </a:extLst>
          </p:cNvPr>
          <p:cNvSpPr>
            <a:spLocks noGrp="1"/>
          </p:cNvSpPr>
          <p:nvPr>
            <p:ph type="dt" sz="half" idx="14"/>
          </p:nvPr>
        </p:nvSpPr>
        <p:spPr/>
        <p:txBody>
          <a:bodyPr/>
          <a:lstStyle/>
          <a:p>
            <a:fld id="{5A648A70-83CF-4E49-9808-06D21AC6D48F}" type="datetime4">
              <a:rPr lang="en-US" smtClean="0">
                <a:solidFill>
                  <a:schemeClr val="bg2">
                    <a:lumMod val="75000"/>
                  </a:schemeClr>
                </a:solidFill>
              </a:rPr>
              <a:t>April 10, 2023</a:t>
            </a:fld>
            <a:endParaRPr lang="en-US" dirty="0">
              <a:solidFill>
                <a:schemeClr val="bg2">
                  <a:lumMod val="75000"/>
                </a:schemeClr>
              </a:solidFill>
            </a:endParaRPr>
          </a:p>
        </p:txBody>
      </p:sp>
      <p:sp>
        <p:nvSpPr>
          <p:cNvPr id="5" name="Footer Placeholder 4">
            <a:extLst>
              <a:ext uri="{FF2B5EF4-FFF2-40B4-BE49-F238E27FC236}">
                <a16:creationId xmlns:a16="http://schemas.microsoft.com/office/drawing/2014/main" id="{C7DE337F-6FD0-6425-C619-8CDD863183BA}"/>
              </a:ext>
            </a:extLst>
          </p:cNvPr>
          <p:cNvSpPr>
            <a:spLocks noGrp="1"/>
          </p:cNvSpPr>
          <p:nvPr>
            <p:ph type="ftr" sz="quarter" idx="15"/>
          </p:nvPr>
        </p:nvSpPr>
        <p:spPr/>
        <p:txBody>
          <a:bodyPr/>
          <a:lstStyle/>
          <a:p>
            <a:r>
              <a:rPr lang="en-US" dirty="0">
                <a:solidFill>
                  <a:srgbClr val="FFFFFF">
                    <a:lumMod val="75000"/>
                  </a:srgbClr>
                </a:solidFill>
              </a:rPr>
              <a:t>© 2021 Trellance, Inc. All rights reserved.</a:t>
            </a:r>
          </a:p>
        </p:txBody>
      </p:sp>
      <p:sp>
        <p:nvSpPr>
          <p:cNvPr id="6" name="Slide Number Placeholder 5">
            <a:extLst>
              <a:ext uri="{FF2B5EF4-FFF2-40B4-BE49-F238E27FC236}">
                <a16:creationId xmlns:a16="http://schemas.microsoft.com/office/drawing/2014/main" id="{09ECEBAA-5C6B-438E-96EE-F0BE74ED9C8A}"/>
              </a:ext>
            </a:extLst>
          </p:cNvPr>
          <p:cNvSpPr>
            <a:spLocks noGrp="1"/>
          </p:cNvSpPr>
          <p:nvPr>
            <p:ph type="sldNum" sz="quarter" idx="16"/>
          </p:nvPr>
        </p:nvSpPr>
        <p:spPr/>
        <p:txBody>
          <a:bodyPr/>
          <a:lstStyle/>
          <a:p>
            <a:fld id="{2533969A-88D7-D043-9145-D433A02B4603}" type="slidenum">
              <a:rPr lang="en-US" smtClean="0"/>
              <a:pPr/>
              <a:t>6</a:t>
            </a:fld>
            <a:endParaRPr lang="en-US" dirty="0"/>
          </a:p>
        </p:txBody>
      </p:sp>
      <p:sp>
        <p:nvSpPr>
          <p:cNvPr id="3" name="TextBox 2">
            <a:extLst>
              <a:ext uri="{FF2B5EF4-FFF2-40B4-BE49-F238E27FC236}">
                <a16:creationId xmlns:a16="http://schemas.microsoft.com/office/drawing/2014/main" id="{71D6F954-62C7-B64C-B3E1-0867F8E27978}"/>
              </a:ext>
            </a:extLst>
          </p:cNvPr>
          <p:cNvSpPr txBox="1"/>
          <p:nvPr/>
        </p:nvSpPr>
        <p:spPr>
          <a:xfrm>
            <a:off x="951722" y="886408"/>
            <a:ext cx="4376058" cy="523220"/>
          </a:xfrm>
          <a:prstGeom prst="rect">
            <a:avLst/>
          </a:prstGeom>
          <a:noFill/>
        </p:spPr>
        <p:txBody>
          <a:bodyPr wrap="square" rtlCol="0">
            <a:spAutoFit/>
          </a:bodyPr>
          <a:lstStyle/>
          <a:p>
            <a:r>
              <a:rPr lang="en-US" sz="2800" dirty="0">
                <a:solidFill>
                  <a:srgbClr val="125798"/>
                </a:solidFill>
                <a:latin typeface="Georgia" panose="02040502050405020303" pitchFamily="18" charset="0"/>
              </a:rPr>
              <a:t>What is Power BI ?</a:t>
            </a:r>
          </a:p>
        </p:txBody>
      </p:sp>
      <p:pic>
        <p:nvPicPr>
          <p:cNvPr id="7" name="Picture 6" descr="Icon&#10;&#10;Description automatically generated">
            <a:extLst>
              <a:ext uri="{FF2B5EF4-FFF2-40B4-BE49-F238E27FC236}">
                <a16:creationId xmlns:a16="http://schemas.microsoft.com/office/drawing/2014/main" id="{0BDD9A44-5865-AE3F-CADD-DF08F7BDDF38}"/>
              </a:ext>
            </a:extLst>
          </p:cNvPr>
          <p:cNvPicPr>
            <a:picLocks noChangeAspect="1"/>
          </p:cNvPicPr>
          <p:nvPr/>
        </p:nvPicPr>
        <p:blipFill>
          <a:blip r:embed="rId2"/>
          <a:stretch>
            <a:fillRect/>
          </a:stretch>
        </p:blipFill>
        <p:spPr>
          <a:xfrm>
            <a:off x="10540766" y="272749"/>
            <a:ext cx="556308" cy="525826"/>
          </a:xfrm>
          <a:prstGeom prst="rect">
            <a:avLst/>
          </a:prstGeom>
        </p:spPr>
      </p:pic>
    </p:spTree>
    <p:extLst>
      <p:ext uri="{BB962C8B-B14F-4D97-AF65-F5344CB8AC3E}">
        <p14:creationId xmlns:p14="http://schemas.microsoft.com/office/powerpoint/2010/main" val="224164689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77997FA-8365-5B51-B25A-8D04DED1163B}"/>
              </a:ext>
            </a:extLst>
          </p:cNvPr>
          <p:cNvSpPr>
            <a:spLocks noGrp="1"/>
          </p:cNvSpPr>
          <p:nvPr>
            <p:ph sz="quarter" idx="13"/>
          </p:nvPr>
        </p:nvSpPr>
        <p:spPr>
          <a:xfrm>
            <a:off x="1287624" y="1324947"/>
            <a:ext cx="9948191" cy="2416629"/>
          </a:xfrm>
        </p:spPr>
        <p:txBody>
          <a:bodyPr/>
          <a:lstStyle/>
          <a:p>
            <a:r>
              <a:rPr lang="en-US" sz="2400" dirty="0">
                <a:solidFill>
                  <a:schemeClr val="tx2"/>
                </a:solidFill>
                <a:latin typeface="Georgia" panose="02040502050405020303" pitchFamily="18" charset="0"/>
              </a:rPr>
              <a:t>Most common type of relationship used in Power BI</a:t>
            </a:r>
          </a:p>
          <a:p>
            <a:r>
              <a:rPr lang="en-US" sz="2400" dirty="0">
                <a:solidFill>
                  <a:schemeClr val="tx2"/>
                </a:solidFill>
                <a:latin typeface="Georgia" panose="02040502050405020303" pitchFamily="18" charset="0"/>
              </a:rPr>
              <a:t>In one table having unique values another table having duplicate values with reference to first table (Like PK and FK)</a:t>
            </a:r>
          </a:p>
          <a:p>
            <a:endParaRPr lang="en-US" dirty="0"/>
          </a:p>
        </p:txBody>
      </p:sp>
      <p:sp>
        <p:nvSpPr>
          <p:cNvPr id="3" name="Title 2">
            <a:extLst>
              <a:ext uri="{FF2B5EF4-FFF2-40B4-BE49-F238E27FC236}">
                <a16:creationId xmlns:a16="http://schemas.microsoft.com/office/drawing/2014/main" id="{5D824801-2C17-6E41-017D-09709A7E2DFE}"/>
              </a:ext>
            </a:extLst>
          </p:cNvPr>
          <p:cNvSpPr>
            <a:spLocks noGrp="1"/>
          </p:cNvSpPr>
          <p:nvPr>
            <p:ph type="title"/>
          </p:nvPr>
        </p:nvSpPr>
        <p:spPr>
          <a:xfrm>
            <a:off x="548640" y="488561"/>
            <a:ext cx="8791303" cy="565798"/>
          </a:xfrm>
        </p:spPr>
        <p:txBody>
          <a:bodyPr/>
          <a:lstStyle/>
          <a:p>
            <a:r>
              <a:rPr lang="en-US" dirty="0">
                <a:latin typeface="Georgia" panose="02040502050405020303" pitchFamily="18" charset="0"/>
              </a:rPr>
              <a:t>One to Many (1: *) or Many to One (* : 1)</a:t>
            </a:r>
          </a:p>
        </p:txBody>
      </p:sp>
      <p:sp>
        <p:nvSpPr>
          <p:cNvPr id="4" name="Date Placeholder 3">
            <a:extLst>
              <a:ext uri="{FF2B5EF4-FFF2-40B4-BE49-F238E27FC236}">
                <a16:creationId xmlns:a16="http://schemas.microsoft.com/office/drawing/2014/main" id="{E17E8A0D-B825-761B-2451-0DA954A7280F}"/>
              </a:ext>
            </a:extLst>
          </p:cNvPr>
          <p:cNvSpPr>
            <a:spLocks noGrp="1"/>
          </p:cNvSpPr>
          <p:nvPr>
            <p:ph type="dt" sz="half" idx="14"/>
          </p:nvPr>
        </p:nvSpPr>
        <p:spPr/>
        <p:txBody>
          <a:bodyPr/>
          <a:lstStyle/>
          <a:p>
            <a:fld id="{5A648A70-83CF-4E49-9808-06D21AC6D48F}" type="datetime4">
              <a:rPr lang="en-US" smtClean="0">
                <a:solidFill>
                  <a:schemeClr val="bg2">
                    <a:lumMod val="75000"/>
                  </a:schemeClr>
                </a:solidFill>
              </a:rPr>
              <a:t>April 10, 2023</a:t>
            </a:fld>
            <a:endParaRPr lang="en-US" dirty="0">
              <a:solidFill>
                <a:schemeClr val="bg2">
                  <a:lumMod val="75000"/>
                </a:schemeClr>
              </a:solidFill>
            </a:endParaRPr>
          </a:p>
        </p:txBody>
      </p:sp>
      <p:sp>
        <p:nvSpPr>
          <p:cNvPr id="5" name="Footer Placeholder 4">
            <a:extLst>
              <a:ext uri="{FF2B5EF4-FFF2-40B4-BE49-F238E27FC236}">
                <a16:creationId xmlns:a16="http://schemas.microsoft.com/office/drawing/2014/main" id="{6AAFCA95-84D1-8C91-D79D-1AF8E3B0C136}"/>
              </a:ext>
            </a:extLst>
          </p:cNvPr>
          <p:cNvSpPr>
            <a:spLocks noGrp="1"/>
          </p:cNvSpPr>
          <p:nvPr>
            <p:ph type="ftr" sz="quarter" idx="15"/>
          </p:nvPr>
        </p:nvSpPr>
        <p:spPr/>
        <p:txBody>
          <a:bodyPr/>
          <a:lstStyle/>
          <a:p>
            <a:r>
              <a:rPr lang="en-US">
                <a:solidFill>
                  <a:srgbClr val="FFFFFF">
                    <a:lumMod val="75000"/>
                  </a:srgbClr>
                </a:solidFill>
              </a:rPr>
              <a:t>© 2021 Trellance, Inc. All rights reserved.</a:t>
            </a:r>
            <a:endParaRPr lang="en-US" dirty="0">
              <a:solidFill>
                <a:srgbClr val="FFFFFF">
                  <a:lumMod val="75000"/>
                </a:srgbClr>
              </a:solidFill>
            </a:endParaRPr>
          </a:p>
        </p:txBody>
      </p:sp>
      <p:sp>
        <p:nvSpPr>
          <p:cNvPr id="6" name="Slide Number Placeholder 5">
            <a:extLst>
              <a:ext uri="{FF2B5EF4-FFF2-40B4-BE49-F238E27FC236}">
                <a16:creationId xmlns:a16="http://schemas.microsoft.com/office/drawing/2014/main" id="{11198797-DE3E-C29C-9DD1-B604F3A6A658}"/>
              </a:ext>
            </a:extLst>
          </p:cNvPr>
          <p:cNvSpPr>
            <a:spLocks noGrp="1"/>
          </p:cNvSpPr>
          <p:nvPr>
            <p:ph type="sldNum" sz="quarter" idx="16"/>
          </p:nvPr>
        </p:nvSpPr>
        <p:spPr/>
        <p:txBody>
          <a:bodyPr/>
          <a:lstStyle/>
          <a:p>
            <a:fld id="{2533969A-88D7-D043-9145-D433A02B4603}" type="slidenum">
              <a:rPr lang="en-US" smtClean="0"/>
              <a:pPr/>
              <a:t>60</a:t>
            </a:fld>
            <a:endParaRPr lang="en-US" dirty="0"/>
          </a:p>
        </p:txBody>
      </p:sp>
      <p:pic>
        <p:nvPicPr>
          <p:cNvPr id="7" name="Picture 6" descr="Icon&#10;&#10;Description automatically generated">
            <a:extLst>
              <a:ext uri="{FF2B5EF4-FFF2-40B4-BE49-F238E27FC236}">
                <a16:creationId xmlns:a16="http://schemas.microsoft.com/office/drawing/2014/main" id="{2F6B555B-A409-5502-7448-745C988C8662}"/>
              </a:ext>
            </a:extLst>
          </p:cNvPr>
          <p:cNvPicPr>
            <a:picLocks noChangeAspect="1"/>
          </p:cNvPicPr>
          <p:nvPr/>
        </p:nvPicPr>
        <p:blipFill>
          <a:blip r:embed="rId3"/>
          <a:stretch>
            <a:fillRect/>
          </a:stretch>
        </p:blipFill>
        <p:spPr>
          <a:xfrm>
            <a:off x="10326161" y="488561"/>
            <a:ext cx="556308" cy="525826"/>
          </a:xfrm>
          <a:prstGeom prst="rect">
            <a:avLst/>
          </a:prstGeom>
        </p:spPr>
      </p:pic>
    </p:spTree>
    <p:extLst>
      <p:ext uri="{BB962C8B-B14F-4D97-AF65-F5344CB8AC3E}">
        <p14:creationId xmlns:p14="http://schemas.microsoft.com/office/powerpoint/2010/main" val="80080352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Graphical user interface&#10;&#10;Description automatically generated">
            <a:extLst>
              <a:ext uri="{FF2B5EF4-FFF2-40B4-BE49-F238E27FC236}">
                <a16:creationId xmlns:a16="http://schemas.microsoft.com/office/drawing/2014/main" id="{443E9642-4400-3D02-F3C0-419480087F82}"/>
              </a:ext>
            </a:extLst>
          </p:cNvPr>
          <p:cNvPicPr>
            <a:picLocks noGrp="1" noChangeAspect="1"/>
          </p:cNvPicPr>
          <p:nvPr>
            <p:ph sz="quarter" idx="13"/>
          </p:nvPr>
        </p:nvPicPr>
        <p:blipFill>
          <a:blip r:embed="rId2"/>
          <a:stretch>
            <a:fillRect/>
          </a:stretch>
        </p:blipFill>
        <p:spPr>
          <a:xfrm>
            <a:off x="961534" y="1391081"/>
            <a:ext cx="9549353" cy="4717189"/>
          </a:xfrm>
        </p:spPr>
      </p:pic>
      <p:sp>
        <p:nvSpPr>
          <p:cNvPr id="3" name="Title 2">
            <a:extLst>
              <a:ext uri="{FF2B5EF4-FFF2-40B4-BE49-F238E27FC236}">
                <a16:creationId xmlns:a16="http://schemas.microsoft.com/office/drawing/2014/main" id="{048C7973-B331-F5C5-CDCA-D8787DC9AA0A}"/>
              </a:ext>
            </a:extLst>
          </p:cNvPr>
          <p:cNvSpPr>
            <a:spLocks noGrp="1"/>
          </p:cNvSpPr>
          <p:nvPr>
            <p:ph type="title"/>
          </p:nvPr>
        </p:nvSpPr>
        <p:spPr>
          <a:xfrm>
            <a:off x="548640" y="488562"/>
            <a:ext cx="10687175" cy="365126"/>
          </a:xfrm>
        </p:spPr>
        <p:txBody>
          <a:bodyPr/>
          <a:lstStyle/>
          <a:p>
            <a:r>
              <a:rPr lang="en-US" sz="2800" dirty="0">
                <a:latin typeface="Georgia" panose="02040502050405020303" pitchFamily="18" charset="0"/>
                <a:cs typeface="Calibri" panose="020F0502020204030204" pitchFamily="34" charset="0"/>
              </a:rPr>
              <a:t>Many to One (*:1)</a:t>
            </a:r>
          </a:p>
        </p:txBody>
      </p:sp>
      <p:sp>
        <p:nvSpPr>
          <p:cNvPr id="4" name="Date Placeholder 3">
            <a:extLst>
              <a:ext uri="{FF2B5EF4-FFF2-40B4-BE49-F238E27FC236}">
                <a16:creationId xmlns:a16="http://schemas.microsoft.com/office/drawing/2014/main" id="{02F7483D-DD6D-4D10-04C5-A644E9D3AD13}"/>
              </a:ext>
            </a:extLst>
          </p:cNvPr>
          <p:cNvSpPr>
            <a:spLocks noGrp="1"/>
          </p:cNvSpPr>
          <p:nvPr>
            <p:ph type="dt" sz="half" idx="14"/>
          </p:nvPr>
        </p:nvSpPr>
        <p:spPr/>
        <p:txBody>
          <a:bodyPr/>
          <a:lstStyle/>
          <a:p>
            <a:fld id="{5A648A70-83CF-4E49-9808-06D21AC6D48F}" type="datetime4">
              <a:rPr lang="en-US" smtClean="0">
                <a:solidFill>
                  <a:schemeClr val="bg2">
                    <a:lumMod val="75000"/>
                  </a:schemeClr>
                </a:solidFill>
              </a:rPr>
              <a:t>April 10, 2023</a:t>
            </a:fld>
            <a:endParaRPr lang="en-US" dirty="0">
              <a:solidFill>
                <a:schemeClr val="bg2">
                  <a:lumMod val="75000"/>
                </a:schemeClr>
              </a:solidFill>
            </a:endParaRPr>
          </a:p>
        </p:txBody>
      </p:sp>
      <p:sp>
        <p:nvSpPr>
          <p:cNvPr id="5" name="Footer Placeholder 4">
            <a:extLst>
              <a:ext uri="{FF2B5EF4-FFF2-40B4-BE49-F238E27FC236}">
                <a16:creationId xmlns:a16="http://schemas.microsoft.com/office/drawing/2014/main" id="{E86DCC08-0791-70D8-7D52-637FA9C67C72}"/>
              </a:ext>
            </a:extLst>
          </p:cNvPr>
          <p:cNvSpPr>
            <a:spLocks noGrp="1"/>
          </p:cNvSpPr>
          <p:nvPr>
            <p:ph type="ftr" sz="quarter" idx="15"/>
          </p:nvPr>
        </p:nvSpPr>
        <p:spPr/>
        <p:txBody>
          <a:bodyPr/>
          <a:lstStyle/>
          <a:p>
            <a:r>
              <a:rPr lang="en-US">
                <a:solidFill>
                  <a:srgbClr val="FFFFFF">
                    <a:lumMod val="75000"/>
                  </a:srgbClr>
                </a:solidFill>
              </a:rPr>
              <a:t>© 2021 Trellance, Inc. All rights reserved.</a:t>
            </a:r>
            <a:endParaRPr lang="en-US" dirty="0">
              <a:solidFill>
                <a:srgbClr val="FFFFFF">
                  <a:lumMod val="75000"/>
                </a:srgbClr>
              </a:solidFill>
            </a:endParaRPr>
          </a:p>
        </p:txBody>
      </p:sp>
      <p:sp>
        <p:nvSpPr>
          <p:cNvPr id="6" name="Slide Number Placeholder 5">
            <a:extLst>
              <a:ext uri="{FF2B5EF4-FFF2-40B4-BE49-F238E27FC236}">
                <a16:creationId xmlns:a16="http://schemas.microsoft.com/office/drawing/2014/main" id="{8CEEAE6F-EBAD-BF40-F716-F85B08B43D1D}"/>
              </a:ext>
            </a:extLst>
          </p:cNvPr>
          <p:cNvSpPr>
            <a:spLocks noGrp="1"/>
          </p:cNvSpPr>
          <p:nvPr>
            <p:ph type="sldNum" sz="quarter" idx="16"/>
          </p:nvPr>
        </p:nvSpPr>
        <p:spPr/>
        <p:txBody>
          <a:bodyPr/>
          <a:lstStyle/>
          <a:p>
            <a:fld id="{2533969A-88D7-D043-9145-D433A02B4603}" type="slidenum">
              <a:rPr lang="en-US" smtClean="0"/>
              <a:pPr/>
              <a:t>61</a:t>
            </a:fld>
            <a:endParaRPr lang="en-US" dirty="0"/>
          </a:p>
        </p:txBody>
      </p:sp>
      <p:pic>
        <p:nvPicPr>
          <p:cNvPr id="2" name="Picture 1" descr="Icon&#10;&#10;Description automatically generated">
            <a:extLst>
              <a:ext uri="{FF2B5EF4-FFF2-40B4-BE49-F238E27FC236}">
                <a16:creationId xmlns:a16="http://schemas.microsoft.com/office/drawing/2014/main" id="{687690F2-CDD4-E75E-54BF-CE1121441B56}"/>
              </a:ext>
            </a:extLst>
          </p:cNvPr>
          <p:cNvPicPr>
            <a:picLocks noChangeAspect="1"/>
          </p:cNvPicPr>
          <p:nvPr/>
        </p:nvPicPr>
        <p:blipFill>
          <a:blip r:embed="rId3"/>
          <a:stretch>
            <a:fillRect/>
          </a:stretch>
        </p:blipFill>
        <p:spPr>
          <a:xfrm>
            <a:off x="10083566" y="313442"/>
            <a:ext cx="556308" cy="525826"/>
          </a:xfrm>
          <a:prstGeom prst="rect">
            <a:avLst/>
          </a:prstGeom>
        </p:spPr>
      </p:pic>
    </p:spTree>
    <p:extLst>
      <p:ext uri="{BB962C8B-B14F-4D97-AF65-F5344CB8AC3E}">
        <p14:creationId xmlns:p14="http://schemas.microsoft.com/office/powerpoint/2010/main" val="187091189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Graphical user interface, application&#10;&#10;Description automatically generated">
            <a:extLst>
              <a:ext uri="{FF2B5EF4-FFF2-40B4-BE49-F238E27FC236}">
                <a16:creationId xmlns:a16="http://schemas.microsoft.com/office/drawing/2014/main" id="{4E5EDC82-A15C-E877-A359-67A3D5188126}"/>
              </a:ext>
            </a:extLst>
          </p:cNvPr>
          <p:cNvPicPr>
            <a:picLocks noGrp="1" noChangeAspect="1"/>
          </p:cNvPicPr>
          <p:nvPr>
            <p:ph sz="quarter" idx="13"/>
          </p:nvPr>
        </p:nvPicPr>
        <p:blipFill>
          <a:blip r:embed="rId2"/>
          <a:stretch>
            <a:fillRect/>
          </a:stretch>
        </p:blipFill>
        <p:spPr>
          <a:xfrm>
            <a:off x="1178351" y="1348033"/>
            <a:ext cx="9521071" cy="4851155"/>
          </a:xfrm>
        </p:spPr>
      </p:pic>
      <p:sp>
        <p:nvSpPr>
          <p:cNvPr id="3" name="Title 2">
            <a:extLst>
              <a:ext uri="{FF2B5EF4-FFF2-40B4-BE49-F238E27FC236}">
                <a16:creationId xmlns:a16="http://schemas.microsoft.com/office/drawing/2014/main" id="{C26C873E-5344-1462-E6FB-F94C95ECF5FF}"/>
              </a:ext>
            </a:extLst>
          </p:cNvPr>
          <p:cNvSpPr>
            <a:spLocks noGrp="1"/>
          </p:cNvSpPr>
          <p:nvPr>
            <p:ph type="title"/>
          </p:nvPr>
        </p:nvSpPr>
        <p:spPr>
          <a:xfrm>
            <a:off x="548640" y="488561"/>
            <a:ext cx="10687175" cy="491827"/>
          </a:xfrm>
        </p:spPr>
        <p:txBody>
          <a:bodyPr/>
          <a:lstStyle/>
          <a:p>
            <a:r>
              <a:rPr lang="en-US" sz="2800" dirty="0">
                <a:latin typeface="Georgia" panose="02040502050405020303" pitchFamily="18" charset="0"/>
                <a:cs typeface="Calibri" panose="020F0502020204030204" pitchFamily="34" charset="0"/>
              </a:rPr>
              <a:t>One to Many (1:*)</a:t>
            </a:r>
          </a:p>
        </p:txBody>
      </p:sp>
      <p:sp>
        <p:nvSpPr>
          <p:cNvPr id="4" name="Date Placeholder 3">
            <a:extLst>
              <a:ext uri="{FF2B5EF4-FFF2-40B4-BE49-F238E27FC236}">
                <a16:creationId xmlns:a16="http://schemas.microsoft.com/office/drawing/2014/main" id="{6765732C-0AF1-601C-0EF9-4E2A0AC505DE}"/>
              </a:ext>
            </a:extLst>
          </p:cNvPr>
          <p:cNvSpPr>
            <a:spLocks noGrp="1"/>
          </p:cNvSpPr>
          <p:nvPr>
            <p:ph type="dt" sz="half" idx="14"/>
          </p:nvPr>
        </p:nvSpPr>
        <p:spPr/>
        <p:txBody>
          <a:bodyPr/>
          <a:lstStyle/>
          <a:p>
            <a:fld id="{5A648A70-83CF-4E49-9808-06D21AC6D48F}" type="datetime4">
              <a:rPr lang="en-US" smtClean="0">
                <a:solidFill>
                  <a:schemeClr val="bg2">
                    <a:lumMod val="75000"/>
                  </a:schemeClr>
                </a:solidFill>
              </a:rPr>
              <a:t>April 10, 2023</a:t>
            </a:fld>
            <a:endParaRPr lang="en-US" dirty="0">
              <a:solidFill>
                <a:schemeClr val="bg2">
                  <a:lumMod val="75000"/>
                </a:schemeClr>
              </a:solidFill>
            </a:endParaRPr>
          </a:p>
        </p:txBody>
      </p:sp>
      <p:sp>
        <p:nvSpPr>
          <p:cNvPr id="5" name="Footer Placeholder 4">
            <a:extLst>
              <a:ext uri="{FF2B5EF4-FFF2-40B4-BE49-F238E27FC236}">
                <a16:creationId xmlns:a16="http://schemas.microsoft.com/office/drawing/2014/main" id="{EC917440-AE41-8CB4-A3F9-8F81A8BD3A2B}"/>
              </a:ext>
            </a:extLst>
          </p:cNvPr>
          <p:cNvSpPr>
            <a:spLocks noGrp="1"/>
          </p:cNvSpPr>
          <p:nvPr>
            <p:ph type="ftr" sz="quarter" idx="15"/>
          </p:nvPr>
        </p:nvSpPr>
        <p:spPr/>
        <p:txBody>
          <a:bodyPr/>
          <a:lstStyle/>
          <a:p>
            <a:r>
              <a:rPr lang="en-US">
                <a:solidFill>
                  <a:srgbClr val="FFFFFF">
                    <a:lumMod val="75000"/>
                  </a:srgbClr>
                </a:solidFill>
              </a:rPr>
              <a:t>© 2021 Trellance, Inc. All rights reserved.</a:t>
            </a:r>
            <a:endParaRPr lang="en-US" dirty="0">
              <a:solidFill>
                <a:srgbClr val="FFFFFF">
                  <a:lumMod val="75000"/>
                </a:srgbClr>
              </a:solidFill>
            </a:endParaRPr>
          </a:p>
        </p:txBody>
      </p:sp>
      <p:sp>
        <p:nvSpPr>
          <p:cNvPr id="6" name="Slide Number Placeholder 5">
            <a:extLst>
              <a:ext uri="{FF2B5EF4-FFF2-40B4-BE49-F238E27FC236}">
                <a16:creationId xmlns:a16="http://schemas.microsoft.com/office/drawing/2014/main" id="{40B4AE01-B768-13A6-DCB3-9480F16E9A52}"/>
              </a:ext>
            </a:extLst>
          </p:cNvPr>
          <p:cNvSpPr>
            <a:spLocks noGrp="1"/>
          </p:cNvSpPr>
          <p:nvPr>
            <p:ph type="sldNum" sz="quarter" idx="16"/>
          </p:nvPr>
        </p:nvSpPr>
        <p:spPr/>
        <p:txBody>
          <a:bodyPr/>
          <a:lstStyle/>
          <a:p>
            <a:fld id="{2533969A-88D7-D043-9145-D433A02B4603}" type="slidenum">
              <a:rPr lang="en-US" smtClean="0"/>
              <a:pPr/>
              <a:t>62</a:t>
            </a:fld>
            <a:endParaRPr lang="en-US" dirty="0"/>
          </a:p>
        </p:txBody>
      </p:sp>
      <p:pic>
        <p:nvPicPr>
          <p:cNvPr id="2" name="Picture 1" descr="Icon&#10;&#10;Description automatically generated">
            <a:extLst>
              <a:ext uri="{FF2B5EF4-FFF2-40B4-BE49-F238E27FC236}">
                <a16:creationId xmlns:a16="http://schemas.microsoft.com/office/drawing/2014/main" id="{B16C62B7-270A-B202-0C80-A644FE9D22AF}"/>
              </a:ext>
            </a:extLst>
          </p:cNvPr>
          <p:cNvPicPr>
            <a:picLocks noChangeAspect="1"/>
          </p:cNvPicPr>
          <p:nvPr/>
        </p:nvPicPr>
        <p:blipFill>
          <a:blip r:embed="rId3"/>
          <a:stretch>
            <a:fillRect/>
          </a:stretch>
        </p:blipFill>
        <p:spPr>
          <a:xfrm>
            <a:off x="10143114" y="375472"/>
            <a:ext cx="556308" cy="525826"/>
          </a:xfrm>
          <a:prstGeom prst="rect">
            <a:avLst/>
          </a:prstGeom>
        </p:spPr>
      </p:pic>
    </p:spTree>
    <p:extLst>
      <p:ext uri="{BB962C8B-B14F-4D97-AF65-F5344CB8AC3E}">
        <p14:creationId xmlns:p14="http://schemas.microsoft.com/office/powerpoint/2010/main" val="97842189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639B319-C01F-37BF-E4A0-39D67D9FD1D8}"/>
              </a:ext>
            </a:extLst>
          </p:cNvPr>
          <p:cNvSpPr>
            <a:spLocks noGrp="1"/>
          </p:cNvSpPr>
          <p:nvPr>
            <p:ph type="title"/>
          </p:nvPr>
        </p:nvSpPr>
        <p:spPr>
          <a:xfrm>
            <a:off x="548641" y="488561"/>
            <a:ext cx="3659466" cy="557814"/>
          </a:xfrm>
        </p:spPr>
        <p:txBody>
          <a:bodyPr/>
          <a:lstStyle/>
          <a:p>
            <a:r>
              <a:rPr lang="en-US" sz="2800" dirty="0">
                <a:latin typeface="Calibri" panose="020F0502020204030204" pitchFamily="34" charset="0"/>
                <a:cs typeface="Calibri" panose="020F0502020204030204" pitchFamily="34" charset="0"/>
              </a:rPr>
              <a:t>Many to Many (*:*)</a:t>
            </a:r>
          </a:p>
        </p:txBody>
      </p:sp>
      <p:sp>
        <p:nvSpPr>
          <p:cNvPr id="4" name="Date Placeholder 3">
            <a:extLst>
              <a:ext uri="{FF2B5EF4-FFF2-40B4-BE49-F238E27FC236}">
                <a16:creationId xmlns:a16="http://schemas.microsoft.com/office/drawing/2014/main" id="{B7D01316-92B0-CE91-7CD8-797B809A4B23}"/>
              </a:ext>
            </a:extLst>
          </p:cNvPr>
          <p:cNvSpPr>
            <a:spLocks noGrp="1"/>
          </p:cNvSpPr>
          <p:nvPr>
            <p:ph type="dt" sz="half" idx="14"/>
          </p:nvPr>
        </p:nvSpPr>
        <p:spPr/>
        <p:txBody>
          <a:bodyPr/>
          <a:lstStyle/>
          <a:p>
            <a:fld id="{5A648A70-83CF-4E49-9808-06D21AC6D48F}" type="datetime4">
              <a:rPr lang="en-US" smtClean="0">
                <a:solidFill>
                  <a:schemeClr val="bg2">
                    <a:lumMod val="75000"/>
                  </a:schemeClr>
                </a:solidFill>
              </a:rPr>
              <a:t>April 10, 2023</a:t>
            </a:fld>
            <a:endParaRPr lang="en-US" dirty="0">
              <a:solidFill>
                <a:schemeClr val="bg2">
                  <a:lumMod val="75000"/>
                </a:schemeClr>
              </a:solidFill>
            </a:endParaRPr>
          </a:p>
        </p:txBody>
      </p:sp>
      <p:sp>
        <p:nvSpPr>
          <p:cNvPr id="5" name="Footer Placeholder 4">
            <a:extLst>
              <a:ext uri="{FF2B5EF4-FFF2-40B4-BE49-F238E27FC236}">
                <a16:creationId xmlns:a16="http://schemas.microsoft.com/office/drawing/2014/main" id="{2FDE8A59-0661-B13F-1D08-F8AEE9D58036}"/>
              </a:ext>
            </a:extLst>
          </p:cNvPr>
          <p:cNvSpPr>
            <a:spLocks noGrp="1"/>
          </p:cNvSpPr>
          <p:nvPr>
            <p:ph type="ftr" sz="quarter" idx="15"/>
          </p:nvPr>
        </p:nvSpPr>
        <p:spPr/>
        <p:txBody>
          <a:bodyPr/>
          <a:lstStyle/>
          <a:p>
            <a:r>
              <a:rPr lang="en-US">
                <a:solidFill>
                  <a:srgbClr val="FFFFFF">
                    <a:lumMod val="75000"/>
                  </a:srgbClr>
                </a:solidFill>
              </a:rPr>
              <a:t>© 2021 Trellance, Inc. All rights reserved.</a:t>
            </a:r>
            <a:endParaRPr lang="en-US" dirty="0">
              <a:solidFill>
                <a:srgbClr val="FFFFFF">
                  <a:lumMod val="75000"/>
                </a:srgbClr>
              </a:solidFill>
            </a:endParaRPr>
          </a:p>
        </p:txBody>
      </p:sp>
      <p:sp>
        <p:nvSpPr>
          <p:cNvPr id="6" name="Slide Number Placeholder 5">
            <a:extLst>
              <a:ext uri="{FF2B5EF4-FFF2-40B4-BE49-F238E27FC236}">
                <a16:creationId xmlns:a16="http://schemas.microsoft.com/office/drawing/2014/main" id="{544DA610-1B21-90A7-B62A-7B40486EF87E}"/>
              </a:ext>
            </a:extLst>
          </p:cNvPr>
          <p:cNvSpPr>
            <a:spLocks noGrp="1"/>
          </p:cNvSpPr>
          <p:nvPr>
            <p:ph type="sldNum" sz="quarter" idx="16"/>
          </p:nvPr>
        </p:nvSpPr>
        <p:spPr/>
        <p:txBody>
          <a:bodyPr/>
          <a:lstStyle/>
          <a:p>
            <a:fld id="{2533969A-88D7-D043-9145-D433A02B4603}" type="slidenum">
              <a:rPr lang="en-US" smtClean="0"/>
              <a:pPr/>
              <a:t>63</a:t>
            </a:fld>
            <a:endParaRPr lang="en-US" dirty="0"/>
          </a:p>
        </p:txBody>
      </p:sp>
      <p:pic>
        <p:nvPicPr>
          <p:cNvPr id="12" name="Content Placeholder 11" descr="Graphical user interface, application&#10;&#10;Description automatically generated">
            <a:extLst>
              <a:ext uri="{FF2B5EF4-FFF2-40B4-BE49-F238E27FC236}">
                <a16:creationId xmlns:a16="http://schemas.microsoft.com/office/drawing/2014/main" id="{6AF031B0-B242-73B9-3865-93F26F26DE37}"/>
              </a:ext>
            </a:extLst>
          </p:cNvPr>
          <p:cNvPicPr>
            <a:picLocks noGrp="1" noChangeAspect="1"/>
          </p:cNvPicPr>
          <p:nvPr>
            <p:ph sz="quarter" idx="13"/>
          </p:nvPr>
        </p:nvPicPr>
        <p:blipFill>
          <a:blip r:embed="rId3"/>
          <a:stretch>
            <a:fillRect/>
          </a:stretch>
        </p:blipFill>
        <p:spPr>
          <a:xfrm>
            <a:off x="895546" y="1536569"/>
            <a:ext cx="9813303" cy="4440025"/>
          </a:xfrm>
        </p:spPr>
      </p:pic>
      <p:pic>
        <p:nvPicPr>
          <p:cNvPr id="2" name="Picture 1" descr="Icon&#10;&#10;Description automatically generated">
            <a:extLst>
              <a:ext uri="{FF2B5EF4-FFF2-40B4-BE49-F238E27FC236}">
                <a16:creationId xmlns:a16="http://schemas.microsoft.com/office/drawing/2014/main" id="{A1E3197D-DDBF-C9CB-38D6-0BA589F3A5B5}"/>
              </a:ext>
            </a:extLst>
          </p:cNvPr>
          <p:cNvPicPr>
            <a:picLocks noChangeAspect="1"/>
          </p:cNvPicPr>
          <p:nvPr/>
        </p:nvPicPr>
        <p:blipFill>
          <a:blip r:embed="rId4"/>
          <a:stretch>
            <a:fillRect/>
          </a:stretch>
        </p:blipFill>
        <p:spPr>
          <a:xfrm>
            <a:off x="10288839" y="355580"/>
            <a:ext cx="556308" cy="525826"/>
          </a:xfrm>
          <a:prstGeom prst="rect">
            <a:avLst/>
          </a:prstGeom>
        </p:spPr>
      </p:pic>
    </p:spTree>
    <p:extLst>
      <p:ext uri="{BB962C8B-B14F-4D97-AF65-F5344CB8AC3E}">
        <p14:creationId xmlns:p14="http://schemas.microsoft.com/office/powerpoint/2010/main" val="296910049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A7A5228-B223-A7E3-F7C5-E6820E726ED5}"/>
              </a:ext>
            </a:extLst>
          </p:cNvPr>
          <p:cNvSpPr>
            <a:spLocks noGrp="1"/>
          </p:cNvSpPr>
          <p:nvPr>
            <p:ph sz="quarter" idx="13"/>
          </p:nvPr>
        </p:nvSpPr>
        <p:spPr>
          <a:xfrm>
            <a:off x="849086" y="1558212"/>
            <a:ext cx="10386729" cy="4641420"/>
          </a:xfrm>
        </p:spPr>
        <p:txBody>
          <a:bodyPr/>
          <a:lstStyle/>
          <a:p>
            <a:r>
              <a:rPr lang="en-US" sz="2000" dirty="0">
                <a:latin typeface="Georgia" panose="02040502050405020303" pitchFamily="18" charset="0"/>
              </a:rPr>
              <a:t>Many-to-Many when it determines neither table contains unique values for the relationship columns.</a:t>
            </a:r>
          </a:p>
          <a:p>
            <a:r>
              <a:rPr lang="en-US" sz="2000" dirty="0">
                <a:latin typeface="Georgia" panose="02040502050405020303" pitchFamily="18" charset="0"/>
              </a:rPr>
              <a:t>We can handle these kind of scenarios by using Bridge Table</a:t>
            </a:r>
          </a:p>
        </p:txBody>
      </p:sp>
      <p:sp>
        <p:nvSpPr>
          <p:cNvPr id="3" name="Title 2">
            <a:extLst>
              <a:ext uri="{FF2B5EF4-FFF2-40B4-BE49-F238E27FC236}">
                <a16:creationId xmlns:a16="http://schemas.microsoft.com/office/drawing/2014/main" id="{A55F2F15-1963-A477-E494-CA8CB9F2712B}"/>
              </a:ext>
            </a:extLst>
          </p:cNvPr>
          <p:cNvSpPr>
            <a:spLocks noGrp="1"/>
          </p:cNvSpPr>
          <p:nvPr>
            <p:ph type="title"/>
          </p:nvPr>
        </p:nvSpPr>
        <p:spPr>
          <a:xfrm>
            <a:off x="548640" y="488561"/>
            <a:ext cx="10687175" cy="463161"/>
          </a:xfrm>
        </p:spPr>
        <p:txBody>
          <a:bodyPr/>
          <a:lstStyle/>
          <a:p>
            <a:r>
              <a:rPr lang="en-US" sz="2800" dirty="0">
                <a:latin typeface="Georgia" panose="02040502050405020303" pitchFamily="18" charset="0"/>
                <a:cs typeface="Calibri" panose="020F0502020204030204" pitchFamily="34" charset="0"/>
              </a:rPr>
              <a:t>How to handle Many to Many (*:*) </a:t>
            </a:r>
            <a:endParaRPr lang="en-US" sz="2800" dirty="0">
              <a:latin typeface="Georgia" panose="02040502050405020303" pitchFamily="18" charset="0"/>
            </a:endParaRPr>
          </a:p>
        </p:txBody>
      </p:sp>
      <p:sp>
        <p:nvSpPr>
          <p:cNvPr id="4" name="Date Placeholder 3">
            <a:extLst>
              <a:ext uri="{FF2B5EF4-FFF2-40B4-BE49-F238E27FC236}">
                <a16:creationId xmlns:a16="http://schemas.microsoft.com/office/drawing/2014/main" id="{218F7FD2-5FF7-6047-4192-2182FFF1F483}"/>
              </a:ext>
            </a:extLst>
          </p:cNvPr>
          <p:cNvSpPr>
            <a:spLocks noGrp="1"/>
          </p:cNvSpPr>
          <p:nvPr>
            <p:ph type="dt" sz="half" idx="14"/>
          </p:nvPr>
        </p:nvSpPr>
        <p:spPr/>
        <p:txBody>
          <a:bodyPr/>
          <a:lstStyle/>
          <a:p>
            <a:fld id="{5A648A70-83CF-4E49-9808-06D21AC6D48F}" type="datetime4">
              <a:rPr lang="en-US" smtClean="0">
                <a:solidFill>
                  <a:schemeClr val="bg2">
                    <a:lumMod val="75000"/>
                  </a:schemeClr>
                </a:solidFill>
              </a:rPr>
              <a:t>April 10, 2023</a:t>
            </a:fld>
            <a:endParaRPr lang="en-US" dirty="0">
              <a:solidFill>
                <a:schemeClr val="bg2">
                  <a:lumMod val="75000"/>
                </a:schemeClr>
              </a:solidFill>
            </a:endParaRPr>
          </a:p>
        </p:txBody>
      </p:sp>
      <p:sp>
        <p:nvSpPr>
          <p:cNvPr id="5" name="Footer Placeholder 4">
            <a:extLst>
              <a:ext uri="{FF2B5EF4-FFF2-40B4-BE49-F238E27FC236}">
                <a16:creationId xmlns:a16="http://schemas.microsoft.com/office/drawing/2014/main" id="{DB48A91C-FE58-2C96-1F54-32A474E9C328}"/>
              </a:ext>
            </a:extLst>
          </p:cNvPr>
          <p:cNvSpPr>
            <a:spLocks noGrp="1"/>
          </p:cNvSpPr>
          <p:nvPr>
            <p:ph type="ftr" sz="quarter" idx="15"/>
          </p:nvPr>
        </p:nvSpPr>
        <p:spPr/>
        <p:txBody>
          <a:bodyPr/>
          <a:lstStyle/>
          <a:p>
            <a:r>
              <a:rPr lang="en-US">
                <a:solidFill>
                  <a:srgbClr val="FFFFFF">
                    <a:lumMod val="75000"/>
                  </a:srgbClr>
                </a:solidFill>
              </a:rPr>
              <a:t>© 2021 Trellance, Inc. All rights reserved.</a:t>
            </a:r>
            <a:endParaRPr lang="en-US" dirty="0">
              <a:solidFill>
                <a:srgbClr val="FFFFFF">
                  <a:lumMod val="75000"/>
                </a:srgbClr>
              </a:solidFill>
            </a:endParaRPr>
          </a:p>
        </p:txBody>
      </p:sp>
      <p:sp>
        <p:nvSpPr>
          <p:cNvPr id="6" name="Slide Number Placeholder 5">
            <a:extLst>
              <a:ext uri="{FF2B5EF4-FFF2-40B4-BE49-F238E27FC236}">
                <a16:creationId xmlns:a16="http://schemas.microsoft.com/office/drawing/2014/main" id="{B7ED272F-38C7-419D-7A05-097208D880DD}"/>
              </a:ext>
            </a:extLst>
          </p:cNvPr>
          <p:cNvSpPr>
            <a:spLocks noGrp="1"/>
          </p:cNvSpPr>
          <p:nvPr>
            <p:ph type="sldNum" sz="quarter" idx="16"/>
          </p:nvPr>
        </p:nvSpPr>
        <p:spPr/>
        <p:txBody>
          <a:bodyPr/>
          <a:lstStyle/>
          <a:p>
            <a:fld id="{2533969A-88D7-D043-9145-D433A02B4603}" type="slidenum">
              <a:rPr lang="en-US" smtClean="0"/>
              <a:pPr/>
              <a:t>64</a:t>
            </a:fld>
            <a:endParaRPr lang="en-US" dirty="0"/>
          </a:p>
        </p:txBody>
      </p:sp>
      <p:pic>
        <p:nvPicPr>
          <p:cNvPr id="8" name="Picture 7" descr="Graphical user interface&#10;&#10;Description automatically generated">
            <a:extLst>
              <a:ext uri="{FF2B5EF4-FFF2-40B4-BE49-F238E27FC236}">
                <a16:creationId xmlns:a16="http://schemas.microsoft.com/office/drawing/2014/main" id="{E6BC57DE-6BF1-2710-5E77-08685EA96101}"/>
              </a:ext>
            </a:extLst>
          </p:cNvPr>
          <p:cNvPicPr>
            <a:picLocks noChangeAspect="1"/>
          </p:cNvPicPr>
          <p:nvPr/>
        </p:nvPicPr>
        <p:blipFill>
          <a:blip r:embed="rId3"/>
          <a:stretch>
            <a:fillRect/>
          </a:stretch>
        </p:blipFill>
        <p:spPr>
          <a:xfrm>
            <a:off x="956185" y="2946462"/>
            <a:ext cx="4503810" cy="1562235"/>
          </a:xfrm>
          <a:prstGeom prst="rect">
            <a:avLst/>
          </a:prstGeom>
        </p:spPr>
      </p:pic>
      <p:pic>
        <p:nvPicPr>
          <p:cNvPr id="10" name="Picture 9" descr="Graphical user interface, diagram&#10;&#10;Description automatically generated with medium confidence">
            <a:extLst>
              <a:ext uri="{FF2B5EF4-FFF2-40B4-BE49-F238E27FC236}">
                <a16:creationId xmlns:a16="http://schemas.microsoft.com/office/drawing/2014/main" id="{74A09CAD-1AF6-4206-1AAF-846353270F98}"/>
              </a:ext>
            </a:extLst>
          </p:cNvPr>
          <p:cNvPicPr>
            <a:picLocks noChangeAspect="1"/>
          </p:cNvPicPr>
          <p:nvPr/>
        </p:nvPicPr>
        <p:blipFill>
          <a:blip r:embed="rId4"/>
          <a:stretch>
            <a:fillRect/>
          </a:stretch>
        </p:blipFill>
        <p:spPr>
          <a:xfrm>
            <a:off x="5075318" y="4635863"/>
            <a:ext cx="6408975" cy="1630821"/>
          </a:xfrm>
          <a:prstGeom prst="rect">
            <a:avLst/>
          </a:prstGeom>
        </p:spPr>
      </p:pic>
      <p:sp>
        <p:nvSpPr>
          <p:cNvPr id="7" name="TextBox 6">
            <a:extLst>
              <a:ext uri="{FF2B5EF4-FFF2-40B4-BE49-F238E27FC236}">
                <a16:creationId xmlns:a16="http://schemas.microsoft.com/office/drawing/2014/main" id="{CF852164-834F-5881-8F6D-0CF2C06C3F3E}"/>
              </a:ext>
            </a:extLst>
          </p:cNvPr>
          <p:cNvSpPr txBox="1"/>
          <p:nvPr/>
        </p:nvSpPr>
        <p:spPr>
          <a:xfrm>
            <a:off x="7595118" y="4049486"/>
            <a:ext cx="2099388" cy="369332"/>
          </a:xfrm>
          <a:prstGeom prst="rect">
            <a:avLst/>
          </a:prstGeom>
          <a:noFill/>
        </p:spPr>
        <p:txBody>
          <a:bodyPr wrap="square" rtlCol="0">
            <a:spAutoFit/>
          </a:bodyPr>
          <a:lstStyle/>
          <a:p>
            <a:r>
              <a:rPr lang="en-US" dirty="0">
                <a:solidFill>
                  <a:schemeClr val="tx2"/>
                </a:solidFill>
              </a:rPr>
              <a:t>Bridge Table</a:t>
            </a:r>
          </a:p>
        </p:txBody>
      </p:sp>
      <p:pic>
        <p:nvPicPr>
          <p:cNvPr id="9" name="Picture 8" descr="Icon&#10;&#10;Description automatically generated">
            <a:extLst>
              <a:ext uri="{FF2B5EF4-FFF2-40B4-BE49-F238E27FC236}">
                <a16:creationId xmlns:a16="http://schemas.microsoft.com/office/drawing/2014/main" id="{D459B73D-98E8-B865-69C9-7B7DB348E5A8}"/>
              </a:ext>
            </a:extLst>
          </p:cNvPr>
          <p:cNvPicPr>
            <a:picLocks noChangeAspect="1"/>
          </p:cNvPicPr>
          <p:nvPr/>
        </p:nvPicPr>
        <p:blipFill>
          <a:blip r:embed="rId5"/>
          <a:stretch>
            <a:fillRect/>
          </a:stretch>
        </p:blipFill>
        <p:spPr>
          <a:xfrm>
            <a:off x="10298170" y="272749"/>
            <a:ext cx="556308" cy="525826"/>
          </a:xfrm>
          <a:prstGeom prst="rect">
            <a:avLst/>
          </a:prstGeom>
        </p:spPr>
      </p:pic>
    </p:spTree>
    <p:extLst>
      <p:ext uri="{BB962C8B-B14F-4D97-AF65-F5344CB8AC3E}">
        <p14:creationId xmlns:p14="http://schemas.microsoft.com/office/powerpoint/2010/main" val="387713508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Graphical user interface, application&#10;&#10;Description automatically generated">
            <a:extLst>
              <a:ext uri="{FF2B5EF4-FFF2-40B4-BE49-F238E27FC236}">
                <a16:creationId xmlns:a16="http://schemas.microsoft.com/office/drawing/2014/main" id="{4EAA014E-34C3-DCDF-4D6E-9283544D47FA}"/>
              </a:ext>
            </a:extLst>
          </p:cNvPr>
          <p:cNvPicPr>
            <a:picLocks noGrp="1" noChangeAspect="1"/>
          </p:cNvPicPr>
          <p:nvPr>
            <p:ph sz="quarter" idx="13"/>
          </p:nvPr>
        </p:nvPicPr>
        <p:blipFill>
          <a:blip r:embed="rId3"/>
          <a:stretch>
            <a:fillRect/>
          </a:stretch>
        </p:blipFill>
        <p:spPr>
          <a:xfrm>
            <a:off x="1329180" y="1715678"/>
            <a:ext cx="8587818" cy="4306673"/>
          </a:xfrm>
        </p:spPr>
      </p:pic>
      <p:sp>
        <p:nvSpPr>
          <p:cNvPr id="3" name="Title 2">
            <a:extLst>
              <a:ext uri="{FF2B5EF4-FFF2-40B4-BE49-F238E27FC236}">
                <a16:creationId xmlns:a16="http://schemas.microsoft.com/office/drawing/2014/main" id="{4054312E-605A-9ACE-B5F3-BB954E206ECB}"/>
              </a:ext>
            </a:extLst>
          </p:cNvPr>
          <p:cNvSpPr>
            <a:spLocks noGrp="1"/>
          </p:cNvSpPr>
          <p:nvPr>
            <p:ph type="title"/>
          </p:nvPr>
        </p:nvSpPr>
        <p:spPr>
          <a:xfrm>
            <a:off x="548640" y="488561"/>
            <a:ext cx="4956421" cy="528476"/>
          </a:xfrm>
        </p:spPr>
        <p:txBody>
          <a:bodyPr/>
          <a:lstStyle/>
          <a:p>
            <a:r>
              <a:rPr lang="en-US" dirty="0"/>
              <a:t>Active / In Active Status</a:t>
            </a:r>
          </a:p>
        </p:txBody>
      </p:sp>
      <p:sp>
        <p:nvSpPr>
          <p:cNvPr id="4" name="Date Placeholder 3">
            <a:extLst>
              <a:ext uri="{FF2B5EF4-FFF2-40B4-BE49-F238E27FC236}">
                <a16:creationId xmlns:a16="http://schemas.microsoft.com/office/drawing/2014/main" id="{37A5B6B5-DA84-A50A-665F-69AE8CE01F6C}"/>
              </a:ext>
            </a:extLst>
          </p:cNvPr>
          <p:cNvSpPr>
            <a:spLocks noGrp="1"/>
          </p:cNvSpPr>
          <p:nvPr>
            <p:ph type="dt" sz="half" idx="14"/>
          </p:nvPr>
        </p:nvSpPr>
        <p:spPr/>
        <p:txBody>
          <a:bodyPr/>
          <a:lstStyle/>
          <a:p>
            <a:fld id="{5A648A70-83CF-4E49-9808-06D21AC6D48F}" type="datetime4">
              <a:rPr lang="en-US" smtClean="0">
                <a:solidFill>
                  <a:schemeClr val="bg2">
                    <a:lumMod val="75000"/>
                  </a:schemeClr>
                </a:solidFill>
              </a:rPr>
              <a:t>April 10, 2023</a:t>
            </a:fld>
            <a:endParaRPr lang="en-US" dirty="0">
              <a:solidFill>
                <a:schemeClr val="bg2">
                  <a:lumMod val="75000"/>
                </a:schemeClr>
              </a:solidFill>
            </a:endParaRPr>
          </a:p>
        </p:txBody>
      </p:sp>
      <p:sp>
        <p:nvSpPr>
          <p:cNvPr id="5" name="Footer Placeholder 4">
            <a:extLst>
              <a:ext uri="{FF2B5EF4-FFF2-40B4-BE49-F238E27FC236}">
                <a16:creationId xmlns:a16="http://schemas.microsoft.com/office/drawing/2014/main" id="{B97DAD10-4D3F-EFC7-E96C-4886E1792F39}"/>
              </a:ext>
            </a:extLst>
          </p:cNvPr>
          <p:cNvSpPr>
            <a:spLocks noGrp="1"/>
          </p:cNvSpPr>
          <p:nvPr>
            <p:ph type="ftr" sz="quarter" idx="15"/>
          </p:nvPr>
        </p:nvSpPr>
        <p:spPr/>
        <p:txBody>
          <a:bodyPr/>
          <a:lstStyle/>
          <a:p>
            <a:r>
              <a:rPr lang="en-US">
                <a:solidFill>
                  <a:srgbClr val="FFFFFF">
                    <a:lumMod val="75000"/>
                  </a:srgbClr>
                </a:solidFill>
              </a:rPr>
              <a:t>© 2021 Trellance, Inc. All rights reserved.</a:t>
            </a:r>
            <a:endParaRPr lang="en-US" dirty="0">
              <a:solidFill>
                <a:srgbClr val="FFFFFF">
                  <a:lumMod val="75000"/>
                </a:srgbClr>
              </a:solidFill>
            </a:endParaRPr>
          </a:p>
        </p:txBody>
      </p:sp>
      <p:sp>
        <p:nvSpPr>
          <p:cNvPr id="6" name="Slide Number Placeholder 5">
            <a:extLst>
              <a:ext uri="{FF2B5EF4-FFF2-40B4-BE49-F238E27FC236}">
                <a16:creationId xmlns:a16="http://schemas.microsoft.com/office/drawing/2014/main" id="{30484A3A-CAC6-6238-4E6A-EFABFA474BE8}"/>
              </a:ext>
            </a:extLst>
          </p:cNvPr>
          <p:cNvSpPr>
            <a:spLocks noGrp="1"/>
          </p:cNvSpPr>
          <p:nvPr>
            <p:ph type="sldNum" sz="quarter" idx="16"/>
          </p:nvPr>
        </p:nvSpPr>
        <p:spPr/>
        <p:txBody>
          <a:bodyPr/>
          <a:lstStyle/>
          <a:p>
            <a:fld id="{2533969A-88D7-D043-9145-D433A02B4603}" type="slidenum">
              <a:rPr lang="en-US" smtClean="0"/>
              <a:pPr/>
              <a:t>65</a:t>
            </a:fld>
            <a:endParaRPr lang="en-US" dirty="0"/>
          </a:p>
        </p:txBody>
      </p:sp>
      <p:pic>
        <p:nvPicPr>
          <p:cNvPr id="2" name="Picture 1" descr="Icon&#10;&#10;Description automatically generated">
            <a:extLst>
              <a:ext uri="{FF2B5EF4-FFF2-40B4-BE49-F238E27FC236}">
                <a16:creationId xmlns:a16="http://schemas.microsoft.com/office/drawing/2014/main" id="{650AAF51-CEDA-D676-186C-F27C53697655}"/>
              </a:ext>
            </a:extLst>
          </p:cNvPr>
          <p:cNvPicPr>
            <a:picLocks noChangeAspect="1"/>
          </p:cNvPicPr>
          <p:nvPr/>
        </p:nvPicPr>
        <p:blipFill>
          <a:blip r:embed="rId4"/>
          <a:stretch>
            <a:fillRect/>
          </a:stretch>
        </p:blipFill>
        <p:spPr>
          <a:xfrm>
            <a:off x="10428798" y="413586"/>
            <a:ext cx="556308" cy="525826"/>
          </a:xfrm>
          <a:prstGeom prst="rect">
            <a:avLst/>
          </a:prstGeom>
        </p:spPr>
      </p:pic>
    </p:spTree>
    <p:extLst>
      <p:ext uri="{BB962C8B-B14F-4D97-AF65-F5344CB8AC3E}">
        <p14:creationId xmlns:p14="http://schemas.microsoft.com/office/powerpoint/2010/main" val="384907150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9739EFE-35FC-1C4A-2B55-58BF164454D1}"/>
              </a:ext>
            </a:extLst>
          </p:cNvPr>
          <p:cNvSpPr>
            <a:spLocks noGrp="1"/>
          </p:cNvSpPr>
          <p:nvPr>
            <p:ph sz="quarter" idx="13"/>
          </p:nvPr>
        </p:nvSpPr>
        <p:spPr>
          <a:xfrm>
            <a:off x="1334278" y="1334278"/>
            <a:ext cx="9901537" cy="4865354"/>
          </a:xfrm>
        </p:spPr>
        <p:txBody>
          <a:bodyPr/>
          <a:lstStyle/>
          <a:p>
            <a:r>
              <a:rPr lang="en-US" sz="2000" dirty="0">
                <a:solidFill>
                  <a:schemeClr val="tx2"/>
                </a:solidFill>
                <a:latin typeface="Georgia" panose="02040502050405020303" pitchFamily="18" charset="0"/>
              </a:rPr>
              <a:t>Active relationship propagate filters to other tables</a:t>
            </a:r>
          </a:p>
          <a:p>
            <a:r>
              <a:rPr lang="en-US" sz="2000" dirty="0">
                <a:solidFill>
                  <a:schemeClr val="tx2"/>
                </a:solidFill>
                <a:latin typeface="Georgia" panose="02040502050405020303" pitchFamily="18" charset="0"/>
              </a:rPr>
              <a:t>Inactive relationship, however, only propagate filters when a DAX expression activates (uses) the relationship</a:t>
            </a:r>
          </a:p>
          <a:p>
            <a:pPr marL="0" indent="0">
              <a:buNone/>
            </a:pPr>
            <a:r>
              <a:rPr lang="en-US" sz="2000" b="1" dirty="0">
                <a:solidFill>
                  <a:schemeClr val="tx2"/>
                </a:solidFill>
                <a:latin typeface="Georgia" panose="02040502050405020303" pitchFamily="18" charset="0"/>
              </a:rPr>
              <a:t>Role Playing Dimension</a:t>
            </a:r>
          </a:p>
          <a:p>
            <a:pPr marL="0" indent="0">
              <a:buNone/>
            </a:pPr>
            <a:r>
              <a:rPr lang="en-US" sz="2000" i="0" dirty="0">
                <a:solidFill>
                  <a:schemeClr val="tx2"/>
                </a:solidFill>
                <a:effectLst/>
                <a:latin typeface="Georgia" panose="02040502050405020303" pitchFamily="18" charset="0"/>
                <a:cs typeface="Calibri" panose="020F0502020204030204" pitchFamily="34" charset="0"/>
              </a:rPr>
              <a:t>A table with multiple valid relationships between itself and another table </a:t>
            </a:r>
            <a:r>
              <a:rPr lang="en-US" sz="2000" b="0" i="0" dirty="0">
                <a:solidFill>
                  <a:schemeClr val="tx2"/>
                </a:solidFill>
                <a:effectLst/>
                <a:latin typeface="Georgia" panose="02040502050405020303" pitchFamily="18" charset="0"/>
                <a:cs typeface="Calibri" panose="020F0502020204030204" pitchFamily="34" charset="0"/>
              </a:rPr>
              <a:t>is known as a role-playing dimension. This is most commonly seen in dimensions such as Time and Customer.</a:t>
            </a:r>
            <a:endParaRPr lang="en-US" sz="2000" dirty="0">
              <a:solidFill>
                <a:schemeClr val="tx2"/>
              </a:solidFill>
              <a:latin typeface="Georgia" panose="02040502050405020303" pitchFamily="18" charset="0"/>
            </a:endParaRPr>
          </a:p>
          <a:p>
            <a:pPr marL="0" indent="0">
              <a:buNone/>
            </a:pPr>
            <a:r>
              <a:rPr lang="en-US" sz="2000" b="1" dirty="0">
                <a:solidFill>
                  <a:schemeClr val="tx2"/>
                </a:solidFill>
                <a:latin typeface="Georgia" panose="02040502050405020303" pitchFamily="18" charset="0"/>
                <a:cs typeface="Calibri" panose="020F0502020204030204" pitchFamily="34" charset="0"/>
              </a:rPr>
              <a:t>Use Relationship : </a:t>
            </a:r>
            <a:r>
              <a:rPr lang="en-US" sz="2000" b="0" i="0" dirty="0">
                <a:solidFill>
                  <a:schemeClr val="tx2"/>
                </a:solidFill>
                <a:effectLst/>
                <a:latin typeface="Georgia" panose="02040502050405020303" pitchFamily="18" charset="0"/>
                <a:cs typeface="Calibri" panose="020F0502020204030204" pitchFamily="34" charset="0"/>
              </a:rPr>
              <a:t>This function enables us to define which relationship should be active for a specific calculation.</a:t>
            </a:r>
          </a:p>
          <a:p>
            <a:pPr marL="0" indent="0">
              <a:buNone/>
            </a:pPr>
            <a:r>
              <a:rPr lang="en-US" sz="2000" b="0" i="0" dirty="0">
                <a:solidFill>
                  <a:schemeClr val="tx2"/>
                </a:solidFill>
                <a:effectLst/>
                <a:latin typeface="Georgia" panose="02040502050405020303" pitchFamily="18" charset="0"/>
              </a:rPr>
              <a:t>Syntax: USERELATIONSHIP(&lt;columnName1&gt;,&lt;columnName2&gt;)</a:t>
            </a:r>
            <a:endParaRPr lang="en-US" sz="2000" dirty="0">
              <a:solidFill>
                <a:schemeClr val="tx2"/>
              </a:solidFill>
              <a:latin typeface="Georgia" panose="02040502050405020303" pitchFamily="18" charset="0"/>
              <a:cs typeface="Calibri" panose="020F0502020204030204" pitchFamily="34" charset="0"/>
            </a:endParaRPr>
          </a:p>
          <a:p>
            <a:pPr marL="0" indent="0">
              <a:buNone/>
            </a:pPr>
            <a:r>
              <a:rPr lang="en-US" sz="2000" dirty="0" err="1">
                <a:solidFill>
                  <a:schemeClr val="tx2"/>
                </a:solidFill>
                <a:latin typeface="Georgia" panose="02040502050405020303" pitchFamily="18" charset="0"/>
              </a:rPr>
              <a:t>Urp</a:t>
            </a:r>
            <a:r>
              <a:rPr lang="en-US" sz="2000" dirty="0">
                <a:solidFill>
                  <a:schemeClr val="tx2"/>
                </a:solidFill>
                <a:latin typeface="Georgia" panose="02040502050405020303" pitchFamily="18" charset="0"/>
              </a:rPr>
              <a:t>= CALCULATE(SUM(</a:t>
            </a:r>
            <a:r>
              <a:rPr lang="en-US" sz="2000" dirty="0" err="1">
                <a:solidFill>
                  <a:schemeClr val="tx2"/>
                </a:solidFill>
                <a:latin typeface="Georgia" panose="02040502050405020303" pitchFamily="18" charset="0"/>
              </a:rPr>
              <a:t>InternetSales</a:t>
            </a:r>
            <a:r>
              <a:rPr lang="en-US" sz="2000" dirty="0">
                <a:solidFill>
                  <a:schemeClr val="tx2"/>
                </a:solidFill>
                <a:latin typeface="Georgia" panose="02040502050405020303" pitchFamily="18" charset="0"/>
              </a:rPr>
              <a:t>[</a:t>
            </a:r>
            <a:r>
              <a:rPr lang="en-US" sz="2000" dirty="0" err="1">
                <a:solidFill>
                  <a:schemeClr val="tx2"/>
                </a:solidFill>
                <a:latin typeface="Georgia" panose="02040502050405020303" pitchFamily="18" charset="0"/>
              </a:rPr>
              <a:t>SalesAmount</a:t>
            </a:r>
            <a:r>
              <a:rPr lang="en-US" sz="2000" dirty="0">
                <a:solidFill>
                  <a:schemeClr val="tx2"/>
                </a:solidFill>
                <a:latin typeface="Georgia" panose="02040502050405020303" pitchFamily="18" charset="0"/>
              </a:rPr>
              <a:t>]), USERELATIONSHIP(</a:t>
            </a:r>
            <a:r>
              <a:rPr lang="en-US" sz="2000" dirty="0" err="1">
                <a:solidFill>
                  <a:schemeClr val="tx2"/>
                </a:solidFill>
                <a:latin typeface="Georgia" panose="02040502050405020303" pitchFamily="18" charset="0"/>
              </a:rPr>
              <a:t>InternetSales</a:t>
            </a:r>
            <a:r>
              <a:rPr lang="en-US" sz="2000" dirty="0">
                <a:solidFill>
                  <a:schemeClr val="tx2"/>
                </a:solidFill>
                <a:latin typeface="Georgia" panose="02040502050405020303" pitchFamily="18" charset="0"/>
              </a:rPr>
              <a:t>[</a:t>
            </a:r>
            <a:r>
              <a:rPr lang="en-US" sz="2000" dirty="0" err="1">
                <a:solidFill>
                  <a:schemeClr val="tx2"/>
                </a:solidFill>
                <a:latin typeface="Georgia" panose="02040502050405020303" pitchFamily="18" charset="0"/>
              </a:rPr>
              <a:t>ShippingDate</a:t>
            </a:r>
            <a:r>
              <a:rPr lang="en-US" sz="2000" dirty="0">
                <a:solidFill>
                  <a:schemeClr val="tx2"/>
                </a:solidFill>
                <a:latin typeface="Georgia" panose="02040502050405020303" pitchFamily="18" charset="0"/>
              </a:rPr>
              <a:t>], </a:t>
            </a:r>
            <a:r>
              <a:rPr lang="en-US" sz="2000" dirty="0" err="1">
                <a:solidFill>
                  <a:schemeClr val="tx2"/>
                </a:solidFill>
                <a:latin typeface="Georgia" panose="02040502050405020303" pitchFamily="18" charset="0"/>
              </a:rPr>
              <a:t>DateTime</a:t>
            </a:r>
            <a:r>
              <a:rPr lang="en-US" sz="2000" dirty="0">
                <a:solidFill>
                  <a:schemeClr val="tx2"/>
                </a:solidFill>
                <a:latin typeface="Georgia" panose="02040502050405020303" pitchFamily="18" charset="0"/>
              </a:rPr>
              <a:t>[Date]))</a:t>
            </a:r>
          </a:p>
        </p:txBody>
      </p:sp>
      <p:sp>
        <p:nvSpPr>
          <p:cNvPr id="3" name="Title 2">
            <a:extLst>
              <a:ext uri="{FF2B5EF4-FFF2-40B4-BE49-F238E27FC236}">
                <a16:creationId xmlns:a16="http://schemas.microsoft.com/office/drawing/2014/main" id="{AD29EA44-5656-D900-8D2E-AB0FFEE1ED28}"/>
              </a:ext>
            </a:extLst>
          </p:cNvPr>
          <p:cNvSpPr>
            <a:spLocks noGrp="1"/>
          </p:cNvSpPr>
          <p:nvPr>
            <p:ph type="title"/>
          </p:nvPr>
        </p:nvSpPr>
        <p:spPr>
          <a:xfrm>
            <a:off x="548640" y="488561"/>
            <a:ext cx="5992119" cy="500484"/>
          </a:xfrm>
        </p:spPr>
        <p:txBody>
          <a:bodyPr/>
          <a:lstStyle/>
          <a:p>
            <a:r>
              <a:rPr lang="en-US" sz="2800" dirty="0">
                <a:latin typeface="Georgia" panose="02040502050405020303" pitchFamily="18" charset="0"/>
              </a:rPr>
              <a:t>How to active In active state</a:t>
            </a:r>
          </a:p>
        </p:txBody>
      </p:sp>
      <p:sp>
        <p:nvSpPr>
          <p:cNvPr id="4" name="Date Placeholder 3">
            <a:extLst>
              <a:ext uri="{FF2B5EF4-FFF2-40B4-BE49-F238E27FC236}">
                <a16:creationId xmlns:a16="http://schemas.microsoft.com/office/drawing/2014/main" id="{460B8219-7AAC-E11E-3112-06C4CC7E5C3D}"/>
              </a:ext>
            </a:extLst>
          </p:cNvPr>
          <p:cNvSpPr>
            <a:spLocks noGrp="1"/>
          </p:cNvSpPr>
          <p:nvPr>
            <p:ph type="dt" sz="half" idx="14"/>
          </p:nvPr>
        </p:nvSpPr>
        <p:spPr/>
        <p:txBody>
          <a:bodyPr/>
          <a:lstStyle/>
          <a:p>
            <a:fld id="{5A648A70-83CF-4E49-9808-06D21AC6D48F}" type="datetime4">
              <a:rPr lang="en-US" smtClean="0">
                <a:solidFill>
                  <a:schemeClr val="bg2">
                    <a:lumMod val="75000"/>
                  </a:schemeClr>
                </a:solidFill>
              </a:rPr>
              <a:t>April 10, 2023</a:t>
            </a:fld>
            <a:endParaRPr lang="en-US" dirty="0">
              <a:solidFill>
                <a:schemeClr val="bg2">
                  <a:lumMod val="75000"/>
                </a:schemeClr>
              </a:solidFill>
            </a:endParaRPr>
          </a:p>
        </p:txBody>
      </p:sp>
      <p:sp>
        <p:nvSpPr>
          <p:cNvPr id="5" name="Footer Placeholder 4">
            <a:extLst>
              <a:ext uri="{FF2B5EF4-FFF2-40B4-BE49-F238E27FC236}">
                <a16:creationId xmlns:a16="http://schemas.microsoft.com/office/drawing/2014/main" id="{3D30B0FD-5E5D-C32A-E16D-0B416792A0A4}"/>
              </a:ext>
            </a:extLst>
          </p:cNvPr>
          <p:cNvSpPr>
            <a:spLocks noGrp="1"/>
          </p:cNvSpPr>
          <p:nvPr>
            <p:ph type="ftr" sz="quarter" idx="15"/>
          </p:nvPr>
        </p:nvSpPr>
        <p:spPr/>
        <p:txBody>
          <a:bodyPr/>
          <a:lstStyle/>
          <a:p>
            <a:r>
              <a:rPr lang="en-US" dirty="0">
                <a:solidFill>
                  <a:srgbClr val="FFFFFF">
                    <a:lumMod val="75000"/>
                  </a:srgbClr>
                </a:solidFill>
              </a:rPr>
              <a:t>© 2021 Trellance, Inc. All rights reserved.</a:t>
            </a:r>
          </a:p>
        </p:txBody>
      </p:sp>
      <p:sp>
        <p:nvSpPr>
          <p:cNvPr id="6" name="Slide Number Placeholder 5">
            <a:extLst>
              <a:ext uri="{FF2B5EF4-FFF2-40B4-BE49-F238E27FC236}">
                <a16:creationId xmlns:a16="http://schemas.microsoft.com/office/drawing/2014/main" id="{2B37D3D9-2E17-365C-42C6-83E46D583F10}"/>
              </a:ext>
            </a:extLst>
          </p:cNvPr>
          <p:cNvSpPr>
            <a:spLocks noGrp="1"/>
          </p:cNvSpPr>
          <p:nvPr>
            <p:ph type="sldNum" sz="quarter" idx="16"/>
          </p:nvPr>
        </p:nvSpPr>
        <p:spPr/>
        <p:txBody>
          <a:bodyPr/>
          <a:lstStyle/>
          <a:p>
            <a:fld id="{2533969A-88D7-D043-9145-D433A02B4603}" type="slidenum">
              <a:rPr lang="en-US" smtClean="0"/>
              <a:pPr/>
              <a:t>66</a:t>
            </a:fld>
            <a:endParaRPr lang="en-US" dirty="0"/>
          </a:p>
        </p:txBody>
      </p:sp>
      <p:pic>
        <p:nvPicPr>
          <p:cNvPr id="7" name="Picture 6" descr="Icon&#10;&#10;Description automatically generated">
            <a:extLst>
              <a:ext uri="{FF2B5EF4-FFF2-40B4-BE49-F238E27FC236}">
                <a16:creationId xmlns:a16="http://schemas.microsoft.com/office/drawing/2014/main" id="{29647675-C01F-8555-62FE-8D4EE291308F}"/>
              </a:ext>
            </a:extLst>
          </p:cNvPr>
          <p:cNvPicPr>
            <a:picLocks noChangeAspect="1"/>
          </p:cNvPicPr>
          <p:nvPr/>
        </p:nvPicPr>
        <p:blipFill>
          <a:blip r:embed="rId3"/>
          <a:stretch>
            <a:fillRect/>
          </a:stretch>
        </p:blipFill>
        <p:spPr>
          <a:xfrm>
            <a:off x="10232855" y="447927"/>
            <a:ext cx="556308" cy="525826"/>
          </a:xfrm>
          <a:prstGeom prst="rect">
            <a:avLst/>
          </a:prstGeom>
        </p:spPr>
      </p:pic>
    </p:spTree>
    <p:extLst>
      <p:ext uri="{BB962C8B-B14F-4D97-AF65-F5344CB8AC3E}">
        <p14:creationId xmlns:p14="http://schemas.microsoft.com/office/powerpoint/2010/main" val="82565258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81E333B-3B48-D033-6402-FA764CDF9CC8}"/>
              </a:ext>
            </a:extLst>
          </p:cNvPr>
          <p:cNvSpPr>
            <a:spLocks noGrp="1"/>
          </p:cNvSpPr>
          <p:nvPr>
            <p:ph sz="quarter" idx="13"/>
          </p:nvPr>
        </p:nvSpPr>
        <p:spPr>
          <a:xfrm>
            <a:off x="1735495" y="1642189"/>
            <a:ext cx="5243804" cy="2864498"/>
          </a:xfrm>
        </p:spPr>
        <p:txBody>
          <a:bodyPr/>
          <a:lstStyle/>
          <a:p>
            <a:r>
              <a:rPr lang="en-US" sz="2400" dirty="0">
                <a:solidFill>
                  <a:schemeClr val="tx2"/>
                </a:solidFill>
                <a:latin typeface="Georgia" panose="02040502050405020303" pitchFamily="18" charset="0"/>
              </a:rPr>
              <a:t>Cross Filter</a:t>
            </a:r>
          </a:p>
          <a:p>
            <a:r>
              <a:rPr lang="en-US" sz="2400" dirty="0">
                <a:solidFill>
                  <a:schemeClr val="tx2"/>
                </a:solidFill>
                <a:latin typeface="Georgia" panose="02040502050405020303" pitchFamily="18" charset="0"/>
              </a:rPr>
              <a:t>Related</a:t>
            </a:r>
          </a:p>
          <a:p>
            <a:r>
              <a:rPr lang="en-US" sz="2400" dirty="0">
                <a:solidFill>
                  <a:schemeClr val="tx2"/>
                </a:solidFill>
                <a:latin typeface="Georgia" panose="02040502050405020303" pitchFamily="18" charset="0"/>
              </a:rPr>
              <a:t>Related Table</a:t>
            </a:r>
          </a:p>
          <a:p>
            <a:r>
              <a:rPr lang="en-US" sz="2400" dirty="0">
                <a:solidFill>
                  <a:schemeClr val="tx2"/>
                </a:solidFill>
                <a:latin typeface="Georgia" panose="02040502050405020303" pitchFamily="18" charset="0"/>
              </a:rPr>
              <a:t>UseRelationship</a:t>
            </a:r>
          </a:p>
        </p:txBody>
      </p:sp>
      <p:sp>
        <p:nvSpPr>
          <p:cNvPr id="3" name="Title 2">
            <a:extLst>
              <a:ext uri="{FF2B5EF4-FFF2-40B4-BE49-F238E27FC236}">
                <a16:creationId xmlns:a16="http://schemas.microsoft.com/office/drawing/2014/main" id="{64AB957E-6BD5-0013-7274-C6FD7A135485}"/>
              </a:ext>
            </a:extLst>
          </p:cNvPr>
          <p:cNvSpPr>
            <a:spLocks noGrp="1"/>
          </p:cNvSpPr>
          <p:nvPr>
            <p:ph type="title"/>
          </p:nvPr>
        </p:nvSpPr>
        <p:spPr/>
        <p:txBody>
          <a:bodyPr/>
          <a:lstStyle/>
          <a:p>
            <a:r>
              <a:rPr lang="en-US" dirty="0"/>
              <a:t>DAX Relationship functions</a:t>
            </a:r>
          </a:p>
        </p:txBody>
      </p:sp>
      <p:sp>
        <p:nvSpPr>
          <p:cNvPr id="4" name="Date Placeholder 3">
            <a:extLst>
              <a:ext uri="{FF2B5EF4-FFF2-40B4-BE49-F238E27FC236}">
                <a16:creationId xmlns:a16="http://schemas.microsoft.com/office/drawing/2014/main" id="{8D21A3AF-CA36-D814-3D00-1B17964DACA5}"/>
              </a:ext>
            </a:extLst>
          </p:cNvPr>
          <p:cNvSpPr>
            <a:spLocks noGrp="1"/>
          </p:cNvSpPr>
          <p:nvPr>
            <p:ph type="dt" sz="half" idx="14"/>
          </p:nvPr>
        </p:nvSpPr>
        <p:spPr/>
        <p:txBody>
          <a:bodyPr/>
          <a:lstStyle/>
          <a:p>
            <a:fld id="{5A648A70-83CF-4E49-9808-06D21AC6D48F}" type="datetime4">
              <a:rPr lang="en-US" smtClean="0">
                <a:solidFill>
                  <a:schemeClr val="bg2">
                    <a:lumMod val="75000"/>
                  </a:schemeClr>
                </a:solidFill>
              </a:rPr>
              <a:t>April 10, 2023</a:t>
            </a:fld>
            <a:endParaRPr lang="en-US" dirty="0">
              <a:solidFill>
                <a:schemeClr val="bg2">
                  <a:lumMod val="75000"/>
                </a:schemeClr>
              </a:solidFill>
            </a:endParaRPr>
          </a:p>
        </p:txBody>
      </p:sp>
      <p:sp>
        <p:nvSpPr>
          <p:cNvPr id="5" name="Footer Placeholder 4">
            <a:extLst>
              <a:ext uri="{FF2B5EF4-FFF2-40B4-BE49-F238E27FC236}">
                <a16:creationId xmlns:a16="http://schemas.microsoft.com/office/drawing/2014/main" id="{84BED6F4-0972-E0AF-6880-EC45C4284FE6}"/>
              </a:ext>
            </a:extLst>
          </p:cNvPr>
          <p:cNvSpPr>
            <a:spLocks noGrp="1"/>
          </p:cNvSpPr>
          <p:nvPr>
            <p:ph type="ftr" sz="quarter" idx="15"/>
          </p:nvPr>
        </p:nvSpPr>
        <p:spPr/>
        <p:txBody>
          <a:bodyPr/>
          <a:lstStyle/>
          <a:p>
            <a:r>
              <a:rPr lang="en-US">
                <a:solidFill>
                  <a:srgbClr val="FFFFFF">
                    <a:lumMod val="75000"/>
                  </a:srgbClr>
                </a:solidFill>
              </a:rPr>
              <a:t>© 2021 Trellance, Inc. All rights reserved.</a:t>
            </a:r>
            <a:endParaRPr lang="en-US" dirty="0">
              <a:solidFill>
                <a:srgbClr val="FFFFFF">
                  <a:lumMod val="75000"/>
                </a:srgbClr>
              </a:solidFill>
            </a:endParaRPr>
          </a:p>
        </p:txBody>
      </p:sp>
      <p:sp>
        <p:nvSpPr>
          <p:cNvPr id="6" name="Slide Number Placeholder 5">
            <a:extLst>
              <a:ext uri="{FF2B5EF4-FFF2-40B4-BE49-F238E27FC236}">
                <a16:creationId xmlns:a16="http://schemas.microsoft.com/office/drawing/2014/main" id="{6C0B8371-1102-F45C-E9FA-64FD4A0E0B2E}"/>
              </a:ext>
            </a:extLst>
          </p:cNvPr>
          <p:cNvSpPr>
            <a:spLocks noGrp="1"/>
          </p:cNvSpPr>
          <p:nvPr>
            <p:ph type="sldNum" sz="quarter" idx="16"/>
          </p:nvPr>
        </p:nvSpPr>
        <p:spPr/>
        <p:txBody>
          <a:bodyPr/>
          <a:lstStyle/>
          <a:p>
            <a:fld id="{2533969A-88D7-D043-9145-D433A02B4603}" type="slidenum">
              <a:rPr lang="en-US" smtClean="0"/>
              <a:pPr/>
              <a:t>67</a:t>
            </a:fld>
            <a:endParaRPr lang="en-US" dirty="0"/>
          </a:p>
        </p:txBody>
      </p:sp>
      <p:pic>
        <p:nvPicPr>
          <p:cNvPr id="7" name="Picture 6" descr="Icon&#10;&#10;Description automatically generated">
            <a:extLst>
              <a:ext uri="{FF2B5EF4-FFF2-40B4-BE49-F238E27FC236}">
                <a16:creationId xmlns:a16="http://schemas.microsoft.com/office/drawing/2014/main" id="{0316096E-1FB0-B34E-C8FD-E50EF5FB5E40}"/>
              </a:ext>
            </a:extLst>
          </p:cNvPr>
          <p:cNvPicPr>
            <a:picLocks noChangeAspect="1"/>
          </p:cNvPicPr>
          <p:nvPr/>
        </p:nvPicPr>
        <p:blipFill>
          <a:blip r:embed="rId2"/>
          <a:stretch>
            <a:fillRect/>
          </a:stretch>
        </p:blipFill>
        <p:spPr>
          <a:xfrm>
            <a:off x="10167542" y="347394"/>
            <a:ext cx="556308" cy="525826"/>
          </a:xfrm>
          <a:prstGeom prst="rect">
            <a:avLst/>
          </a:prstGeom>
        </p:spPr>
      </p:pic>
    </p:spTree>
    <p:extLst>
      <p:ext uri="{BB962C8B-B14F-4D97-AF65-F5344CB8AC3E}">
        <p14:creationId xmlns:p14="http://schemas.microsoft.com/office/powerpoint/2010/main" val="342948242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Graphical user interface, diagram, application&#10;&#10;Description automatically generated">
            <a:extLst>
              <a:ext uri="{FF2B5EF4-FFF2-40B4-BE49-F238E27FC236}">
                <a16:creationId xmlns:a16="http://schemas.microsoft.com/office/drawing/2014/main" id="{B4EF4F19-A1AD-02A1-E392-0E960FCB0754}"/>
              </a:ext>
            </a:extLst>
          </p:cNvPr>
          <p:cNvPicPr>
            <a:picLocks noGrp="1" noChangeAspect="1"/>
          </p:cNvPicPr>
          <p:nvPr>
            <p:ph sz="quarter" idx="13"/>
          </p:nvPr>
        </p:nvPicPr>
        <p:blipFill>
          <a:blip r:embed="rId3"/>
          <a:stretch>
            <a:fillRect/>
          </a:stretch>
        </p:blipFill>
        <p:spPr>
          <a:xfrm>
            <a:off x="934313" y="2180324"/>
            <a:ext cx="9813302" cy="3543805"/>
          </a:xfrm>
        </p:spPr>
      </p:pic>
      <p:sp>
        <p:nvSpPr>
          <p:cNvPr id="3" name="Title 2">
            <a:extLst>
              <a:ext uri="{FF2B5EF4-FFF2-40B4-BE49-F238E27FC236}">
                <a16:creationId xmlns:a16="http://schemas.microsoft.com/office/drawing/2014/main" id="{C329B967-276C-BEB1-39BE-CADD599BEBD7}"/>
              </a:ext>
            </a:extLst>
          </p:cNvPr>
          <p:cNvSpPr>
            <a:spLocks noGrp="1"/>
          </p:cNvSpPr>
          <p:nvPr>
            <p:ph type="title"/>
          </p:nvPr>
        </p:nvSpPr>
        <p:spPr>
          <a:xfrm>
            <a:off x="548640" y="488561"/>
            <a:ext cx="10687175" cy="538961"/>
          </a:xfrm>
        </p:spPr>
        <p:txBody>
          <a:bodyPr/>
          <a:lstStyle/>
          <a:p>
            <a:r>
              <a:rPr lang="en-US" sz="2800" dirty="0">
                <a:latin typeface="Calibri" panose="020F0502020204030204" pitchFamily="34" charset="0"/>
                <a:cs typeface="Calibri" panose="020F0502020204030204" pitchFamily="34" charset="0"/>
              </a:rPr>
              <a:t>Bi – directional  cross filtering relationship</a:t>
            </a:r>
          </a:p>
        </p:txBody>
      </p:sp>
      <p:sp>
        <p:nvSpPr>
          <p:cNvPr id="4" name="Date Placeholder 3">
            <a:extLst>
              <a:ext uri="{FF2B5EF4-FFF2-40B4-BE49-F238E27FC236}">
                <a16:creationId xmlns:a16="http://schemas.microsoft.com/office/drawing/2014/main" id="{BA72871E-FC22-79A9-AE23-5143C4B459E7}"/>
              </a:ext>
            </a:extLst>
          </p:cNvPr>
          <p:cNvSpPr>
            <a:spLocks noGrp="1"/>
          </p:cNvSpPr>
          <p:nvPr>
            <p:ph type="dt" sz="half" idx="14"/>
          </p:nvPr>
        </p:nvSpPr>
        <p:spPr/>
        <p:txBody>
          <a:bodyPr/>
          <a:lstStyle/>
          <a:p>
            <a:fld id="{5A648A70-83CF-4E49-9808-06D21AC6D48F}" type="datetime4">
              <a:rPr lang="en-US" smtClean="0">
                <a:solidFill>
                  <a:schemeClr val="bg2">
                    <a:lumMod val="75000"/>
                  </a:schemeClr>
                </a:solidFill>
              </a:rPr>
              <a:t>April 10, 2023</a:t>
            </a:fld>
            <a:endParaRPr lang="en-US" dirty="0">
              <a:solidFill>
                <a:schemeClr val="bg2">
                  <a:lumMod val="75000"/>
                </a:schemeClr>
              </a:solidFill>
            </a:endParaRPr>
          </a:p>
        </p:txBody>
      </p:sp>
      <p:sp>
        <p:nvSpPr>
          <p:cNvPr id="5" name="Footer Placeholder 4">
            <a:extLst>
              <a:ext uri="{FF2B5EF4-FFF2-40B4-BE49-F238E27FC236}">
                <a16:creationId xmlns:a16="http://schemas.microsoft.com/office/drawing/2014/main" id="{62CB43F9-99E9-56A0-B97E-07A5BC3F28BF}"/>
              </a:ext>
            </a:extLst>
          </p:cNvPr>
          <p:cNvSpPr>
            <a:spLocks noGrp="1"/>
          </p:cNvSpPr>
          <p:nvPr>
            <p:ph type="ftr" sz="quarter" idx="15"/>
          </p:nvPr>
        </p:nvSpPr>
        <p:spPr/>
        <p:txBody>
          <a:bodyPr/>
          <a:lstStyle/>
          <a:p>
            <a:r>
              <a:rPr lang="en-US">
                <a:solidFill>
                  <a:srgbClr val="FFFFFF">
                    <a:lumMod val="75000"/>
                  </a:srgbClr>
                </a:solidFill>
              </a:rPr>
              <a:t>© 2021 Trellance, Inc. All rights reserved.</a:t>
            </a:r>
            <a:endParaRPr lang="en-US" dirty="0">
              <a:solidFill>
                <a:srgbClr val="FFFFFF">
                  <a:lumMod val="75000"/>
                </a:srgbClr>
              </a:solidFill>
            </a:endParaRPr>
          </a:p>
        </p:txBody>
      </p:sp>
      <p:sp>
        <p:nvSpPr>
          <p:cNvPr id="6" name="Slide Number Placeholder 5">
            <a:extLst>
              <a:ext uri="{FF2B5EF4-FFF2-40B4-BE49-F238E27FC236}">
                <a16:creationId xmlns:a16="http://schemas.microsoft.com/office/drawing/2014/main" id="{7E07C701-06D5-BD87-5CA0-7E22196748B8}"/>
              </a:ext>
            </a:extLst>
          </p:cNvPr>
          <p:cNvSpPr>
            <a:spLocks noGrp="1"/>
          </p:cNvSpPr>
          <p:nvPr>
            <p:ph type="sldNum" sz="quarter" idx="16"/>
          </p:nvPr>
        </p:nvSpPr>
        <p:spPr/>
        <p:txBody>
          <a:bodyPr/>
          <a:lstStyle/>
          <a:p>
            <a:fld id="{2533969A-88D7-D043-9145-D433A02B4603}" type="slidenum">
              <a:rPr lang="en-US" smtClean="0"/>
              <a:pPr/>
              <a:t>68</a:t>
            </a:fld>
            <a:endParaRPr lang="en-US" dirty="0"/>
          </a:p>
        </p:txBody>
      </p:sp>
      <p:sp>
        <p:nvSpPr>
          <p:cNvPr id="2" name="TextBox 1">
            <a:extLst>
              <a:ext uri="{FF2B5EF4-FFF2-40B4-BE49-F238E27FC236}">
                <a16:creationId xmlns:a16="http://schemas.microsoft.com/office/drawing/2014/main" id="{38206212-6167-7ADE-CEC1-F2E642BAD9CF}"/>
              </a:ext>
            </a:extLst>
          </p:cNvPr>
          <p:cNvSpPr txBox="1"/>
          <p:nvPr/>
        </p:nvSpPr>
        <p:spPr>
          <a:xfrm>
            <a:off x="765111" y="1259633"/>
            <a:ext cx="10151706" cy="400110"/>
          </a:xfrm>
          <a:prstGeom prst="rect">
            <a:avLst/>
          </a:prstGeom>
          <a:noFill/>
        </p:spPr>
        <p:txBody>
          <a:bodyPr wrap="square" rtlCol="0">
            <a:spAutoFit/>
          </a:bodyPr>
          <a:lstStyle/>
          <a:p>
            <a:r>
              <a:rPr lang="en-US" sz="2000" dirty="0">
                <a:solidFill>
                  <a:schemeClr val="tx2"/>
                </a:solidFill>
                <a:latin typeface="Georgia" panose="02040502050405020303" pitchFamily="18" charset="0"/>
              </a:rPr>
              <a:t>Bidirectional cross filtering enables to apply filters on both sides of a table relationship</a:t>
            </a:r>
          </a:p>
        </p:txBody>
      </p:sp>
      <p:pic>
        <p:nvPicPr>
          <p:cNvPr id="7" name="Picture 6" descr="Icon&#10;&#10;Description automatically generated">
            <a:extLst>
              <a:ext uri="{FF2B5EF4-FFF2-40B4-BE49-F238E27FC236}">
                <a16:creationId xmlns:a16="http://schemas.microsoft.com/office/drawing/2014/main" id="{B8273D59-FCF0-816E-5313-858147A6FC81}"/>
              </a:ext>
            </a:extLst>
          </p:cNvPr>
          <p:cNvPicPr>
            <a:picLocks noChangeAspect="1"/>
          </p:cNvPicPr>
          <p:nvPr/>
        </p:nvPicPr>
        <p:blipFill>
          <a:blip r:embed="rId4"/>
          <a:stretch>
            <a:fillRect/>
          </a:stretch>
        </p:blipFill>
        <p:spPr>
          <a:xfrm>
            <a:off x="10046244" y="354839"/>
            <a:ext cx="556308" cy="525826"/>
          </a:xfrm>
          <a:prstGeom prst="rect">
            <a:avLst/>
          </a:prstGeom>
        </p:spPr>
      </p:pic>
    </p:spTree>
    <p:extLst>
      <p:ext uri="{BB962C8B-B14F-4D97-AF65-F5344CB8AC3E}">
        <p14:creationId xmlns:p14="http://schemas.microsoft.com/office/powerpoint/2010/main" val="363845860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D41E5AA-F98B-A161-3B20-6770B8DE9A35}"/>
              </a:ext>
            </a:extLst>
          </p:cNvPr>
          <p:cNvSpPr>
            <a:spLocks noGrp="1"/>
          </p:cNvSpPr>
          <p:nvPr>
            <p:ph sz="quarter" idx="13"/>
          </p:nvPr>
        </p:nvSpPr>
        <p:spPr>
          <a:xfrm>
            <a:off x="1119673" y="1390260"/>
            <a:ext cx="10116142" cy="3415005"/>
          </a:xfrm>
        </p:spPr>
        <p:txBody>
          <a:bodyPr/>
          <a:lstStyle/>
          <a:p>
            <a:pPr>
              <a:buFont typeface="Arial" panose="020B0604020202020204" pitchFamily="34" charset="0"/>
              <a:buChar char="•"/>
            </a:pPr>
            <a:r>
              <a:rPr lang="en-US" sz="2000" b="0" dirty="0">
                <a:solidFill>
                  <a:schemeClr val="tx2"/>
                </a:solidFill>
                <a:effectLst/>
                <a:latin typeface="Georgia" panose="02040502050405020303" pitchFamily="18" charset="0"/>
                <a:cs typeface="Calibri" panose="020F0502020204030204" pitchFamily="34" charset="0"/>
              </a:rPr>
              <a:t>Direction of a relationship means the way that filter propagates in Power BI.</a:t>
            </a:r>
          </a:p>
          <a:p>
            <a:pPr>
              <a:buFont typeface="Arial" panose="020B0604020202020204" pitchFamily="34" charset="0"/>
              <a:buChar char="•"/>
            </a:pPr>
            <a:r>
              <a:rPr lang="en-US" sz="2000" b="0" dirty="0">
                <a:solidFill>
                  <a:schemeClr val="tx2"/>
                </a:solidFill>
                <a:effectLst/>
                <a:latin typeface="Georgia" panose="02040502050405020303" pitchFamily="18" charset="0"/>
                <a:cs typeface="Calibri" panose="020F0502020204030204" pitchFamily="34" charset="0"/>
              </a:rPr>
              <a:t>Both-Directional relationship is one of the ways you can kill the performance of your Power BI Model!</a:t>
            </a:r>
          </a:p>
          <a:p>
            <a:pPr>
              <a:buFont typeface="Arial" panose="020B0604020202020204" pitchFamily="34" charset="0"/>
              <a:buChar char="•"/>
            </a:pPr>
            <a:r>
              <a:rPr lang="en-US" sz="2000" b="0" i="0" dirty="0">
                <a:solidFill>
                  <a:schemeClr val="tx2"/>
                </a:solidFill>
                <a:effectLst/>
                <a:latin typeface="Georgia" panose="02040502050405020303" pitchFamily="18" charset="0"/>
              </a:rPr>
              <a:t>we can use the CROSSFILTER function to change how the cross-filter direction behaves between two columns defined by a relationship.</a:t>
            </a:r>
          </a:p>
          <a:p>
            <a:pPr>
              <a:buFont typeface="Arial" panose="020B0604020202020204" pitchFamily="34" charset="0"/>
              <a:buChar char="•"/>
            </a:pPr>
            <a:endParaRPr lang="en-US" sz="2000" dirty="0">
              <a:solidFill>
                <a:schemeClr val="tx2"/>
              </a:solidFill>
              <a:latin typeface="Georgia" panose="02040502050405020303" pitchFamily="18" charset="0"/>
            </a:endParaRPr>
          </a:p>
          <a:p>
            <a:pPr>
              <a:buFont typeface="Arial" panose="020B0604020202020204" pitchFamily="34" charset="0"/>
              <a:buChar char="•"/>
            </a:pPr>
            <a:r>
              <a:rPr lang="en-US" sz="2000" b="0" i="0" dirty="0" err="1">
                <a:solidFill>
                  <a:schemeClr val="tx2"/>
                </a:solidFill>
                <a:effectLst/>
                <a:latin typeface="Georgia" panose="02040502050405020303" pitchFamily="18" charset="0"/>
              </a:rPr>
              <a:t>BiDi</a:t>
            </a:r>
            <a:r>
              <a:rPr lang="en-US" sz="2000" b="0" i="0" dirty="0">
                <a:solidFill>
                  <a:schemeClr val="tx2"/>
                </a:solidFill>
                <a:effectLst/>
                <a:latin typeface="Georgia" panose="02040502050405020303" pitchFamily="18" charset="0"/>
              </a:rPr>
              <a:t>:= CALCULATE([Distinct Count of </a:t>
            </a:r>
            <a:r>
              <a:rPr lang="en-US" sz="2000" b="0" i="0" dirty="0" err="1">
                <a:solidFill>
                  <a:schemeClr val="tx2"/>
                </a:solidFill>
                <a:effectLst/>
                <a:latin typeface="Georgia" panose="02040502050405020303" pitchFamily="18" charset="0"/>
              </a:rPr>
              <a:t>ProductKey</a:t>
            </a:r>
            <a:r>
              <a:rPr lang="en-US" sz="2000" b="0" i="0" dirty="0">
                <a:solidFill>
                  <a:schemeClr val="tx2"/>
                </a:solidFill>
                <a:effectLst/>
                <a:latin typeface="Georgia" panose="02040502050405020303" pitchFamily="18" charset="0"/>
              </a:rPr>
              <a:t>], CROSSFILTER(</a:t>
            </a:r>
            <a:r>
              <a:rPr lang="en-US" sz="2000" b="0" i="0" dirty="0" err="1">
                <a:solidFill>
                  <a:schemeClr val="tx2"/>
                </a:solidFill>
                <a:effectLst/>
                <a:latin typeface="Georgia" panose="02040502050405020303" pitchFamily="18" charset="0"/>
              </a:rPr>
              <a:t>FactInternetSales</a:t>
            </a:r>
            <a:r>
              <a:rPr lang="en-US" sz="2000" b="0" i="0" dirty="0">
                <a:solidFill>
                  <a:schemeClr val="tx2"/>
                </a:solidFill>
                <a:effectLst/>
                <a:latin typeface="Georgia" panose="02040502050405020303" pitchFamily="18" charset="0"/>
              </a:rPr>
              <a:t>[</a:t>
            </a:r>
            <a:r>
              <a:rPr lang="en-US" sz="2000" b="0" i="0" dirty="0" err="1">
                <a:solidFill>
                  <a:schemeClr val="tx2"/>
                </a:solidFill>
                <a:effectLst/>
                <a:latin typeface="Georgia" panose="02040502050405020303" pitchFamily="18" charset="0"/>
              </a:rPr>
              <a:t>ProductKey</a:t>
            </a:r>
            <a:r>
              <a:rPr lang="en-US" sz="2000" b="0" i="0" dirty="0">
                <a:solidFill>
                  <a:schemeClr val="tx2"/>
                </a:solidFill>
                <a:effectLst/>
                <a:latin typeface="Georgia" panose="02040502050405020303" pitchFamily="18" charset="0"/>
              </a:rPr>
              <a:t>], </a:t>
            </a:r>
            <a:r>
              <a:rPr lang="en-US" sz="2000" b="0" i="0" dirty="0" err="1">
                <a:solidFill>
                  <a:schemeClr val="tx2"/>
                </a:solidFill>
                <a:effectLst/>
                <a:latin typeface="Georgia" panose="02040502050405020303" pitchFamily="18" charset="0"/>
              </a:rPr>
              <a:t>DimProduct</a:t>
            </a:r>
            <a:r>
              <a:rPr lang="en-US" sz="2000" b="0" i="0" dirty="0">
                <a:solidFill>
                  <a:schemeClr val="tx2"/>
                </a:solidFill>
                <a:effectLst/>
                <a:latin typeface="Georgia" panose="02040502050405020303" pitchFamily="18" charset="0"/>
              </a:rPr>
              <a:t>[</a:t>
            </a:r>
            <a:r>
              <a:rPr lang="en-US" sz="2000" b="0" i="0" dirty="0" err="1">
                <a:solidFill>
                  <a:schemeClr val="tx2"/>
                </a:solidFill>
                <a:effectLst/>
                <a:latin typeface="Georgia" panose="02040502050405020303" pitchFamily="18" charset="0"/>
              </a:rPr>
              <a:t>ProductKey</a:t>
            </a:r>
            <a:r>
              <a:rPr lang="en-US" sz="2000" b="0" i="0" dirty="0">
                <a:solidFill>
                  <a:schemeClr val="tx2"/>
                </a:solidFill>
                <a:effectLst/>
                <a:latin typeface="Georgia" panose="02040502050405020303" pitchFamily="18" charset="0"/>
              </a:rPr>
              <a:t>] , Both))</a:t>
            </a:r>
          </a:p>
          <a:p>
            <a:pPr marL="0" indent="0">
              <a:buNone/>
            </a:pPr>
            <a:endParaRPr lang="en-US" sz="1400" dirty="0">
              <a:solidFill>
                <a:srgbClr val="161616"/>
              </a:solidFill>
              <a:latin typeface="Segoe UI" panose="020B0502040204020203" pitchFamily="34" charset="0"/>
            </a:endParaRPr>
          </a:p>
          <a:p>
            <a:pPr marL="0" indent="0">
              <a:buNone/>
            </a:pPr>
            <a:endParaRPr lang="en-US" sz="2000" b="1" i="0" dirty="0">
              <a:solidFill>
                <a:srgbClr val="404040"/>
              </a:solidFill>
              <a:effectLst/>
              <a:latin typeface="Montserrat" panose="00000500000000000000" pitchFamily="2" charset="0"/>
            </a:endParaRPr>
          </a:p>
          <a:p>
            <a:pPr marL="0" indent="0">
              <a:buNone/>
            </a:pPr>
            <a:endParaRPr lang="en-US" b="0" i="1" dirty="0">
              <a:solidFill>
                <a:srgbClr val="404040"/>
              </a:solidFill>
              <a:effectLst/>
              <a:latin typeface="Lato" panose="020F0502020204030203" pitchFamily="34" charset="0"/>
            </a:endParaRPr>
          </a:p>
          <a:p>
            <a:pPr marL="0" indent="0">
              <a:buNone/>
            </a:pPr>
            <a:endParaRPr lang="en-US" dirty="0"/>
          </a:p>
        </p:txBody>
      </p:sp>
      <p:sp>
        <p:nvSpPr>
          <p:cNvPr id="3" name="Title 2">
            <a:extLst>
              <a:ext uri="{FF2B5EF4-FFF2-40B4-BE49-F238E27FC236}">
                <a16:creationId xmlns:a16="http://schemas.microsoft.com/office/drawing/2014/main" id="{96974226-D944-F37B-4EE7-84C5367716E8}"/>
              </a:ext>
            </a:extLst>
          </p:cNvPr>
          <p:cNvSpPr>
            <a:spLocks noGrp="1"/>
          </p:cNvSpPr>
          <p:nvPr>
            <p:ph type="title"/>
          </p:nvPr>
        </p:nvSpPr>
        <p:spPr>
          <a:xfrm>
            <a:off x="548640" y="488560"/>
            <a:ext cx="10687175" cy="474477"/>
          </a:xfrm>
        </p:spPr>
        <p:txBody>
          <a:bodyPr/>
          <a:lstStyle/>
          <a:p>
            <a:r>
              <a:rPr lang="en-US" sz="2800" dirty="0">
                <a:latin typeface="Georgia" panose="02040502050405020303" pitchFamily="18" charset="0"/>
                <a:cs typeface="Calibri" panose="020F0502020204030204" pitchFamily="34" charset="0"/>
              </a:rPr>
              <a:t>Filter Propagation</a:t>
            </a:r>
          </a:p>
        </p:txBody>
      </p:sp>
      <p:sp>
        <p:nvSpPr>
          <p:cNvPr id="4" name="Date Placeholder 3">
            <a:extLst>
              <a:ext uri="{FF2B5EF4-FFF2-40B4-BE49-F238E27FC236}">
                <a16:creationId xmlns:a16="http://schemas.microsoft.com/office/drawing/2014/main" id="{72F4FFBB-348C-8B0E-24C6-E4D058BCD013}"/>
              </a:ext>
            </a:extLst>
          </p:cNvPr>
          <p:cNvSpPr>
            <a:spLocks noGrp="1"/>
          </p:cNvSpPr>
          <p:nvPr>
            <p:ph type="dt" sz="half" idx="14"/>
          </p:nvPr>
        </p:nvSpPr>
        <p:spPr/>
        <p:txBody>
          <a:bodyPr/>
          <a:lstStyle/>
          <a:p>
            <a:fld id="{5A648A70-83CF-4E49-9808-06D21AC6D48F}" type="datetime4">
              <a:rPr lang="en-US" smtClean="0">
                <a:solidFill>
                  <a:schemeClr val="bg2">
                    <a:lumMod val="75000"/>
                  </a:schemeClr>
                </a:solidFill>
              </a:rPr>
              <a:t>April 10, 2023</a:t>
            </a:fld>
            <a:endParaRPr lang="en-US" dirty="0">
              <a:solidFill>
                <a:schemeClr val="bg2">
                  <a:lumMod val="75000"/>
                </a:schemeClr>
              </a:solidFill>
            </a:endParaRPr>
          </a:p>
        </p:txBody>
      </p:sp>
      <p:sp>
        <p:nvSpPr>
          <p:cNvPr id="5" name="Footer Placeholder 4">
            <a:extLst>
              <a:ext uri="{FF2B5EF4-FFF2-40B4-BE49-F238E27FC236}">
                <a16:creationId xmlns:a16="http://schemas.microsoft.com/office/drawing/2014/main" id="{AA52BC95-3C09-6035-AB82-D659DE30A966}"/>
              </a:ext>
            </a:extLst>
          </p:cNvPr>
          <p:cNvSpPr>
            <a:spLocks noGrp="1"/>
          </p:cNvSpPr>
          <p:nvPr>
            <p:ph type="ftr" sz="quarter" idx="15"/>
          </p:nvPr>
        </p:nvSpPr>
        <p:spPr/>
        <p:txBody>
          <a:bodyPr/>
          <a:lstStyle/>
          <a:p>
            <a:r>
              <a:rPr lang="en-US">
                <a:solidFill>
                  <a:srgbClr val="FFFFFF">
                    <a:lumMod val="75000"/>
                  </a:srgbClr>
                </a:solidFill>
              </a:rPr>
              <a:t>© 2021 Trellance, Inc. All rights reserved.</a:t>
            </a:r>
            <a:endParaRPr lang="en-US" dirty="0">
              <a:solidFill>
                <a:srgbClr val="FFFFFF">
                  <a:lumMod val="75000"/>
                </a:srgbClr>
              </a:solidFill>
            </a:endParaRPr>
          </a:p>
        </p:txBody>
      </p:sp>
      <p:sp>
        <p:nvSpPr>
          <p:cNvPr id="6" name="Slide Number Placeholder 5">
            <a:extLst>
              <a:ext uri="{FF2B5EF4-FFF2-40B4-BE49-F238E27FC236}">
                <a16:creationId xmlns:a16="http://schemas.microsoft.com/office/drawing/2014/main" id="{9A46C68A-9083-DB56-4C28-37F21764F6FE}"/>
              </a:ext>
            </a:extLst>
          </p:cNvPr>
          <p:cNvSpPr>
            <a:spLocks noGrp="1"/>
          </p:cNvSpPr>
          <p:nvPr>
            <p:ph type="sldNum" sz="quarter" idx="16"/>
          </p:nvPr>
        </p:nvSpPr>
        <p:spPr/>
        <p:txBody>
          <a:bodyPr/>
          <a:lstStyle/>
          <a:p>
            <a:fld id="{2533969A-88D7-D043-9145-D433A02B4603}" type="slidenum">
              <a:rPr lang="en-US" smtClean="0"/>
              <a:pPr/>
              <a:t>69</a:t>
            </a:fld>
            <a:endParaRPr lang="en-US" dirty="0"/>
          </a:p>
        </p:txBody>
      </p:sp>
      <p:pic>
        <p:nvPicPr>
          <p:cNvPr id="7" name="Picture 6" descr="Icon&#10;&#10;Description automatically generated">
            <a:extLst>
              <a:ext uri="{FF2B5EF4-FFF2-40B4-BE49-F238E27FC236}">
                <a16:creationId xmlns:a16="http://schemas.microsoft.com/office/drawing/2014/main" id="{255976AB-865C-4C4B-2FD4-806DEA775209}"/>
              </a:ext>
            </a:extLst>
          </p:cNvPr>
          <p:cNvPicPr>
            <a:picLocks noChangeAspect="1"/>
          </p:cNvPicPr>
          <p:nvPr/>
        </p:nvPicPr>
        <p:blipFill>
          <a:blip r:embed="rId2"/>
          <a:stretch>
            <a:fillRect/>
          </a:stretch>
        </p:blipFill>
        <p:spPr>
          <a:xfrm>
            <a:off x="9980930" y="344625"/>
            <a:ext cx="556308" cy="525826"/>
          </a:xfrm>
          <a:prstGeom prst="rect">
            <a:avLst/>
          </a:prstGeom>
        </p:spPr>
      </p:pic>
    </p:spTree>
    <p:extLst>
      <p:ext uri="{BB962C8B-B14F-4D97-AF65-F5344CB8AC3E}">
        <p14:creationId xmlns:p14="http://schemas.microsoft.com/office/powerpoint/2010/main" val="5846814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39ABA9C-39D8-B1BD-C6B1-8AB592B7BE1A}"/>
              </a:ext>
            </a:extLst>
          </p:cNvPr>
          <p:cNvSpPr>
            <a:spLocks noGrp="1"/>
          </p:cNvSpPr>
          <p:nvPr>
            <p:ph sz="quarter" idx="13"/>
          </p:nvPr>
        </p:nvSpPr>
        <p:spPr>
          <a:xfrm>
            <a:off x="1036948" y="1055803"/>
            <a:ext cx="10198867" cy="5143830"/>
          </a:xfrm>
        </p:spPr>
        <p:txBody>
          <a:bodyPr/>
          <a:lstStyle/>
          <a:p>
            <a:pPr algn="l">
              <a:buFont typeface="+mj-lt"/>
              <a:buAutoNum type="arabicPeriod"/>
            </a:pPr>
            <a:r>
              <a:rPr lang="en-US" sz="2000" b="0" i="0" dirty="0">
                <a:solidFill>
                  <a:schemeClr val="tx2"/>
                </a:solidFill>
                <a:effectLst/>
                <a:latin typeface="Georgia" panose="02040502050405020303" pitchFamily="18" charset="0"/>
                <a:cs typeface="Calibri" panose="020F0502020204030204" pitchFamily="34" charset="0"/>
              </a:rPr>
              <a:t>Monthly Product Updates (all)</a:t>
            </a:r>
          </a:p>
          <a:p>
            <a:pPr algn="l">
              <a:buFont typeface="+mj-lt"/>
              <a:buAutoNum type="arabicPeriod"/>
            </a:pPr>
            <a:r>
              <a:rPr lang="en-US" sz="2000" b="0" i="0" dirty="0">
                <a:solidFill>
                  <a:schemeClr val="tx2"/>
                </a:solidFill>
                <a:effectLst/>
                <a:latin typeface="Georgia" panose="02040502050405020303" pitchFamily="18" charset="0"/>
                <a:cs typeface="Calibri" panose="020F0502020204030204" pitchFamily="34" charset="0"/>
              </a:rPr>
              <a:t>Extract insights from large datasets</a:t>
            </a:r>
          </a:p>
          <a:p>
            <a:pPr algn="l">
              <a:buFont typeface="+mj-lt"/>
              <a:buAutoNum type="arabicPeriod"/>
            </a:pPr>
            <a:r>
              <a:rPr lang="en-US" sz="2000" b="0" i="0" dirty="0">
                <a:solidFill>
                  <a:schemeClr val="tx2"/>
                </a:solidFill>
                <a:effectLst/>
                <a:latin typeface="Georgia" panose="02040502050405020303" pitchFamily="18" charset="0"/>
                <a:cs typeface="Calibri" panose="020F0502020204030204" pitchFamily="34" charset="0"/>
              </a:rPr>
              <a:t>Create custom visualizations with R and Python (all)</a:t>
            </a:r>
          </a:p>
          <a:p>
            <a:pPr algn="l">
              <a:buFont typeface="+mj-lt"/>
              <a:buAutoNum type="arabicPeriod"/>
            </a:pPr>
            <a:r>
              <a:rPr lang="en-US" sz="2000" b="0" i="0" dirty="0">
                <a:solidFill>
                  <a:schemeClr val="tx2"/>
                </a:solidFill>
                <a:effectLst/>
                <a:latin typeface="Georgia" panose="02040502050405020303" pitchFamily="18" charset="0"/>
                <a:cs typeface="Calibri" panose="020F0502020204030204" pitchFamily="34" charset="0"/>
              </a:rPr>
              <a:t>Analyze your datasets in Excel (Pro or Premium only)</a:t>
            </a:r>
          </a:p>
          <a:p>
            <a:pPr algn="l">
              <a:buFont typeface="+mj-lt"/>
              <a:buAutoNum type="arabicPeriod"/>
            </a:pPr>
            <a:r>
              <a:rPr lang="en-US" sz="2000" b="0" i="0" dirty="0">
                <a:solidFill>
                  <a:schemeClr val="tx2"/>
                </a:solidFill>
                <a:effectLst/>
                <a:latin typeface="Georgia" panose="02040502050405020303" pitchFamily="18" charset="0"/>
                <a:cs typeface="Calibri" panose="020F0502020204030204" pitchFamily="34" charset="0"/>
              </a:rPr>
              <a:t>Create beautiful maps with your data (all)</a:t>
            </a:r>
          </a:p>
          <a:p>
            <a:pPr algn="l">
              <a:buFont typeface="+mj-lt"/>
              <a:buAutoNum type="arabicPeriod"/>
            </a:pPr>
            <a:r>
              <a:rPr lang="en-US" sz="2000" b="0" i="0" dirty="0">
                <a:solidFill>
                  <a:schemeClr val="tx2"/>
                </a:solidFill>
                <a:effectLst/>
                <a:latin typeface="Georgia" panose="02040502050405020303" pitchFamily="18" charset="0"/>
                <a:cs typeface="Calibri" panose="020F0502020204030204" pitchFamily="34" charset="0"/>
              </a:rPr>
              <a:t>Easily source and transform data with Power Query (all)</a:t>
            </a:r>
          </a:p>
          <a:p>
            <a:pPr algn="l">
              <a:buFont typeface="+mj-lt"/>
              <a:buAutoNum type="arabicPeriod"/>
            </a:pPr>
            <a:r>
              <a:rPr lang="en-US" sz="2000" b="0" i="0" dirty="0">
                <a:solidFill>
                  <a:schemeClr val="tx2"/>
                </a:solidFill>
                <a:effectLst/>
                <a:latin typeface="Georgia" panose="02040502050405020303" pitchFamily="18" charset="0"/>
                <a:cs typeface="Calibri" panose="020F0502020204030204" pitchFamily="34" charset="0"/>
              </a:rPr>
              <a:t>Automatic data refreshes (Pro or Premium only)</a:t>
            </a:r>
          </a:p>
          <a:p>
            <a:pPr algn="l">
              <a:buFont typeface="+mj-lt"/>
              <a:buAutoNum type="arabicPeriod"/>
            </a:pPr>
            <a:r>
              <a:rPr lang="en-US" sz="2000" b="0" i="0" dirty="0">
                <a:solidFill>
                  <a:schemeClr val="tx2"/>
                </a:solidFill>
                <a:effectLst/>
                <a:latin typeface="Georgia" panose="02040502050405020303" pitchFamily="18" charset="0"/>
                <a:cs typeface="Calibri" panose="020F0502020204030204" pitchFamily="34" charset="0"/>
              </a:rPr>
              <a:t>Power BI Mobile App (all)</a:t>
            </a:r>
          </a:p>
          <a:p>
            <a:pPr algn="l">
              <a:buFont typeface="+mj-lt"/>
              <a:buAutoNum type="arabicPeriod"/>
            </a:pPr>
            <a:r>
              <a:rPr lang="en-US" sz="2000" b="0" i="0" dirty="0">
                <a:solidFill>
                  <a:schemeClr val="tx2"/>
                </a:solidFill>
                <a:effectLst/>
                <a:latin typeface="Georgia" panose="02040502050405020303" pitchFamily="18" charset="0"/>
                <a:cs typeface="Calibri" panose="020F0502020204030204" pitchFamily="34" charset="0"/>
              </a:rPr>
              <a:t>Re-use datasets across different reports and dashboards (Pro or Premium only)</a:t>
            </a:r>
          </a:p>
          <a:p>
            <a:pPr algn="l">
              <a:buFont typeface="+mj-lt"/>
              <a:buAutoNum type="arabicPeriod"/>
            </a:pPr>
            <a:r>
              <a:rPr lang="en-US" sz="2000" b="0" i="0" dirty="0">
                <a:solidFill>
                  <a:schemeClr val="tx2"/>
                </a:solidFill>
                <a:effectLst/>
                <a:latin typeface="Georgia" panose="02040502050405020303" pitchFamily="18" charset="0"/>
                <a:cs typeface="Calibri" panose="020F0502020204030204" pitchFamily="34" charset="0"/>
              </a:rPr>
              <a:t>Powerful integration with other Microsoft Products</a:t>
            </a:r>
          </a:p>
          <a:p>
            <a:endParaRPr lang="en-US" sz="2000" dirty="0">
              <a:latin typeface="Calibri" panose="020F0502020204030204" pitchFamily="34" charset="0"/>
              <a:cs typeface="Calibri" panose="020F0502020204030204" pitchFamily="34" charset="0"/>
            </a:endParaRPr>
          </a:p>
        </p:txBody>
      </p:sp>
      <p:sp>
        <p:nvSpPr>
          <p:cNvPr id="3" name="Title 2">
            <a:extLst>
              <a:ext uri="{FF2B5EF4-FFF2-40B4-BE49-F238E27FC236}">
                <a16:creationId xmlns:a16="http://schemas.microsoft.com/office/drawing/2014/main" id="{83F685B8-84D9-BC8B-E730-585443940939}"/>
              </a:ext>
            </a:extLst>
          </p:cNvPr>
          <p:cNvSpPr>
            <a:spLocks noGrp="1"/>
          </p:cNvSpPr>
          <p:nvPr>
            <p:ph type="title"/>
          </p:nvPr>
        </p:nvSpPr>
        <p:spPr>
          <a:xfrm>
            <a:off x="548640" y="358219"/>
            <a:ext cx="10687175" cy="546755"/>
          </a:xfrm>
        </p:spPr>
        <p:txBody>
          <a:bodyPr/>
          <a:lstStyle/>
          <a:p>
            <a:r>
              <a:rPr lang="en-US" sz="2800" dirty="0">
                <a:latin typeface="Georgia" panose="02040502050405020303" pitchFamily="18" charset="0"/>
              </a:rPr>
              <a:t>Top 10 Features of Power BI</a:t>
            </a:r>
          </a:p>
        </p:txBody>
      </p:sp>
      <p:sp>
        <p:nvSpPr>
          <p:cNvPr id="4" name="Date Placeholder 3">
            <a:extLst>
              <a:ext uri="{FF2B5EF4-FFF2-40B4-BE49-F238E27FC236}">
                <a16:creationId xmlns:a16="http://schemas.microsoft.com/office/drawing/2014/main" id="{53D7028D-D434-D55F-71F4-719DDA60E04D}"/>
              </a:ext>
            </a:extLst>
          </p:cNvPr>
          <p:cNvSpPr>
            <a:spLocks noGrp="1"/>
          </p:cNvSpPr>
          <p:nvPr>
            <p:ph type="dt" sz="half" idx="14"/>
          </p:nvPr>
        </p:nvSpPr>
        <p:spPr/>
        <p:txBody>
          <a:bodyPr/>
          <a:lstStyle/>
          <a:p>
            <a:fld id="{5A648A70-83CF-4E49-9808-06D21AC6D48F}" type="datetime4">
              <a:rPr lang="en-US" smtClean="0">
                <a:solidFill>
                  <a:schemeClr val="bg2">
                    <a:lumMod val="75000"/>
                  </a:schemeClr>
                </a:solidFill>
              </a:rPr>
              <a:t>April 10, 2023</a:t>
            </a:fld>
            <a:endParaRPr lang="en-US" dirty="0">
              <a:solidFill>
                <a:schemeClr val="bg2">
                  <a:lumMod val="75000"/>
                </a:schemeClr>
              </a:solidFill>
            </a:endParaRPr>
          </a:p>
        </p:txBody>
      </p:sp>
      <p:sp>
        <p:nvSpPr>
          <p:cNvPr id="5" name="Footer Placeholder 4">
            <a:extLst>
              <a:ext uri="{FF2B5EF4-FFF2-40B4-BE49-F238E27FC236}">
                <a16:creationId xmlns:a16="http://schemas.microsoft.com/office/drawing/2014/main" id="{A1DC5482-C95E-D608-DB1E-AFC025DDEE2A}"/>
              </a:ext>
            </a:extLst>
          </p:cNvPr>
          <p:cNvSpPr>
            <a:spLocks noGrp="1"/>
          </p:cNvSpPr>
          <p:nvPr>
            <p:ph type="ftr" sz="quarter" idx="15"/>
          </p:nvPr>
        </p:nvSpPr>
        <p:spPr/>
        <p:txBody>
          <a:bodyPr/>
          <a:lstStyle/>
          <a:p>
            <a:r>
              <a:rPr lang="en-US">
                <a:solidFill>
                  <a:srgbClr val="FFFFFF">
                    <a:lumMod val="75000"/>
                  </a:srgbClr>
                </a:solidFill>
              </a:rPr>
              <a:t>© 2021 Trellance, Inc. All rights reserved.</a:t>
            </a:r>
            <a:endParaRPr lang="en-US" dirty="0">
              <a:solidFill>
                <a:srgbClr val="FFFFFF">
                  <a:lumMod val="75000"/>
                </a:srgbClr>
              </a:solidFill>
            </a:endParaRPr>
          </a:p>
        </p:txBody>
      </p:sp>
      <p:sp>
        <p:nvSpPr>
          <p:cNvPr id="6" name="Slide Number Placeholder 5">
            <a:extLst>
              <a:ext uri="{FF2B5EF4-FFF2-40B4-BE49-F238E27FC236}">
                <a16:creationId xmlns:a16="http://schemas.microsoft.com/office/drawing/2014/main" id="{40BBC882-B749-A92F-E60D-9D9F67303F39}"/>
              </a:ext>
            </a:extLst>
          </p:cNvPr>
          <p:cNvSpPr>
            <a:spLocks noGrp="1"/>
          </p:cNvSpPr>
          <p:nvPr>
            <p:ph type="sldNum" sz="quarter" idx="16"/>
          </p:nvPr>
        </p:nvSpPr>
        <p:spPr/>
        <p:txBody>
          <a:bodyPr/>
          <a:lstStyle/>
          <a:p>
            <a:fld id="{2533969A-88D7-D043-9145-D433A02B4603}" type="slidenum">
              <a:rPr lang="en-US" smtClean="0"/>
              <a:pPr/>
              <a:t>7</a:t>
            </a:fld>
            <a:endParaRPr lang="en-US" dirty="0"/>
          </a:p>
        </p:txBody>
      </p:sp>
      <p:pic>
        <p:nvPicPr>
          <p:cNvPr id="7" name="Picture 6" descr="Icon&#10;&#10;Description automatically generated">
            <a:extLst>
              <a:ext uri="{FF2B5EF4-FFF2-40B4-BE49-F238E27FC236}">
                <a16:creationId xmlns:a16="http://schemas.microsoft.com/office/drawing/2014/main" id="{6156209D-42FE-56F9-78E5-E33EF76D0027}"/>
              </a:ext>
            </a:extLst>
          </p:cNvPr>
          <p:cNvPicPr>
            <a:picLocks noChangeAspect="1"/>
          </p:cNvPicPr>
          <p:nvPr/>
        </p:nvPicPr>
        <p:blipFill>
          <a:blip r:embed="rId3"/>
          <a:stretch>
            <a:fillRect/>
          </a:stretch>
        </p:blipFill>
        <p:spPr>
          <a:xfrm>
            <a:off x="10540766" y="272749"/>
            <a:ext cx="556308" cy="525826"/>
          </a:xfrm>
          <a:prstGeom prst="rect">
            <a:avLst/>
          </a:prstGeom>
        </p:spPr>
      </p:pic>
    </p:spTree>
    <p:extLst>
      <p:ext uri="{BB962C8B-B14F-4D97-AF65-F5344CB8AC3E}">
        <p14:creationId xmlns:p14="http://schemas.microsoft.com/office/powerpoint/2010/main" val="47457395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9AF733C-5125-8271-D2CD-391994A32217}"/>
              </a:ext>
            </a:extLst>
          </p:cNvPr>
          <p:cNvSpPr>
            <a:spLocks noGrp="1"/>
          </p:cNvSpPr>
          <p:nvPr>
            <p:ph type="ctrTitle"/>
          </p:nvPr>
        </p:nvSpPr>
        <p:spPr/>
        <p:txBody>
          <a:bodyPr/>
          <a:lstStyle/>
          <a:p>
            <a:pPr algn="ctr"/>
            <a:r>
              <a:rPr lang="en-US" sz="4000" dirty="0"/>
              <a:t>Power BI Visualizations</a:t>
            </a:r>
          </a:p>
        </p:txBody>
      </p:sp>
      <p:sp>
        <p:nvSpPr>
          <p:cNvPr id="4" name="Date Placeholder 3">
            <a:extLst>
              <a:ext uri="{FF2B5EF4-FFF2-40B4-BE49-F238E27FC236}">
                <a16:creationId xmlns:a16="http://schemas.microsoft.com/office/drawing/2014/main" id="{A9426C96-98CB-CB51-7529-E9C6BBCFD2B1}"/>
              </a:ext>
            </a:extLst>
          </p:cNvPr>
          <p:cNvSpPr>
            <a:spLocks noGrp="1"/>
          </p:cNvSpPr>
          <p:nvPr>
            <p:ph type="dt" sz="half" idx="10"/>
          </p:nvPr>
        </p:nvSpPr>
        <p:spPr/>
        <p:txBody>
          <a:bodyPr/>
          <a:lstStyle/>
          <a:p>
            <a:fld id="{5A648A70-83CF-4E49-9808-06D21AC6D48F}" type="datetime4">
              <a:rPr lang="en-US" smtClean="0">
                <a:solidFill>
                  <a:schemeClr val="bg2">
                    <a:lumMod val="75000"/>
                  </a:schemeClr>
                </a:solidFill>
              </a:rPr>
              <a:t>April 10, 2023</a:t>
            </a:fld>
            <a:endParaRPr lang="en-US" dirty="0">
              <a:solidFill>
                <a:schemeClr val="bg2">
                  <a:lumMod val="75000"/>
                </a:schemeClr>
              </a:solidFill>
            </a:endParaRPr>
          </a:p>
        </p:txBody>
      </p:sp>
      <p:sp>
        <p:nvSpPr>
          <p:cNvPr id="5" name="Footer Placeholder 4">
            <a:extLst>
              <a:ext uri="{FF2B5EF4-FFF2-40B4-BE49-F238E27FC236}">
                <a16:creationId xmlns:a16="http://schemas.microsoft.com/office/drawing/2014/main" id="{0AD7FA77-99CA-0F0F-7C60-978E2CAA2107}"/>
              </a:ext>
            </a:extLst>
          </p:cNvPr>
          <p:cNvSpPr>
            <a:spLocks noGrp="1"/>
          </p:cNvSpPr>
          <p:nvPr>
            <p:ph type="ftr" sz="quarter" idx="11"/>
          </p:nvPr>
        </p:nvSpPr>
        <p:spPr/>
        <p:txBody>
          <a:bodyPr/>
          <a:lstStyle/>
          <a:p>
            <a:r>
              <a:rPr lang="en-US">
                <a:solidFill>
                  <a:srgbClr val="FFFFFF">
                    <a:lumMod val="75000"/>
                  </a:srgbClr>
                </a:solidFill>
              </a:rPr>
              <a:t>© 2021 Trellance, Inc. All rights reserved.</a:t>
            </a:r>
            <a:endParaRPr lang="en-US" dirty="0">
              <a:solidFill>
                <a:srgbClr val="FFFFFF">
                  <a:lumMod val="75000"/>
                </a:srgbClr>
              </a:solidFill>
            </a:endParaRPr>
          </a:p>
        </p:txBody>
      </p:sp>
      <p:sp>
        <p:nvSpPr>
          <p:cNvPr id="6" name="Slide Number Placeholder 5">
            <a:extLst>
              <a:ext uri="{FF2B5EF4-FFF2-40B4-BE49-F238E27FC236}">
                <a16:creationId xmlns:a16="http://schemas.microsoft.com/office/drawing/2014/main" id="{FDD58632-F450-8D3E-D8F7-AFB81617AD0F}"/>
              </a:ext>
            </a:extLst>
          </p:cNvPr>
          <p:cNvSpPr>
            <a:spLocks noGrp="1"/>
          </p:cNvSpPr>
          <p:nvPr>
            <p:ph type="sldNum" sz="quarter" idx="12"/>
          </p:nvPr>
        </p:nvSpPr>
        <p:spPr/>
        <p:txBody>
          <a:bodyPr/>
          <a:lstStyle/>
          <a:p>
            <a:fld id="{2533969A-88D7-D043-9145-D433A02B4603}" type="slidenum">
              <a:rPr lang="en-US" smtClean="0"/>
              <a:pPr/>
              <a:t>70</a:t>
            </a:fld>
            <a:endParaRPr lang="en-US" dirty="0"/>
          </a:p>
        </p:txBody>
      </p:sp>
      <p:pic>
        <p:nvPicPr>
          <p:cNvPr id="7" name="Picture 6" descr="Diagram, icon&#10;&#10;Description automatically generated">
            <a:extLst>
              <a:ext uri="{FF2B5EF4-FFF2-40B4-BE49-F238E27FC236}">
                <a16:creationId xmlns:a16="http://schemas.microsoft.com/office/drawing/2014/main" id="{5C4CF33D-90B7-5E1C-C7C3-DEA0D8902A75}"/>
              </a:ext>
            </a:extLst>
          </p:cNvPr>
          <p:cNvPicPr>
            <a:picLocks noChangeAspect="1"/>
          </p:cNvPicPr>
          <p:nvPr/>
        </p:nvPicPr>
        <p:blipFill>
          <a:blip r:embed="rId2"/>
          <a:stretch>
            <a:fillRect/>
          </a:stretch>
        </p:blipFill>
        <p:spPr>
          <a:xfrm>
            <a:off x="7603846" y="4076487"/>
            <a:ext cx="2669312" cy="2484120"/>
          </a:xfrm>
          <a:prstGeom prst="rect">
            <a:avLst/>
          </a:prstGeom>
        </p:spPr>
      </p:pic>
    </p:spTree>
    <p:extLst>
      <p:ext uri="{BB962C8B-B14F-4D97-AF65-F5344CB8AC3E}">
        <p14:creationId xmlns:p14="http://schemas.microsoft.com/office/powerpoint/2010/main" val="214868035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811F188-56CA-90C3-C9F1-033091640328}"/>
              </a:ext>
            </a:extLst>
          </p:cNvPr>
          <p:cNvSpPr>
            <a:spLocks noGrp="1"/>
          </p:cNvSpPr>
          <p:nvPr>
            <p:ph type="title"/>
          </p:nvPr>
        </p:nvSpPr>
        <p:spPr>
          <a:xfrm>
            <a:off x="548640" y="488561"/>
            <a:ext cx="10687175" cy="343248"/>
          </a:xfrm>
        </p:spPr>
        <p:txBody>
          <a:bodyPr/>
          <a:lstStyle/>
          <a:p>
            <a:r>
              <a:rPr lang="en-US" sz="2800" dirty="0">
                <a:latin typeface="Georgia" panose="02040502050405020303" pitchFamily="18" charset="0"/>
              </a:rPr>
              <a:t>Line Chart </a:t>
            </a:r>
          </a:p>
        </p:txBody>
      </p:sp>
      <p:sp>
        <p:nvSpPr>
          <p:cNvPr id="4" name="Date Placeholder 3">
            <a:extLst>
              <a:ext uri="{FF2B5EF4-FFF2-40B4-BE49-F238E27FC236}">
                <a16:creationId xmlns:a16="http://schemas.microsoft.com/office/drawing/2014/main" id="{FBF3B51B-6E17-F07B-E889-CAD8CFF21AAD}"/>
              </a:ext>
            </a:extLst>
          </p:cNvPr>
          <p:cNvSpPr>
            <a:spLocks noGrp="1"/>
          </p:cNvSpPr>
          <p:nvPr>
            <p:ph type="dt" sz="half" idx="14"/>
          </p:nvPr>
        </p:nvSpPr>
        <p:spPr/>
        <p:txBody>
          <a:bodyPr/>
          <a:lstStyle/>
          <a:p>
            <a:fld id="{5A648A70-83CF-4E49-9808-06D21AC6D48F}" type="datetime4">
              <a:rPr lang="en-US" smtClean="0">
                <a:solidFill>
                  <a:schemeClr val="bg2">
                    <a:lumMod val="75000"/>
                  </a:schemeClr>
                </a:solidFill>
              </a:rPr>
              <a:t>April 10, 2023</a:t>
            </a:fld>
            <a:endParaRPr lang="en-US" dirty="0">
              <a:solidFill>
                <a:schemeClr val="bg2">
                  <a:lumMod val="75000"/>
                </a:schemeClr>
              </a:solidFill>
            </a:endParaRPr>
          </a:p>
        </p:txBody>
      </p:sp>
      <p:sp>
        <p:nvSpPr>
          <p:cNvPr id="5" name="Footer Placeholder 4">
            <a:extLst>
              <a:ext uri="{FF2B5EF4-FFF2-40B4-BE49-F238E27FC236}">
                <a16:creationId xmlns:a16="http://schemas.microsoft.com/office/drawing/2014/main" id="{56604ADC-E23E-7CE9-36C7-FAF3FE910E42}"/>
              </a:ext>
            </a:extLst>
          </p:cNvPr>
          <p:cNvSpPr>
            <a:spLocks noGrp="1"/>
          </p:cNvSpPr>
          <p:nvPr>
            <p:ph type="ftr" sz="quarter" idx="15"/>
          </p:nvPr>
        </p:nvSpPr>
        <p:spPr/>
        <p:txBody>
          <a:bodyPr/>
          <a:lstStyle/>
          <a:p>
            <a:r>
              <a:rPr lang="en-US">
                <a:solidFill>
                  <a:srgbClr val="FFFFFF">
                    <a:lumMod val="75000"/>
                  </a:srgbClr>
                </a:solidFill>
              </a:rPr>
              <a:t>© 2021 Trellance, Inc. All rights reserved.</a:t>
            </a:r>
            <a:endParaRPr lang="en-US" dirty="0">
              <a:solidFill>
                <a:srgbClr val="FFFFFF">
                  <a:lumMod val="75000"/>
                </a:srgbClr>
              </a:solidFill>
            </a:endParaRPr>
          </a:p>
        </p:txBody>
      </p:sp>
      <p:sp>
        <p:nvSpPr>
          <p:cNvPr id="6" name="Slide Number Placeholder 5">
            <a:extLst>
              <a:ext uri="{FF2B5EF4-FFF2-40B4-BE49-F238E27FC236}">
                <a16:creationId xmlns:a16="http://schemas.microsoft.com/office/drawing/2014/main" id="{1E643606-3E53-5366-53C8-AD36EFA6DFD7}"/>
              </a:ext>
            </a:extLst>
          </p:cNvPr>
          <p:cNvSpPr>
            <a:spLocks noGrp="1"/>
          </p:cNvSpPr>
          <p:nvPr>
            <p:ph type="sldNum" sz="quarter" idx="16"/>
          </p:nvPr>
        </p:nvSpPr>
        <p:spPr/>
        <p:txBody>
          <a:bodyPr/>
          <a:lstStyle/>
          <a:p>
            <a:fld id="{2533969A-88D7-D043-9145-D433A02B4603}" type="slidenum">
              <a:rPr lang="en-US" smtClean="0"/>
              <a:pPr/>
              <a:t>71</a:t>
            </a:fld>
            <a:endParaRPr lang="en-US" dirty="0"/>
          </a:p>
        </p:txBody>
      </p:sp>
      <p:pic>
        <p:nvPicPr>
          <p:cNvPr id="10" name="Picture 9" descr="Chart, line chart&#10;&#10;Description automatically generated">
            <a:extLst>
              <a:ext uri="{FF2B5EF4-FFF2-40B4-BE49-F238E27FC236}">
                <a16:creationId xmlns:a16="http://schemas.microsoft.com/office/drawing/2014/main" id="{9AC08533-8306-BB8D-EC44-177B355B85C0}"/>
              </a:ext>
            </a:extLst>
          </p:cNvPr>
          <p:cNvPicPr>
            <a:picLocks noChangeAspect="1"/>
          </p:cNvPicPr>
          <p:nvPr/>
        </p:nvPicPr>
        <p:blipFill>
          <a:blip r:embed="rId2"/>
          <a:stretch>
            <a:fillRect/>
          </a:stretch>
        </p:blipFill>
        <p:spPr>
          <a:xfrm>
            <a:off x="3950947" y="3942505"/>
            <a:ext cx="6668078" cy="2423370"/>
          </a:xfrm>
          <a:prstGeom prst="rect">
            <a:avLst/>
          </a:prstGeom>
        </p:spPr>
      </p:pic>
      <p:sp>
        <p:nvSpPr>
          <p:cNvPr id="11" name="TextBox 10">
            <a:extLst>
              <a:ext uri="{FF2B5EF4-FFF2-40B4-BE49-F238E27FC236}">
                <a16:creationId xmlns:a16="http://schemas.microsoft.com/office/drawing/2014/main" id="{9E2AF5BE-C006-AB0C-7DE8-D077D2B2D14E}"/>
              </a:ext>
            </a:extLst>
          </p:cNvPr>
          <p:cNvSpPr txBox="1"/>
          <p:nvPr/>
        </p:nvSpPr>
        <p:spPr>
          <a:xfrm>
            <a:off x="1332689" y="4562272"/>
            <a:ext cx="2120630" cy="369332"/>
          </a:xfrm>
          <a:prstGeom prst="rect">
            <a:avLst/>
          </a:prstGeom>
          <a:noFill/>
        </p:spPr>
        <p:txBody>
          <a:bodyPr wrap="square" rtlCol="0">
            <a:spAutoFit/>
          </a:bodyPr>
          <a:lstStyle/>
          <a:p>
            <a:r>
              <a:rPr lang="en-US" dirty="0"/>
              <a:t>Example :</a:t>
            </a:r>
          </a:p>
        </p:txBody>
      </p:sp>
      <p:sp>
        <p:nvSpPr>
          <p:cNvPr id="12" name="Arrow: Right 11">
            <a:extLst>
              <a:ext uri="{FF2B5EF4-FFF2-40B4-BE49-F238E27FC236}">
                <a16:creationId xmlns:a16="http://schemas.microsoft.com/office/drawing/2014/main" id="{2F4F5E6A-7A97-BB58-C05E-4D0B5E633D07}"/>
              </a:ext>
            </a:extLst>
          </p:cNvPr>
          <p:cNvSpPr/>
          <p:nvPr/>
        </p:nvSpPr>
        <p:spPr>
          <a:xfrm>
            <a:off x="2530754" y="4701935"/>
            <a:ext cx="1214395" cy="18450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ontent Placeholder 6">
            <a:extLst>
              <a:ext uri="{FF2B5EF4-FFF2-40B4-BE49-F238E27FC236}">
                <a16:creationId xmlns:a16="http://schemas.microsoft.com/office/drawing/2014/main" id="{9879FA36-625D-2619-38E0-126CAB57CE71}"/>
              </a:ext>
            </a:extLst>
          </p:cNvPr>
          <p:cNvSpPr>
            <a:spLocks noGrp="1"/>
          </p:cNvSpPr>
          <p:nvPr>
            <p:ph sz="quarter" idx="13"/>
          </p:nvPr>
        </p:nvSpPr>
        <p:spPr>
          <a:xfrm>
            <a:off x="1203649" y="1156996"/>
            <a:ext cx="10032166" cy="5241018"/>
          </a:xfrm>
        </p:spPr>
        <p:txBody>
          <a:bodyPr/>
          <a:lstStyle/>
          <a:p>
            <a:r>
              <a:rPr lang="en-US" sz="2000" dirty="0">
                <a:latin typeface="Georgia" panose="02040502050405020303" pitchFamily="18" charset="0"/>
              </a:rPr>
              <a:t>It is One of the popular chart in Power BI.</a:t>
            </a:r>
          </a:p>
          <a:p>
            <a:r>
              <a:rPr lang="en-US" sz="2000" dirty="0">
                <a:latin typeface="Georgia" panose="02040502050405020303" pitchFamily="18" charset="0"/>
              </a:rPr>
              <a:t>Used to visualize the data according to time.</a:t>
            </a:r>
          </a:p>
          <a:p>
            <a:r>
              <a:rPr lang="en-US" sz="2000" dirty="0">
                <a:latin typeface="Georgia" panose="02040502050405020303" pitchFamily="18" charset="0"/>
              </a:rPr>
              <a:t>Represent series of datapoints connected by a straight line.</a:t>
            </a:r>
          </a:p>
          <a:p>
            <a:r>
              <a:rPr lang="en-US" sz="2000" dirty="0">
                <a:latin typeface="Georgia" panose="02040502050405020303" pitchFamily="18" charset="0"/>
              </a:rPr>
              <a:t>Example : Stock market analysis</a:t>
            </a:r>
          </a:p>
        </p:txBody>
      </p:sp>
      <p:pic>
        <p:nvPicPr>
          <p:cNvPr id="2" name="Picture 1" descr="Icon&#10;&#10;Description automatically generated">
            <a:extLst>
              <a:ext uri="{FF2B5EF4-FFF2-40B4-BE49-F238E27FC236}">
                <a16:creationId xmlns:a16="http://schemas.microsoft.com/office/drawing/2014/main" id="{5FE0A183-2746-D7FE-67B2-636C6380EACC}"/>
              </a:ext>
            </a:extLst>
          </p:cNvPr>
          <p:cNvPicPr>
            <a:picLocks noChangeAspect="1"/>
          </p:cNvPicPr>
          <p:nvPr/>
        </p:nvPicPr>
        <p:blipFill>
          <a:blip r:embed="rId3"/>
          <a:stretch>
            <a:fillRect/>
          </a:stretch>
        </p:blipFill>
        <p:spPr>
          <a:xfrm>
            <a:off x="9952937" y="272749"/>
            <a:ext cx="556308" cy="525826"/>
          </a:xfrm>
          <a:prstGeom prst="rect">
            <a:avLst/>
          </a:prstGeom>
        </p:spPr>
      </p:pic>
    </p:spTree>
    <p:extLst>
      <p:ext uri="{BB962C8B-B14F-4D97-AF65-F5344CB8AC3E}">
        <p14:creationId xmlns:p14="http://schemas.microsoft.com/office/powerpoint/2010/main" val="141945633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9721762-182A-E427-390F-F87ADDB43378}"/>
              </a:ext>
            </a:extLst>
          </p:cNvPr>
          <p:cNvSpPr>
            <a:spLocks noGrp="1"/>
          </p:cNvSpPr>
          <p:nvPr>
            <p:ph type="title"/>
          </p:nvPr>
        </p:nvSpPr>
        <p:spPr>
          <a:xfrm>
            <a:off x="548640" y="488561"/>
            <a:ext cx="3099629" cy="365125"/>
          </a:xfrm>
        </p:spPr>
        <p:txBody>
          <a:bodyPr/>
          <a:lstStyle/>
          <a:p>
            <a:r>
              <a:rPr lang="en-US" sz="2800" dirty="0">
                <a:latin typeface="Georgia" panose="02040502050405020303" pitchFamily="18" charset="0"/>
              </a:rPr>
              <a:t>Area Chart</a:t>
            </a:r>
          </a:p>
        </p:txBody>
      </p:sp>
      <p:sp>
        <p:nvSpPr>
          <p:cNvPr id="4" name="Date Placeholder 3">
            <a:extLst>
              <a:ext uri="{FF2B5EF4-FFF2-40B4-BE49-F238E27FC236}">
                <a16:creationId xmlns:a16="http://schemas.microsoft.com/office/drawing/2014/main" id="{D6173779-629B-2C92-5518-678CDF75B554}"/>
              </a:ext>
            </a:extLst>
          </p:cNvPr>
          <p:cNvSpPr>
            <a:spLocks noGrp="1"/>
          </p:cNvSpPr>
          <p:nvPr>
            <p:ph type="dt" sz="half" idx="14"/>
          </p:nvPr>
        </p:nvSpPr>
        <p:spPr/>
        <p:txBody>
          <a:bodyPr/>
          <a:lstStyle/>
          <a:p>
            <a:fld id="{5A648A70-83CF-4E49-9808-06D21AC6D48F}" type="datetime4">
              <a:rPr lang="en-US" smtClean="0">
                <a:solidFill>
                  <a:schemeClr val="bg2">
                    <a:lumMod val="75000"/>
                  </a:schemeClr>
                </a:solidFill>
              </a:rPr>
              <a:t>April 10, 2023</a:t>
            </a:fld>
            <a:endParaRPr lang="en-US" dirty="0">
              <a:solidFill>
                <a:schemeClr val="bg2">
                  <a:lumMod val="75000"/>
                </a:schemeClr>
              </a:solidFill>
            </a:endParaRPr>
          </a:p>
        </p:txBody>
      </p:sp>
      <p:sp>
        <p:nvSpPr>
          <p:cNvPr id="5" name="Footer Placeholder 4">
            <a:extLst>
              <a:ext uri="{FF2B5EF4-FFF2-40B4-BE49-F238E27FC236}">
                <a16:creationId xmlns:a16="http://schemas.microsoft.com/office/drawing/2014/main" id="{A9D1C323-82E0-44CC-1895-C560EE0023B3}"/>
              </a:ext>
            </a:extLst>
          </p:cNvPr>
          <p:cNvSpPr>
            <a:spLocks noGrp="1"/>
          </p:cNvSpPr>
          <p:nvPr>
            <p:ph type="ftr" sz="quarter" idx="15"/>
          </p:nvPr>
        </p:nvSpPr>
        <p:spPr/>
        <p:txBody>
          <a:bodyPr/>
          <a:lstStyle/>
          <a:p>
            <a:r>
              <a:rPr lang="en-US">
                <a:solidFill>
                  <a:srgbClr val="FFFFFF">
                    <a:lumMod val="75000"/>
                  </a:srgbClr>
                </a:solidFill>
              </a:rPr>
              <a:t>© 2021 Trellance, Inc. All rights reserved.</a:t>
            </a:r>
            <a:endParaRPr lang="en-US" dirty="0">
              <a:solidFill>
                <a:srgbClr val="FFFFFF">
                  <a:lumMod val="75000"/>
                </a:srgbClr>
              </a:solidFill>
            </a:endParaRPr>
          </a:p>
        </p:txBody>
      </p:sp>
      <p:sp>
        <p:nvSpPr>
          <p:cNvPr id="6" name="Slide Number Placeholder 5">
            <a:extLst>
              <a:ext uri="{FF2B5EF4-FFF2-40B4-BE49-F238E27FC236}">
                <a16:creationId xmlns:a16="http://schemas.microsoft.com/office/drawing/2014/main" id="{4CB91AA7-9F21-B6F6-6DA6-32452A3B9E05}"/>
              </a:ext>
            </a:extLst>
          </p:cNvPr>
          <p:cNvSpPr>
            <a:spLocks noGrp="1"/>
          </p:cNvSpPr>
          <p:nvPr>
            <p:ph type="sldNum" sz="quarter" idx="16"/>
          </p:nvPr>
        </p:nvSpPr>
        <p:spPr/>
        <p:txBody>
          <a:bodyPr/>
          <a:lstStyle/>
          <a:p>
            <a:fld id="{2533969A-88D7-D043-9145-D433A02B4603}" type="slidenum">
              <a:rPr lang="en-US" smtClean="0"/>
              <a:pPr/>
              <a:t>72</a:t>
            </a:fld>
            <a:endParaRPr lang="en-US" dirty="0"/>
          </a:p>
        </p:txBody>
      </p:sp>
      <p:pic>
        <p:nvPicPr>
          <p:cNvPr id="10" name="Picture 9" descr="Chart, histogram&#10;&#10;Description automatically generated">
            <a:extLst>
              <a:ext uri="{FF2B5EF4-FFF2-40B4-BE49-F238E27FC236}">
                <a16:creationId xmlns:a16="http://schemas.microsoft.com/office/drawing/2014/main" id="{7B95750B-67A5-02D3-BF51-776800F6D596}"/>
              </a:ext>
            </a:extLst>
          </p:cNvPr>
          <p:cNvPicPr>
            <a:picLocks noChangeAspect="1"/>
          </p:cNvPicPr>
          <p:nvPr/>
        </p:nvPicPr>
        <p:blipFill>
          <a:blip r:embed="rId2"/>
          <a:stretch>
            <a:fillRect/>
          </a:stretch>
        </p:blipFill>
        <p:spPr>
          <a:xfrm>
            <a:off x="4755725" y="3887354"/>
            <a:ext cx="5258256" cy="2469094"/>
          </a:xfrm>
          <a:prstGeom prst="rect">
            <a:avLst/>
          </a:prstGeom>
        </p:spPr>
      </p:pic>
      <p:sp>
        <p:nvSpPr>
          <p:cNvPr id="11" name="TextBox 10">
            <a:extLst>
              <a:ext uri="{FF2B5EF4-FFF2-40B4-BE49-F238E27FC236}">
                <a16:creationId xmlns:a16="http://schemas.microsoft.com/office/drawing/2014/main" id="{6AB78237-7921-BEB7-0808-682915081E79}"/>
              </a:ext>
            </a:extLst>
          </p:cNvPr>
          <p:cNvSpPr txBox="1"/>
          <p:nvPr/>
        </p:nvSpPr>
        <p:spPr>
          <a:xfrm>
            <a:off x="2055043" y="4694548"/>
            <a:ext cx="2017336" cy="369332"/>
          </a:xfrm>
          <a:prstGeom prst="rect">
            <a:avLst/>
          </a:prstGeom>
          <a:noFill/>
        </p:spPr>
        <p:txBody>
          <a:bodyPr wrap="square" rtlCol="0">
            <a:spAutoFit/>
          </a:bodyPr>
          <a:lstStyle/>
          <a:p>
            <a:r>
              <a:rPr lang="en-US" dirty="0"/>
              <a:t>Example:</a:t>
            </a:r>
          </a:p>
        </p:txBody>
      </p:sp>
      <p:sp>
        <p:nvSpPr>
          <p:cNvPr id="7" name="Content Placeholder 6">
            <a:extLst>
              <a:ext uri="{FF2B5EF4-FFF2-40B4-BE49-F238E27FC236}">
                <a16:creationId xmlns:a16="http://schemas.microsoft.com/office/drawing/2014/main" id="{8CF6FE84-783C-839A-36D3-2147875F0EFD}"/>
              </a:ext>
            </a:extLst>
          </p:cNvPr>
          <p:cNvSpPr>
            <a:spLocks noGrp="1"/>
          </p:cNvSpPr>
          <p:nvPr>
            <p:ph sz="quarter" idx="13"/>
          </p:nvPr>
        </p:nvSpPr>
        <p:spPr>
          <a:xfrm>
            <a:off x="1259633" y="979714"/>
            <a:ext cx="9976182" cy="5418300"/>
          </a:xfrm>
        </p:spPr>
        <p:txBody>
          <a:bodyPr/>
          <a:lstStyle/>
          <a:p>
            <a:pPr>
              <a:buFont typeface="Arial" panose="020B0604020202020204" pitchFamily="34" charset="0"/>
              <a:buChar char="•"/>
            </a:pPr>
            <a:r>
              <a:rPr lang="en-US" sz="2000" dirty="0">
                <a:latin typeface="Georgia" panose="02040502050405020303" pitchFamily="18" charset="0"/>
              </a:rPr>
              <a:t>Area chart is also known as layered chart</a:t>
            </a:r>
          </a:p>
          <a:p>
            <a:pPr>
              <a:buFont typeface="Arial" panose="020B0604020202020204" pitchFamily="34" charset="0"/>
              <a:buChar char="•"/>
            </a:pPr>
            <a:r>
              <a:rPr lang="en-US" sz="2000" dirty="0">
                <a:latin typeface="Georgia" panose="02040502050405020303" pitchFamily="18" charset="0"/>
              </a:rPr>
              <a:t>Area chart is based on the line chart. The area between axis and line is filled which colors to indicate volume</a:t>
            </a:r>
          </a:p>
          <a:p>
            <a:pPr marL="0" indent="0">
              <a:buNone/>
            </a:pPr>
            <a:r>
              <a:rPr lang="en-US" sz="2000" b="1" dirty="0">
                <a:highlight>
                  <a:srgbClr val="FFFF00"/>
                </a:highlight>
                <a:latin typeface="Georgia" panose="02040502050405020303" pitchFamily="18" charset="0"/>
              </a:rPr>
              <a:t>Uses</a:t>
            </a:r>
          </a:p>
          <a:p>
            <a:pPr marL="0" indent="0">
              <a:buNone/>
            </a:pPr>
            <a:r>
              <a:rPr lang="en-US" sz="2000" dirty="0">
                <a:latin typeface="Georgia" panose="02040502050405020303" pitchFamily="18" charset="0"/>
              </a:rPr>
              <a:t>Used to draw attention to total value across the trend</a:t>
            </a:r>
          </a:p>
          <a:p>
            <a:pPr marL="0" indent="0">
              <a:buNone/>
            </a:pPr>
            <a:r>
              <a:rPr lang="en-US" sz="2000" dirty="0">
                <a:latin typeface="Georgia" panose="02040502050405020303" pitchFamily="18" charset="0"/>
              </a:rPr>
              <a:t>Used to see and compare the volume trend across a time series</a:t>
            </a:r>
          </a:p>
        </p:txBody>
      </p:sp>
      <p:pic>
        <p:nvPicPr>
          <p:cNvPr id="2" name="Picture 1" descr="Icon&#10;&#10;Description automatically generated">
            <a:extLst>
              <a:ext uri="{FF2B5EF4-FFF2-40B4-BE49-F238E27FC236}">
                <a16:creationId xmlns:a16="http://schemas.microsoft.com/office/drawing/2014/main" id="{DD4B4AD2-8A41-DAD2-8AD5-ECA878F4F754}"/>
              </a:ext>
            </a:extLst>
          </p:cNvPr>
          <p:cNvPicPr>
            <a:picLocks noChangeAspect="1"/>
          </p:cNvPicPr>
          <p:nvPr/>
        </p:nvPicPr>
        <p:blipFill>
          <a:blip r:embed="rId3"/>
          <a:stretch>
            <a:fillRect/>
          </a:stretch>
        </p:blipFill>
        <p:spPr>
          <a:xfrm>
            <a:off x="10200273" y="459986"/>
            <a:ext cx="556308" cy="525826"/>
          </a:xfrm>
          <a:prstGeom prst="rect">
            <a:avLst/>
          </a:prstGeom>
        </p:spPr>
      </p:pic>
    </p:spTree>
    <p:extLst>
      <p:ext uri="{BB962C8B-B14F-4D97-AF65-F5344CB8AC3E}">
        <p14:creationId xmlns:p14="http://schemas.microsoft.com/office/powerpoint/2010/main" val="82441037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13CC245-E38A-B075-6B96-58F1D8FA349F}"/>
              </a:ext>
            </a:extLst>
          </p:cNvPr>
          <p:cNvSpPr>
            <a:spLocks noGrp="1"/>
          </p:cNvSpPr>
          <p:nvPr>
            <p:ph type="title"/>
          </p:nvPr>
        </p:nvSpPr>
        <p:spPr>
          <a:xfrm>
            <a:off x="548640" y="488561"/>
            <a:ext cx="3090299" cy="548387"/>
          </a:xfrm>
        </p:spPr>
        <p:txBody>
          <a:bodyPr/>
          <a:lstStyle/>
          <a:p>
            <a:r>
              <a:rPr lang="en-US" dirty="0"/>
              <a:t>Pie Chart</a:t>
            </a:r>
          </a:p>
        </p:txBody>
      </p:sp>
      <p:sp>
        <p:nvSpPr>
          <p:cNvPr id="4" name="Date Placeholder 3">
            <a:extLst>
              <a:ext uri="{FF2B5EF4-FFF2-40B4-BE49-F238E27FC236}">
                <a16:creationId xmlns:a16="http://schemas.microsoft.com/office/drawing/2014/main" id="{8C55216D-F378-6FED-F32A-ECDAC2344ED3}"/>
              </a:ext>
            </a:extLst>
          </p:cNvPr>
          <p:cNvSpPr>
            <a:spLocks noGrp="1"/>
          </p:cNvSpPr>
          <p:nvPr>
            <p:ph type="dt" sz="half" idx="14"/>
          </p:nvPr>
        </p:nvSpPr>
        <p:spPr/>
        <p:txBody>
          <a:bodyPr/>
          <a:lstStyle/>
          <a:p>
            <a:fld id="{5A648A70-83CF-4E49-9808-06D21AC6D48F}" type="datetime4">
              <a:rPr lang="en-US" smtClean="0">
                <a:solidFill>
                  <a:schemeClr val="bg2">
                    <a:lumMod val="75000"/>
                  </a:schemeClr>
                </a:solidFill>
              </a:rPr>
              <a:t>April 10, 2023</a:t>
            </a:fld>
            <a:endParaRPr lang="en-US" dirty="0">
              <a:solidFill>
                <a:schemeClr val="bg2">
                  <a:lumMod val="75000"/>
                </a:schemeClr>
              </a:solidFill>
            </a:endParaRPr>
          </a:p>
        </p:txBody>
      </p:sp>
      <p:sp>
        <p:nvSpPr>
          <p:cNvPr id="5" name="Footer Placeholder 4">
            <a:extLst>
              <a:ext uri="{FF2B5EF4-FFF2-40B4-BE49-F238E27FC236}">
                <a16:creationId xmlns:a16="http://schemas.microsoft.com/office/drawing/2014/main" id="{0DA25D5F-3F6C-DE7D-BDBD-6821F30A76D0}"/>
              </a:ext>
            </a:extLst>
          </p:cNvPr>
          <p:cNvSpPr>
            <a:spLocks noGrp="1"/>
          </p:cNvSpPr>
          <p:nvPr>
            <p:ph type="ftr" sz="quarter" idx="15"/>
          </p:nvPr>
        </p:nvSpPr>
        <p:spPr/>
        <p:txBody>
          <a:bodyPr/>
          <a:lstStyle/>
          <a:p>
            <a:r>
              <a:rPr lang="en-US">
                <a:solidFill>
                  <a:srgbClr val="FFFFFF">
                    <a:lumMod val="75000"/>
                  </a:srgbClr>
                </a:solidFill>
              </a:rPr>
              <a:t>© 2021 Trellance, Inc. All rights reserved.</a:t>
            </a:r>
            <a:endParaRPr lang="en-US" dirty="0">
              <a:solidFill>
                <a:srgbClr val="FFFFFF">
                  <a:lumMod val="75000"/>
                </a:srgbClr>
              </a:solidFill>
            </a:endParaRPr>
          </a:p>
        </p:txBody>
      </p:sp>
      <p:sp>
        <p:nvSpPr>
          <p:cNvPr id="6" name="Slide Number Placeholder 5">
            <a:extLst>
              <a:ext uri="{FF2B5EF4-FFF2-40B4-BE49-F238E27FC236}">
                <a16:creationId xmlns:a16="http://schemas.microsoft.com/office/drawing/2014/main" id="{563AD903-F0EC-C88E-6501-40FE87D54DA7}"/>
              </a:ext>
            </a:extLst>
          </p:cNvPr>
          <p:cNvSpPr>
            <a:spLocks noGrp="1"/>
          </p:cNvSpPr>
          <p:nvPr>
            <p:ph type="sldNum" sz="quarter" idx="16"/>
          </p:nvPr>
        </p:nvSpPr>
        <p:spPr/>
        <p:txBody>
          <a:bodyPr/>
          <a:lstStyle/>
          <a:p>
            <a:fld id="{2533969A-88D7-D043-9145-D433A02B4603}" type="slidenum">
              <a:rPr lang="en-US" smtClean="0"/>
              <a:pPr/>
              <a:t>73</a:t>
            </a:fld>
            <a:endParaRPr lang="en-US" dirty="0"/>
          </a:p>
        </p:txBody>
      </p:sp>
      <p:pic>
        <p:nvPicPr>
          <p:cNvPr id="10" name="Picture 9" descr="Chart, pie chart&#10;&#10;Description automatically generated">
            <a:extLst>
              <a:ext uri="{FF2B5EF4-FFF2-40B4-BE49-F238E27FC236}">
                <a16:creationId xmlns:a16="http://schemas.microsoft.com/office/drawing/2014/main" id="{B6DBC0CA-A829-FBE0-D4CA-4FA270EE65F7}"/>
              </a:ext>
            </a:extLst>
          </p:cNvPr>
          <p:cNvPicPr>
            <a:picLocks noChangeAspect="1"/>
          </p:cNvPicPr>
          <p:nvPr/>
        </p:nvPicPr>
        <p:blipFill>
          <a:blip r:embed="rId2"/>
          <a:stretch>
            <a:fillRect/>
          </a:stretch>
        </p:blipFill>
        <p:spPr>
          <a:xfrm>
            <a:off x="6057557" y="2966035"/>
            <a:ext cx="3604572" cy="2336121"/>
          </a:xfrm>
          <a:prstGeom prst="rect">
            <a:avLst/>
          </a:prstGeom>
        </p:spPr>
      </p:pic>
      <p:sp>
        <p:nvSpPr>
          <p:cNvPr id="11" name="TextBox 10">
            <a:extLst>
              <a:ext uri="{FF2B5EF4-FFF2-40B4-BE49-F238E27FC236}">
                <a16:creationId xmlns:a16="http://schemas.microsoft.com/office/drawing/2014/main" id="{8FC6448B-7F40-CCE3-C8CD-22CF78880C88}"/>
              </a:ext>
            </a:extLst>
          </p:cNvPr>
          <p:cNvSpPr txBox="1"/>
          <p:nvPr/>
        </p:nvSpPr>
        <p:spPr>
          <a:xfrm>
            <a:off x="2976664" y="3949430"/>
            <a:ext cx="2470825" cy="369332"/>
          </a:xfrm>
          <a:prstGeom prst="rect">
            <a:avLst/>
          </a:prstGeom>
          <a:noFill/>
        </p:spPr>
        <p:txBody>
          <a:bodyPr wrap="square" rtlCol="0">
            <a:spAutoFit/>
          </a:bodyPr>
          <a:lstStyle/>
          <a:p>
            <a:r>
              <a:rPr lang="en-US" dirty="0"/>
              <a:t>Example :</a:t>
            </a:r>
          </a:p>
        </p:txBody>
      </p:sp>
      <p:sp>
        <p:nvSpPr>
          <p:cNvPr id="12" name="Arrow: Right 11">
            <a:extLst>
              <a:ext uri="{FF2B5EF4-FFF2-40B4-BE49-F238E27FC236}">
                <a16:creationId xmlns:a16="http://schemas.microsoft.com/office/drawing/2014/main" id="{9D75BABB-C15B-1946-0784-9D591DD57B83}"/>
              </a:ext>
            </a:extLst>
          </p:cNvPr>
          <p:cNvSpPr/>
          <p:nvPr/>
        </p:nvSpPr>
        <p:spPr>
          <a:xfrm>
            <a:off x="4114800" y="4025245"/>
            <a:ext cx="1789889" cy="2893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ontent Placeholder 6">
            <a:extLst>
              <a:ext uri="{FF2B5EF4-FFF2-40B4-BE49-F238E27FC236}">
                <a16:creationId xmlns:a16="http://schemas.microsoft.com/office/drawing/2014/main" id="{D3137C10-A8ED-748B-8957-CBEA89FDCB35}"/>
              </a:ext>
            </a:extLst>
          </p:cNvPr>
          <p:cNvSpPr>
            <a:spLocks noGrp="1"/>
          </p:cNvSpPr>
          <p:nvPr>
            <p:ph sz="quarter" idx="13"/>
          </p:nvPr>
        </p:nvSpPr>
        <p:spPr>
          <a:xfrm>
            <a:off x="1530220" y="1110343"/>
            <a:ext cx="9705595" cy="5089289"/>
          </a:xfrm>
        </p:spPr>
        <p:txBody>
          <a:bodyPr/>
          <a:lstStyle/>
          <a:p>
            <a:r>
              <a:rPr lang="en-US" sz="2000" dirty="0">
                <a:latin typeface="Georgia" panose="02040502050405020303" pitchFamily="18" charset="0"/>
              </a:rPr>
              <a:t>Most common visual in Power bi.</a:t>
            </a:r>
          </a:p>
          <a:p>
            <a:r>
              <a:rPr lang="en-US" sz="2000" dirty="0">
                <a:latin typeface="Georgia" panose="02040502050405020303" pitchFamily="18" charset="0"/>
              </a:rPr>
              <a:t>Used to display the high-level information.</a:t>
            </a:r>
          </a:p>
          <a:p>
            <a:r>
              <a:rPr lang="en-US" sz="2000" dirty="0">
                <a:latin typeface="Georgia" panose="02040502050405020303" pitchFamily="18" charset="0"/>
              </a:rPr>
              <a:t>Make sure that you should not use pie chart more than 5 values</a:t>
            </a:r>
          </a:p>
        </p:txBody>
      </p:sp>
      <p:pic>
        <p:nvPicPr>
          <p:cNvPr id="2" name="Picture 1" descr="Icon&#10;&#10;Description automatically generated">
            <a:extLst>
              <a:ext uri="{FF2B5EF4-FFF2-40B4-BE49-F238E27FC236}">
                <a16:creationId xmlns:a16="http://schemas.microsoft.com/office/drawing/2014/main" id="{FFD2E922-FB2A-0223-9223-B9BCB9B0A92D}"/>
              </a:ext>
            </a:extLst>
          </p:cNvPr>
          <p:cNvPicPr>
            <a:picLocks noChangeAspect="1"/>
          </p:cNvPicPr>
          <p:nvPr/>
        </p:nvPicPr>
        <p:blipFill>
          <a:blip r:embed="rId3"/>
          <a:stretch>
            <a:fillRect/>
          </a:stretch>
        </p:blipFill>
        <p:spPr>
          <a:xfrm>
            <a:off x="10102227" y="333520"/>
            <a:ext cx="556308" cy="525826"/>
          </a:xfrm>
          <a:prstGeom prst="rect">
            <a:avLst/>
          </a:prstGeom>
        </p:spPr>
      </p:pic>
    </p:spTree>
    <p:extLst>
      <p:ext uri="{BB962C8B-B14F-4D97-AF65-F5344CB8AC3E}">
        <p14:creationId xmlns:p14="http://schemas.microsoft.com/office/powerpoint/2010/main" val="237302745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9742F2A-7F31-4D0B-A2BE-ABA6E9E66C0F}"/>
              </a:ext>
            </a:extLst>
          </p:cNvPr>
          <p:cNvSpPr>
            <a:spLocks noGrp="1"/>
          </p:cNvSpPr>
          <p:nvPr>
            <p:ph type="title"/>
          </p:nvPr>
        </p:nvSpPr>
        <p:spPr>
          <a:xfrm>
            <a:off x="548640" y="488561"/>
            <a:ext cx="2577115" cy="510680"/>
          </a:xfrm>
        </p:spPr>
        <p:txBody>
          <a:bodyPr/>
          <a:lstStyle/>
          <a:p>
            <a:r>
              <a:rPr lang="en-US" dirty="0"/>
              <a:t>Funnel chart</a:t>
            </a:r>
          </a:p>
        </p:txBody>
      </p:sp>
      <p:sp>
        <p:nvSpPr>
          <p:cNvPr id="4" name="Date Placeholder 3">
            <a:extLst>
              <a:ext uri="{FF2B5EF4-FFF2-40B4-BE49-F238E27FC236}">
                <a16:creationId xmlns:a16="http://schemas.microsoft.com/office/drawing/2014/main" id="{4D21D64D-0C67-4A68-D87A-EF45B0DE4559}"/>
              </a:ext>
            </a:extLst>
          </p:cNvPr>
          <p:cNvSpPr>
            <a:spLocks noGrp="1"/>
          </p:cNvSpPr>
          <p:nvPr>
            <p:ph type="dt" sz="half" idx="14"/>
          </p:nvPr>
        </p:nvSpPr>
        <p:spPr/>
        <p:txBody>
          <a:bodyPr/>
          <a:lstStyle/>
          <a:p>
            <a:fld id="{5A648A70-83CF-4E49-9808-06D21AC6D48F}" type="datetime4">
              <a:rPr lang="en-US" smtClean="0">
                <a:solidFill>
                  <a:schemeClr val="bg2">
                    <a:lumMod val="75000"/>
                  </a:schemeClr>
                </a:solidFill>
              </a:rPr>
              <a:t>April 10, 2023</a:t>
            </a:fld>
            <a:endParaRPr lang="en-US" dirty="0">
              <a:solidFill>
                <a:schemeClr val="bg2">
                  <a:lumMod val="75000"/>
                </a:schemeClr>
              </a:solidFill>
            </a:endParaRPr>
          </a:p>
        </p:txBody>
      </p:sp>
      <p:sp>
        <p:nvSpPr>
          <p:cNvPr id="5" name="Footer Placeholder 4">
            <a:extLst>
              <a:ext uri="{FF2B5EF4-FFF2-40B4-BE49-F238E27FC236}">
                <a16:creationId xmlns:a16="http://schemas.microsoft.com/office/drawing/2014/main" id="{AECF515B-96FF-CA2C-09DA-371DF94C1826}"/>
              </a:ext>
            </a:extLst>
          </p:cNvPr>
          <p:cNvSpPr>
            <a:spLocks noGrp="1"/>
          </p:cNvSpPr>
          <p:nvPr>
            <p:ph type="ftr" sz="quarter" idx="15"/>
          </p:nvPr>
        </p:nvSpPr>
        <p:spPr/>
        <p:txBody>
          <a:bodyPr/>
          <a:lstStyle/>
          <a:p>
            <a:r>
              <a:rPr lang="en-US">
                <a:solidFill>
                  <a:srgbClr val="FFFFFF">
                    <a:lumMod val="75000"/>
                  </a:srgbClr>
                </a:solidFill>
              </a:rPr>
              <a:t>© 2021 Trellance, Inc. All rights reserved.</a:t>
            </a:r>
            <a:endParaRPr lang="en-US" dirty="0">
              <a:solidFill>
                <a:srgbClr val="FFFFFF">
                  <a:lumMod val="75000"/>
                </a:srgbClr>
              </a:solidFill>
            </a:endParaRPr>
          </a:p>
        </p:txBody>
      </p:sp>
      <p:sp>
        <p:nvSpPr>
          <p:cNvPr id="6" name="Slide Number Placeholder 5">
            <a:extLst>
              <a:ext uri="{FF2B5EF4-FFF2-40B4-BE49-F238E27FC236}">
                <a16:creationId xmlns:a16="http://schemas.microsoft.com/office/drawing/2014/main" id="{AD5789B4-2D4C-ACBB-FD80-C9F4536875E2}"/>
              </a:ext>
            </a:extLst>
          </p:cNvPr>
          <p:cNvSpPr>
            <a:spLocks noGrp="1"/>
          </p:cNvSpPr>
          <p:nvPr>
            <p:ph type="sldNum" sz="quarter" idx="16"/>
          </p:nvPr>
        </p:nvSpPr>
        <p:spPr/>
        <p:txBody>
          <a:bodyPr/>
          <a:lstStyle/>
          <a:p>
            <a:fld id="{2533969A-88D7-D043-9145-D433A02B4603}" type="slidenum">
              <a:rPr lang="en-US" smtClean="0"/>
              <a:pPr/>
              <a:t>74</a:t>
            </a:fld>
            <a:endParaRPr lang="en-US" dirty="0"/>
          </a:p>
        </p:txBody>
      </p:sp>
      <p:pic>
        <p:nvPicPr>
          <p:cNvPr id="12" name="Picture 11" descr="Chart, funnel chart&#10;&#10;Description automatically generated">
            <a:extLst>
              <a:ext uri="{FF2B5EF4-FFF2-40B4-BE49-F238E27FC236}">
                <a16:creationId xmlns:a16="http://schemas.microsoft.com/office/drawing/2014/main" id="{1EF9C2C5-4D21-B25A-3009-CCA23D786883}"/>
              </a:ext>
            </a:extLst>
          </p:cNvPr>
          <p:cNvPicPr>
            <a:picLocks noChangeAspect="1"/>
          </p:cNvPicPr>
          <p:nvPr/>
        </p:nvPicPr>
        <p:blipFill>
          <a:blip r:embed="rId2"/>
          <a:stretch>
            <a:fillRect/>
          </a:stretch>
        </p:blipFill>
        <p:spPr>
          <a:xfrm>
            <a:off x="8145624" y="4028337"/>
            <a:ext cx="3251334" cy="2369677"/>
          </a:xfrm>
          <a:prstGeom prst="rect">
            <a:avLst/>
          </a:prstGeom>
        </p:spPr>
      </p:pic>
      <p:sp>
        <p:nvSpPr>
          <p:cNvPr id="13" name="TextBox 12">
            <a:extLst>
              <a:ext uri="{FF2B5EF4-FFF2-40B4-BE49-F238E27FC236}">
                <a16:creationId xmlns:a16="http://schemas.microsoft.com/office/drawing/2014/main" id="{098AA53C-960E-BCEE-16FD-2FD1D9183E35}"/>
              </a:ext>
            </a:extLst>
          </p:cNvPr>
          <p:cNvSpPr txBox="1"/>
          <p:nvPr/>
        </p:nvSpPr>
        <p:spPr>
          <a:xfrm>
            <a:off x="5467546" y="5307291"/>
            <a:ext cx="2092751" cy="369332"/>
          </a:xfrm>
          <a:prstGeom prst="rect">
            <a:avLst/>
          </a:prstGeom>
          <a:noFill/>
        </p:spPr>
        <p:txBody>
          <a:bodyPr wrap="square" rtlCol="0">
            <a:spAutoFit/>
          </a:bodyPr>
          <a:lstStyle/>
          <a:p>
            <a:r>
              <a:rPr lang="en-US" dirty="0"/>
              <a:t>Example:</a:t>
            </a:r>
          </a:p>
        </p:txBody>
      </p:sp>
      <p:sp>
        <p:nvSpPr>
          <p:cNvPr id="7" name="Content Placeholder 6">
            <a:extLst>
              <a:ext uri="{FF2B5EF4-FFF2-40B4-BE49-F238E27FC236}">
                <a16:creationId xmlns:a16="http://schemas.microsoft.com/office/drawing/2014/main" id="{F326F67E-6361-C9AD-F693-EC504843CDAA}"/>
              </a:ext>
            </a:extLst>
          </p:cNvPr>
          <p:cNvSpPr>
            <a:spLocks noGrp="1"/>
          </p:cNvSpPr>
          <p:nvPr>
            <p:ph sz="quarter" idx="13"/>
          </p:nvPr>
        </p:nvSpPr>
        <p:spPr>
          <a:xfrm>
            <a:off x="1334278" y="999241"/>
            <a:ext cx="10062680" cy="5561366"/>
          </a:xfrm>
        </p:spPr>
        <p:txBody>
          <a:bodyPr/>
          <a:lstStyle/>
          <a:p>
            <a:r>
              <a:rPr lang="en-US" sz="2000" dirty="0">
                <a:latin typeface="Georgia" panose="02040502050405020303" pitchFamily="18" charset="0"/>
              </a:rPr>
              <a:t>A Funnel chart helps you visualize a linear process that has Sequential connected stages</a:t>
            </a:r>
          </a:p>
          <a:p>
            <a:r>
              <a:rPr lang="en-US" sz="2000" dirty="0">
                <a:latin typeface="Georgia" panose="02040502050405020303" pitchFamily="18" charset="0"/>
              </a:rPr>
              <a:t>Ex : Amazon shopping</a:t>
            </a:r>
          </a:p>
          <a:p>
            <a:r>
              <a:rPr lang="en-US" sz="2000" dirty="0">
                <a:latin typeface="Georgia" panose="02040502050405020303" pitchFamily="18" charset="0"/>
              </a:rPr>
              <a:t>Each funnel stage represents a percentage of the total. So, in most cases a funnel chart is shaped like a funnel-with first stage largest and each stage will become small compared to previous one</a:t>
            </a:r>
          </a:p>
          <a:p>
            <a:r>
              <a:rPr lang="en-US" sz="2000" dirty="0">
                <a:latin typeface="Georgia" panose="02040502050405020303" pitchFamily="18" charset="0"/>
              </a:rPr>
              <a:t>When data is sequential and moves through at least 4 stages</a:t>
            </a:r>
          </a:p>
          <a:p>
            <a:r>
              <a:rPr lang="en-US" sz="2000" dirty="0">
                <a:latin typeface="Georgia" panose="02040502050405020303" pitchFamily="18" charset="0"/>
              </a:rPr>
              <a:t>When the no . of items in a first stage is expected to be greater than number in final stage</a:t>
            </a:r>
          </a:p>
          <a:p>
            <a:r>
              <a:rPr lang="en-US" sz="2000" dirty="0">
                <a:latin typeface="Georgia" panose="02040502050405020303" pitchFamily="18" charset="0"/>
              </a:rPr>
              <a:t>To track the progress and success of marketing campaigns</a:t>
            </a:r>
          </a:p>
        </p:txBody>
      </p:sp>
      <p:pic>
        <p:nvPicPr>
          <p:cNvPr id="2" name="Picture 1" descr="Icon&#10;&#10;Description automatically generated">
            <a:extLst>
              <a:ext uri="{FF2B5EF4-FFF2-40B4-BE49-F238E27FC236}">
                <a16:creationId xmlns:a16="http://schemas.microsoft.com/office/drawing/2014/main" id="{9DF7C255-4F82-6B3E-71B3-1ED48495F091}"/>
              </a:ext>
            </a:extLst>
          </p:cNvPr>
          <p:cNvPicPr>
            <a:picLocks noChangeAspect="1"/>
          </p:cNvPicPr>
          <p:nvPr/>
        </p:nvPicPr>
        <p:blipFill>
          <a:blip r:embed="rId3"/>
          <a:stretch>
            <a:fillRect/>
          </a:stretch>
        </p:blipFill>
        <p:spPr>
          <a:xfrm>
            <a:off x="10186203" y="300762"/>
            <a:ext cx="556308" cy="525826"/>
          </a:xfrm>
          <a:prstGeom prst="rect">
            <a:avLst/>
          </a:prstGeom>
        </p:spPr>
      </p:pic>
    </p:spTree>
    <p:extLst>
      <p:ext uri="{BB962C8B-B14F-4D97-AF65-F5344CB8AC3E}">
        <p14:creationId xmlns:p14="http://schemas.microsoft.com/office/powerpoint/2010/main" val="199026049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956115F-A259-3372-43CE-8D40C6CBFA3E}"/>
              </a:ext>
            </a:extLst>
          </p:cNvPr>
          <p:cNvSpPr>
            <a:spLocks noGrp="1"/>
          </p:cNvSpPr>
          <p:nvPr>
            <p:ph type="title"/>
          </p:nvPr>
        </p:nvSpPr>
        <p:spPr>
          <a:xfrm>
            <a:off x="548640" y="488561"/>
            <a:ext cx="3239589" cy="567241"/>
          </a:xfrm>
        </p:spPr>
        <p:txBody>
          <a:bodyPr/>
          <a:lstStyle/>
          <a:p>
            <a:r>
              <a:rPr lang="en-US" dirty="0"/>
              <a:t>Matrix Table</a:t>
            </a:r>
          </a:p>
        </p:txBody>
      </p:sp>
      <p:sp>
        <p:nvSpPr>
          <p:cNvPr id="4" name="Date Placeholder 3">
            <a:extLst>
              <a:ext uri="{FF2B5EF4-FFF2-40B4-BE49-F238E27FC236}">
                <a16:creationId xmlns:a16="http://schemas.microsoft.com/office/drawing/2014/main" id="{224EA8FD-772D-1477-9713-ECD1B78EF5C0}"/>
              </a:ext>
            </a:extLst>
          </p:cNvPr>
          <p:cNvSpPr>
            <a:spLocks noGrp="1"/>
          </p:cNvSpPr>
          <p:nvPr>
            <p:ph type="dt" sz="half" idx="14"/>
          </p:nvPr>
        </p:nvSpPr>
        <p:spPr/>
        <p:txBody>
          <a:bodyPr/>
          <a:lstStyle/>
          <a:p>
            <a:fld id="{5A648A70-83CF-4E49-9808-06D21AC6D48F}" type="datetime4">
              <a:rPr lang="en-US" smtClean="0">
                <a:solidFill>
                  <a:schemeClr val="bg2">
                    <a:lumMod val="75000"/>
                  </a:schemeClr>
                </a:solidFill>
              </a:rPr>
              <a:t>April 10, 2023</a:t>
            </a:fld>
            <a:endParaRPr lang="en-US" dirty="0">
              <a:solidFill>
                <a:schemeClr val="bg2">
                  <a:lumMod val="75000"/>
                </a:schemeClr>
              </a:solidFill>
            </a:endParaRPr>
          </a:p>
        </p:txBody>
      </p:sp>
      <p:sp>
        <p:nvSpPr>
          <p:cNvPr id="5" name="Footer Placeholder 4">
            <a:extLst>
              <a:ext uri="{FF2B5EF4-FFF2-40B4-BE49-F238E27FC236}">
                <a16:creationId xmlns:a16="http://schemas.microsoft.com/office/drawing/2014/main" id="{A40D70B1-8C1A-C97D-DFB2-92FD77788F25}"/>
              </a:ext>
            </a:extLst>
          </p:cNvPr>
          <p:cNvSpPr>
            <a:spLocks noGrp="1"/>
          </p:cNvSpPr>
          <p:nvPr>
            <p:ph type="ftr" sz="quarter" idx="15"/>
          </p:nvPr>
        </p:nvSpPr>
        <p:spPr/>
        <p:txBody>
          <a:bodyPr/>
          <a:lstStyle/>
          <a:p>
            <a:r>
              <a:rPr lang="en-US" dirty="0">
                <a:solidFill>
                  <a:srgbClr val="FFFFFF">
                    <a:lumMod val="75000"/>
                  </a:srgbClr>
                </a:solidFill>
              </a:rPr>
              <a:t>© 2021 Trellance, Inc. All rights reserved.</a:t>
            </a:r>
          </a:p>
        </p:txBody>
      </p:sp>
      <p:sp>
        <p:nvSpPr>
          <p:cNvPr id="6" name="Slide Number Placeholder 5">
            <a:extLst>
              <a:ext uri="{FF2B5EF4-FFF2-40B4-BE49-F238E27FC236}">
                <a16:creationId xmlns:a16="http://schemas.microsoft.com/office/drawing/2014/main" id="{ECDE0DDE-C3B1-523F-E5DD-FAC9F63B9D30}"/>
              </a:ext>
            </a:extLst>
          </p:cNvPr>
          <p:cNvSpPr>
            <a:spLocks noGrp="1"/>
          </p:cNvSpPr>
          <p:nvPr>
            <p:ph type="sldNum" sz="quarter" idx="16"/>
          </p:nvPr>
        </p:nvSpPr>
        <p:spPr/>
        <p:txBody>
          <a:bodyPr/>
          <a:lstStyle/>
          <a:p>
            <a:fld id="{2533969A-88D7-D043-9145-D433A02B4603}" type="slidenum">
              <a:rPr lang="en-US" smtClean="0"/>
              <a:pPr/>
              <a:t>75</a:t>
            </a:fld>
            <a:endParaRPr lang="en-US" dirty="0"/>
          </a:p>
        </p:txBody>
      </p:sp>
      <p:pic>
        <p:nvPicPr>
          <p:cNvPr id="10" name="Picture 9" descr="Graphical user interface, text, application&#10;&#10;Description automatically generated">
            <a:extLst>
              <a:ext uri="{FF2B5EF4-FFF2-40B4-BE49-F238E27FC236}">
                <a16:creationId xmlns:a16="http://schemas.microsoft.com/office/drawing/2014/main" id="{55150DD8-50EB-48A5-A9CF-DDE74FA8B331}"/>
              </a:ext>
            </a:extLst>
          </p:cNvPr>
          <p:cNvPicPr>
            <a:picLocks noChangeAspect="1"/>
          </p:cNvPicPr>
          <p:nvPr/>
        </p:nvPicPr>
        <p:blipFill>
          <a:blip r:embed="rId2"/>
          <a:stretch>
            <a:fillRect/>
          </a:stretch>
        </p:blipFill>
        <p:spPr>
          <a:xfrm>
            <a:off x="5892227" y="4219365"/>
            <a:ext cx="3353091" cy="1976240"/>
          </a:xfrm>
          <a:prstGeom prst="rect">
            <a:avLst/>
          </a:prstGeom>
        </p:spPr>
      </p:pic>
      <p:sp>
        <p:nvSpPr>
          <p:cNvPr id="12" name="TextBox 11">
            <a:extLst>
              <a:ext uri="{FF2B5EF4-FFF2-40B4-BE49-F238E27FC236}">
                <a16:creationId xmlns:a16="http://schemas.microsoft.com/office/drawing/2014/main" id="{72BC8131-4660-AEA8-9D0E-FE40FBDD9C5B}"/>
              </a:ext>
            </a:extLst>
          </p:cNvPr>
          <p:cNvSpPr txBox="1"/>
          <p:nvPr/>
        </p:nvSpPr>
        <p:spPr>
          <a:xfrm>
            <a:off x="5892227" y="3893270"/>
            <a:ext cx="3006676" cy="369332"/>
          </a:xfrm>
          <a:prstGeom prst="rect">
            <a:avLst/>
          </a:prstGeom>
          <a:noFill/>
        </p:spPr>
        <p:txBody>
          <a:bodyPr wrap="square" rtlCol="0">
            <a:spAutoFit/>
          </a:bodyPr>
          <a:lstStyle/>
          <a:p>
            <a:r>
              <a:rPr lang="en-US" dirty="0"/>
              <a:t>Normal Table vs Matrix Table</a:t>
            </a:r>
          </a:p>
        </p:txBody>
      </p:sp>
      <p:sp>
        <p:nvSpPr>
          <p:cNvPr id="7" name="Content Placeholder 6">
            <a:extLst>
              <a:ext uri="{FF2B5EF4-FFF2-40B4-BE49-F238E27FC236}">
                <a16:creationId xmlns:a16="http://schemas.microsoft.com/office/drawing/2014/main" id="{FD6BA2BA-193C-8F45-FF5A-7F14FF2F9F15}"/>
              </a:ext>
            </a:extLst>
          </p:cNvPr>
          <p:cNvSpPr>
            <a:spLocks noGrp="1"/>
          </p:cNvSpPr>
          <p:nvPr>
            <p:ph sz="quarter" idx="13"/>
          </p:nvPr>
        </p:nvSpPr>
        <p:spPr>
          <a:xfrm>
            <a:off x="1138335" y="1138335"/>
            <a:ext cx="10097480" cy="5061297"/>
          </a:xfrm>
        </p:spPr>
        <p:txBody>
          <a:bodyPr/>
          <a:lstStyle/>
          <a:p>
            <a:r>
              <a:rPr lang="en-US" sz="2000" dirty="0">
                <a:latin typeface="Georgia" panose="02040502050405020303" pitchFamily="18" charset="0"/>
              </a:rPr>
              <a:t>A Matrix is like a table</a:t>
            </a:r>
          </a:p>
          <a:p>
            <a:r>
              <a:rPr lang="en-US" sz="2000" dirty="0">
                <a:latin typeface="Georgia" panose="02040502050405020303" pitchFamily="18" charset="0"/>
              </a:rPr>
              <a:t>A table supports two dimensional and data is flat , meaning duplicate</a:t>
            </a:r>
          </a:p>
          <a:p>
            <a:r>
              <a:rPr lang="en-US" sz="2000" dirty="0">
                <a:latin typeface="Georgia" panose="02040502050405020303" pitchFamily="18" charset="0"/>
              </a:rPr>
              <a:t>values are displayed and not aggregated.</a:t>
            </a:r>
          </a:p>
          <a:p>
            <a:r>
              <a:rPr lang="en-US" sz="2000" dirty="0">
                <a:latin typeface="Georgia" panose="02040502050405020303" pitchFamily="18" charset="0"/>
              </a:rPr>
              <a:t>A Matrix makes it easier to display data meaningfully across multiple dimensions</a:t>
            </a:r>
          </a:p>
          <a:p>
            <a:r>
              <a:rPr lang="en-US" sz="2000" dirty="0">
                <a:latin typeface="Georgia" panose="02040502050405020303" pitchFamily="18" charset="0"/>
              </a:rPr>
              <a:t>You can use drill down in Matrix Visual</a:t>
            </a:r>
          </a:p>
          <a:p>
            <a:r>
              <a:rPr lang="en-US" sz="2000" dirty="0">
                <a:latin typeface="Georgia" panose="02040502050405020303" pitchFamily="18" charset="0"/>
              </a:rPr>
              <a:t>Matrix has a stepped layout</a:t>
            </a:r>
          </a:p>
          <a:p>
            <a:r>
              <a:rPr lang="en-US" sz="2000" dirty="0">
                <a:latin typeface="Georgia" panose="02040502050405020303" pitchFamily="18" charset="0"/>
              </a:rPr>
              <a:t>You can see subtotal and grand total</a:t>
            </a:r>
          </a:p>
        </p:txBody>
      </p:sp>
      <p:pic>
        <p:nvPicPr>
          <p:cNvPr id="2" name="Picture 1" descr="Icon&#10;&#10;Description automatically generated">
            <a:extLst>
              <a:ext uri="{FF2B5EF4-FFF2-40B4-BE49-F238E27FC236}">
                <a16:creationId xmlns:a16="http://schemas.microsoft.com/office/drawing/2014/main" id="{BD3A9EC0-E525-912C-C4F4-28C52368D694}"/>
              </a:ext>
            </a:extLst>
          </p:cNvPr>
          <p:cNvPicPr>
            <a:picLocks noChangeAspect="1"/>
          </p:cNvPicPr>
          <p:nvPr/>
        </p:nvPicPr>
        <p:blipFill>
          <a:blip r:embed="rId3"/>
          <a:stretch>
            <a:fillRect/>
          </a:stretch>
        </p:blipFill>
        <p:spPr>
          <a:xfrm>
            <a:off x="10175108" y="386057"/>
            <a:ext cx="556308" cy="525826"/>
          </a:xfrm>
          <a:prstGeom prst="rect">
            <a:avLst/>
          </a:prstGeom>
        </p:spPr>
      </p:pic>
    </p:spTree>
    <p:extLst>
      <p:ext uri="{BB962C8B-B14F-4D97-AF65-F5344CB8AC3E}">
        <p14:creationId xmlns:p14="http://schemas.microsoft.com/office/powerpoint/2010/main" val="25865861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6A3347A-F4E1-7BD0-B029-28DE1F360730}"/>
              </a:ext>
            </a:extLst>
          </p:cNvPr>
          <p:cNvSpPr>
            <a:spLocks noGrp="1"/>
          </p:cNvSpPr>
          <p:nvPr>
            <p:ph type="title"/>
          </p:nvPr>
        </p:nvSpPr>
        <p:spPr>
          <a:xfrm>
            <a:off x="548640" y="488561"/>
            <a:ext cx="10687175" cy="567241"/>
          </a:xfrm>
        </p:spPr>
        <p:txBody>
          <a:bodyPr/>
          <a:lstStyle/>
          <a:p>
            <a:r>
              <a:rPr lang="en-US" dirty="0"/>
              <a:t>Ribbon Chart</a:t>
            </a:r>
          </a:p>
        </p:txBody>
      </p:sp>
      <p:sp>
        <p:nvSpPr>
          <p:cNvPr id="4" name="Date Placeholder 3">
            <a:extLst>
              <a:ext uri="{FF2B5EF4-FFF2-40B4-BE49-F238E27FC236}">
                <a16:creationId xmlns:a16="http://schemas.microsoft.com/office/drawing/2014/main" id="{7FDBF9BC-A6D2-D76B-5351-E4BCD4398DF4}"/>
              </a:ext>
            </a:extLst>
          </p:cNvPr>
          <p:cNvSpPr>
            <a:spLocks noGrp="1"/>
          </p:cNvSpPr>
          <p:nvPr>
            <p:ph type="dt" sz="half" idx="14"/>
          </p:nvPr>
        </p:nvSpPr>
        <p:spPr/>
        <p:txBody>
          <a:bodyPr/>
          <a:lstStyle/>
          <a:p>
            <a:fld id="{5A648A70-83CF-4E49-9808-06D21AC6D48F}" type="datetime4">
              <a:rPr lang="en-US" smtClean="0">
                <a:solidFill>
                  <a:schemeClr val="bg2">
                    <a:lumMod val="75000"/>
                  </a:schemeClr>
                </a:solidFill>
              </a:rPr>
              <a:t>April 10, 2023</a:t>
            </a:fld>
            <a:endParaRPr lang="en-US" dirty="0">
              <a:solidFill>
                <a:schemeClr val="bg2">
                  <a:lumMod val="75000"/>
                </a:schemeClr>
              </a:solidFill>
            </a:endParaRPr>
          </a:p>
        </p:txBody>
      </p:sp>
      <p:sp>
        <p:nvSpPr>
          <p:cNvPr id="5" name="Footer Placeholder 4">
            <a:extLst>
              <a:ext uri="{FF2B5EF4-FFF2-40B4-BE49-F238E27FC236}">
                <a16:creationId xmlns:a16="http://schemas.microsoft.com/office/drawing/2014/main" id="{1A2F93FA-3A32-A23F-C1E5-896C24255FB3}"/>
              </a:ext>
            </a:extLst>
          </p:cNvPr>
          <p:cNvSpPr>
            <a:spLocks noGrp="1"/>
          </p:cNvSpPr>
          <p:nvPr>
            <p:ph type="ftr" sz="quarter" idx="15"/>
          </p:nvPr>
        </p:nvSpPr>
        <p:spPr/>
        <p:txBody>
          <a:bodyPr/>
          <a:lstStyle/>
          <a:p>
            <a:r>
              <a:rPr lang="en-US">
                <a:solidFill>
                  <a:srgbClr val="FFFFFF">
                    <a:lumMod val="75000"/>
                  </a:srgbClr>
                </a:solidFill>
              </a:rPr>
              <a:t>© 2021 Trellance, Inc. All rights reserved.</a:t>
            </a:r>
            <a:endParaRPr lang="en-US" dirty="0">
              <a:solidFill>
                <a:srgbClr val="FFFFFF">
                  <a:lumMod val="75000"/>
                </a:srgbClr>
              </a:solidFill>
            </a:endParaRPr>
          </a:p>
        </p:txBody>
      </p:sp>
      <p:sp>
        <p:nvSpPr>
          <p:cNvPr id="6" name="Slide Number Placeholder 5">
            <a:extLst>
              <a:ext uri="{FF2B5EF4-FFF2-40B4-BE49-F238E27FC236}">
                <a16:creationId xmlns:a16="http://schemas.microsoft.com/office/drawing/2014/main" id="{D60C5508-8E92-C8BF-5F5D-8DB4AC479C2A}"/>
              </a:ext>
            </a:extLst>
          </p:cNvPr>
          <p:cNvSpPr>
            <a:spLocks noGrp="1"/>
          </p:cNvSpPr>
          <p:nvPr>
            <p:ph type="sldNum" sz="quarter" idx="16"/>
          </p:nvPr>
        </p:nvSpPr>
        <p:spPr/>
        <p:txBody>
          <a:bodyPr/>
          <a:lstStyle/>
          <a:p>
            <a:fld id="{2533969A-88D7-D043-9145-D433A02B4603}" type="slidenum">
              <a:rPr lang="en-US" smtClean="0"/>
              <a:pPr/>
              <a:t>76</a:t>
            </a:fld>
            <a:endParaRPr lang="en-US" dirty="0"/>
          </a:p>
        </p:txBody>
      </p:sp>
      <p:pic>
        <p:nvPicPr>
          <p:cNvPr id="10" name="Picture 9" descr="Chart&#10;&#10;Description automatically generated">
            <a:extLst>
              <a:ext uri="{FF2B5EF4-FFF2-40B4-BE49-F238E27FC236}">
                <a16:creationId xmlns:a16="http://schemas.microsoft.com/office/drawing/2014/main" id="{E2FADF8A-C037-64B0-9C6A-6730EF668900}"/>
              </a:ext>
            </a:extLst>
          </p:cNvPr>
          <p:cNvPicPr>
            <a:picLocks noChangeAspect="1"/>
          </p:cNvPicPr>
          <p:nvPr/>
        </p:nvPicPr>
        <p:blipFill>
          <a:blip r:embed="rId2"/>
          <a:stretch>
            <a:fillRect/>
          </a:stretch>
        </p:blipFill>
        <p:spPr>
          <a:xfrm>
            <a:off x="5079682" y="3522039"/>
            <a:ext cx="4701947" cy="2674852"/>
          </a:xfrm>
          <a:prstGeom prst="rect">
            <a:avLst/>
          </a:prstGeom>
        </p:spPr>
      </p:pic>
      <p:sp>
        <p:nvSpPr>
          <p:cNvPr id="7" name="Content Placeholder 6">
            <a:extLst>
              <a:ext uri="{FF2B5EF4-FFF2-40B4-BE49-F238E27FC236}">
                <a16:creationId xmlns:a16="http://schemas.microsoft.com/office/drawing/2014/main" id="{927E9D89-2F19-79F3-45D2-88E38840E888}"/>
              </a:ext>
            </a:extLst>
          </p:cNvPr>
          <p:cNvSpPr>
            <a:spLocks noGrp="1"/>
          </p:cNvSpPr>
          <p:nvPr>
            <p:ph sz="quarter" idx="13"/>
          </p:nvPr>
        </p:nvSpPr>
        <p:spPr>
          <a:xfrm>
            <a:off x="1296955" y="1055802"/>
            <a:ext cx="9938860" cy="5143830"/>
          </a:xfrm>
        </p:spPr>
        <p:txBody>
          <a:bodyPr/>
          <a:lstStyle/>
          <a:p>
            <a:r>
              <a:rPr lang="en-US" sz="2000" dirty="0">
                <a:latin typeface="Georgia" panose="02040502050405020303" pitchFamily="18" charset="0"/>
              </a:rPr>
              <a:t>Ribbon chart is to visualize data and quickly discover which data category has the highest rank (Largest value)</a:t>
            </a:r>
          </a:p>
          <a:p>
            <a:pPr>
              <a:buFont typeface="Arial" panose="020B0604020202020204" pitchFamily="34" charset="0"/>
              <a:buChar char="•"/>
            </a:pPr>
            <a:r>
              <a:rPr lang="en-US" sz="2000" dirty="0">
                <a:latin typeface="Georgia" panose="02040502050405020303" pitchFamily="18" charset="0"/>
              </a:rPr>
              <a:t>Ribbon chart are effective at showing rank change with the highest value always displayed on top for each time period</a:t>
            </a:r>
          </a:p>
          <a:p>
            <a:pPr>
              <a:buFont typeface="Arial" panose="020B0604020202020204" pitchFamily="34" charset="0"/>
              <a:buChar char="•"/>
            </a:pPr>
            <a:r>
              <a:rPr lang="en-US" sz="2000" dirty="0">
                <a:latin typeface="Georgia" panose="02040502050405020303" pitchFamily="18" charset="0"/>
              </a:rPr>
              <a:t>By using Ribbon chart, we can see the category rank</a:t>
            </a:r>
          </a:p>
        </p:txBody>
      </p:sp>
      <p:pic>
        <p:nvPicPr>
          <p:cNvPr id="2" name="Picture 1" descr="Icon&#10;&#10;Description automatically generated">
            <a:extLst>
              <a:ext uri="{FF2B5EF4-FFF2-40B4-BE49-F238E27FC236}">
                <a16:creationId xmlns:a16="http://schemas.microsoft.com/office/drawing/2014/main" id="{D6B2100E-8D68-268C-032F-7349956B3230}"/>
              </a:ext>
            </a:extLst>
          </p:cNvPr>
          <p:cNvPicPr>
            <a:picLocks noChangeAspect="1"/>
          </p:cNvPicPr>
          <p:nvPr/>
        </p:nvPicPr>
        <p:blipFill>
          <a:blip r:embed="rId3"/>
          <a:stretch>
            <a:fillRect/>
          </a:stretch>
        </p:blipFill>
        <p:spPr>
          <a:xfrm>
            <a:off x="10139550" y="246356"/>
            <a:ext cx="556308" cy="525826"/>
          </a:xfrm>
          <a:prstGeom prst="rect">
            <a:avLst/>
          </a:prstGeom>
        </p:spPr>
      </p:pic>
    </p:spTree>
    <p:extLst>
      <p:ext uri="{BB962C8B-B14F-4D97-AF65-F5344CB8AC3E}">
        <p14:creationId xmlns:p14="http://schemas.microsoft.com/office/powerpoint/2010/main" val="343397861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FD6D8D6-1F24-6D21-66A1-035748A3693A}"/>
              </a:ext>
            </a:extLst>
          </p:cNvPr>
          <p:cNvSpPr>
            <a:spLocks noGrp="1"/>
          </p:cNvSpPr>
          <p:nvPr>
            <p:ph type="title"/>
          </p:nvPr>
        </p:nvSpPr>
        <p:spPr>
          <a:xfrm>
            <a:off x="548640" y="488561"/>
            <a:ext cx="10687175" cy="538961"/>
          </a:xfrm>
        </p:spPr>
        <p:txBody>
          <a:bodyPr/>
          <a:lstStyle/>
          <a:p>
            <a:r>
              <a:rPr lang="en-US" dirty="0"/>
              <a:t>Cards and Multi Row Cards</a:t>
            </a:r>
          </a:p>
        </p:txBody>
      </p:sp>
      <p:sp>
        <p:nvSpPr>
          <p:cNvPr id="4" name="Date Placeholder 3">
            <a:extLst>
              <a:ext uri="{FF2B5EF4-FFF2-40B4-BE49-F238E27FC236}">
                <a16:creationId xmlns:a16="http://schemas.microsoft.com/office/drawing/2014/main" id="{CF8365AA-1233-628E-1DB6-DC0551FA412B}"/>
              </a:ext>
            </a:extLst>
          </p:cNvPr>
          <p:cNvSpPr>
            <a:spLocks noGrp="1"/>
          </p:cNvSpPr>
          <p:nvPr>
            <p:ph type="dt" sz="half" idx="14"/>
          </p:nvPr>
        </p:nvSpPr>
        <p:spPr/>
        <p:txBody>
          <a:bodyPr/>
          <a:lstStyle/>
          <a:p>
            <a:fld id="{5A648A70-83CF-4E49-9808-06D21AC6D48F}" type="datetime4">
              <a:rPr lang="en-US" smtClean="0">
                <a:solidFill>
                  <a:schemeClr val="bg2">
                    <a:lumMod val="75000"/>
                  </a:schemeClr>
                </a:solidFill>
              </a:rPr>
              <a:t>April 10, 2023</a:t>
            </a:fld>
            <a:endParaRPr lang="en-US" dirty="0">
              <a:solidFill>
                <a:schemeClr val="bg2">
                  <a:lumMod val="75000"/>
                </a:schemeClr>
              </a:solidFill>
            </a:endParaRPr>
          </a:p>
        </p:txBody>
      </p:sp>
      <p:sp>
        <p:nvSpPr>
          <p:cNvPr id="5" name="Footer Placeholder 4">
            <a:extLst>
              <a:ext uri="{FF2B5EF4-FFF2-40B4-BE49-F238E27FC236}">
                <a16:creationId xmlns:a16="http://schemas.microsoft.com/office/drawing/2014/main" id="{F74141CF-0BF3-A5D2-C472-16CAD5CC44AB}"/>
              </a:ext>
            </a:extLst>
          </p:cNvPr>
          <p:cNvSpPr>
            <a:spLocks noGrp="1"/>
          </p:cNvSpPr>
          <p:nvPr>
            <p:ph type="ftr" sz="quarter" idx="15"/>
          </p:nvPr>
        </p:nvSpPr>
        <p:spPr/>
        <p:txBody>
          <a:bodyPr/>
          <a:lstStyle/>
          <a:p>
            <a:r>
              <a:rPr lang="en-US">
                <a:solidFill>
                  <a:srgbClr val="FFFFFF">
                    <a:lumMod val="75000"/>
                  </a:srgbClr>
                </a:solidFill>
              </a:rPr>
              <a:t>© 2021 Trellance, Inc. All rights reserved.</a:t>
            </a:r>
            <a:endParaRPr lang="en-US" dirty="0">
              <a:solidFill>
                <a:srgbClr val="FFFFFF">
                  <a:lumMod val="75000"/>
                </a:srgbClr>
              </a:solidFill>
            </a:endParaRPr>
          </a:p>
        </p:txBody>
      </p:sp>
      <p:sp>
        <p:nvSpPr>
          <p:cNvPr id="6" name="Slide Number Placeholder 5">
            <a:extLst>
              <a:ext uri="{FF2B5EF4-FFF2-40B4-BE49-F238E27FC236}">
                <a16:creationId xmlns:a16="http://schemas.microsoft.com/office/drawing/2014/main" id="{D65465F4-954B-E67C-8952-CD41FF410FFD}"/>
              </a:ext>
            </a:extLst>
          </p:cNvPr>
          <p:cNvSpPr>
            <a:spLocks noGrp="1"/>
          </p:cNvSpPr>
          <p:nvPr>
            <p:ph type="sldNum" sz="quarter" idx="16"/>
          </p:nvPr>
        </p:nvSpPr>
        <p:spPr/>
        <p:txBody>
          <a:bodyPr/>
          <a:lstStyle/>
          <a:p>
            <a:fld id="{2533969A-88D7-D043-9145-D433A02B4603}" type="slidenum">
              <a:rPr lang="en-US" smtClean="0"/>
              <a:pPr/>
              <a:t>77</a:t>
            </a:fld>
            <a:endParaRPr lang="en-US" dirty="0"/>
          </a:p>
        </p:txBody>
      </p:sp>
      <p:pic>
        <p:nvPicPr>
          <p:cNvPr id="10" name="Picture 9" descr="Logo&#10;&#10;Description automatically generated with medium confidence">
            <a:extLst>
              <a:ext uri="{FF2B5EF4-FFF2-40B4-BE49-F238E27FC236}">
                <a16:creationId xmlns:a16="http://schemas.microsoft.com/office/drawing/2014/main" id="{1E843630-6F89-95F3-DCFA-5CAFA67FB92B}"/>
              </a:ext>
            </a:extLst>
          </p:cNvPr>
          <p:cNvPicPr>
            <a:picLocks noChangeAspect="1"/>
          </p:cNvPicPr>
          <p:nvPr/>
        </p:nvPicPr>
        <p:blipFill>
          <a:blip r:embed="rId2"/>
          <a:stretch>
            <a:fillRect/>
          </a:stretch>
        </p:blipFill>
        <p:spPr>
          <a:xfrm>
            <a:off x="9291299" y="4317574"/>
            <a:ext cx="1722269" cy="2080440"/>
          </a:xfrm>
          <a:prstGeom prst="rect">
            <a:avLst/>
          </a:prstGeom>
        </p:spPr>
      </p:pic>
      <p:pic>
        <p:nvPicPr>
          <p:cNvPr id="12" name="Picture 11" descr="A picture containing diagram&#10;&#10;Description automatically generated">
            <a:extLst>
              <a:ext uri="{FF2B5EF4-FFF2-40B4-BE49-F238E27FC236}">
                <a16:creationId xmlns:a16="http://schemas.microsoft.com/office/drawing/2014/main" id="{82FE9BB6-CEE8-1938-6CC0-867E166F41CC}"/>
              </a:ext>
            </a:extLst>
          </p:cNvPr>
          <p:cNvPicPr>
            <a:picLocks noChangeAspect="1"/>
          </p:cNvPicPr>
          <p:nvPr/>
        </p:nvPicPr>
        <p:blipFill>
          <a:blip r:embed="rId3"/>
          <a:stretch>
            <a:fillRect/>
          </a:stretch>
        </p:blipFill>
        <p:spPr>
          <a:xfrm>
            <a:off x="8843153" y="1056097"/>
            <a:ext cx="1613295" cy="2527410"/>
          </a:xfrm>
          <a:prstGeom prst="rect">
            <a:avLst/>
          </a:prstGeom>
        </p:spPr>
      </p:pic>
      <p:sp>
        <p:nvSpPr>
          <p:cNvPr id="13" name="TextBox 12">
            <a:extLst>
              <a:ext uri="{FF2B5EF4-FFF2-40B4-BE49-F238E27FC236}">
                <a16:creationId xmlns:a16="http://schemas.microsoft.com/office/drawing/2014/main" id="{A4965783-2E3E-1FD7-277D-D5F675C66DDE}"/>
              </a:ext>
            </a:extLst>
          </p:cNvPr>
          <p:cNvSpPr txBox="1"/>
          <p:nvPr/>
        </p:nvSpPr>
        <p:spPr>
          <a:xfrm>
            <a:off x="8642285" y="488561"/>
            <a:ext cx="1724025" cy="369332"/>
          </a:xfrm>
          <a:prstGeom prst="rect">
            <a:avLst/>
          </a:prstGeom>
          <a:noFill/>
        </p:spPr>
        <p:txBody>
          <a:bodyPr wrap="square" rtlCol="0">
            <a:spAutoFit/>
          </a:bodyPr>
          <a:lstStyle/>
          <a:p>
            <a:r>
              <a:rPr lang="en-US" dirty="0"/>
              <a:t>Multi Row Card</a:t>
            </a:r>
          </a:p>
        </p:txBody>
      </p:sp>
      <p:sp>
        <p:nvSpPr>
          <p:cNvPr id="14" name="TextBox 13">
            <a:extLst>
              <a:ext uri="{FF2B5EF4-FFF2-40B4-BE49-F238E27FC236}">
                <a16:creationId xmlns:a16="http://schemas.microsoft.com/office/drawing/2014/main" id="{FC7B7FBD-7CC2-2D6B-F404-6754204C3063}"/>
              </a:ext>
            </a:extLst>
          </p:cNvPr>
          <p:cNvSpPr txBox="1"/>
          <p:nvPr/>
        </p:nvSpPr>
        <p:spPr>
          <a:xfrm>
            <a:off x="9377464" y="3861881"/>
            <a:ext cx="1722269" cy="369332"/>
          </a:xfrm>
          <a:prstGeom prst="rect">
            <a:avLst/>
          </a:prstGeom>
          <a:noFill/>
        </p:spPr>
        <p:txBody>
          <a:bodyPr wrap="square" rtlCol="0">
            <a:spAutoFit/>
          </a:bodyPr>
          <a:lstStyle/>
          <a:p>
            <a:r>
              <a:rPr lang="en-US" dirty="0"/>
              <a:t>Single Card</a:t>
            </a:r>
          </a:p>
        </p:txBody>
      </p:sp>
      <p:sp>
        <p:nvSpPr>
          <p:cNvPr id="7" name="Content Placeholder 6">
            <a:extLst>
              <a:ext uri="{FF2B5EF4-FFF2-40B4-BE49-F238E27FC236}">
                <a16:creationId xmlns:a16="http://schemas.microsoft.com/office/drawing/2014/main" id="{532A581C-BEF3-62F6-3DA7-C9258245CD1C}"/>
              </a:ext>
            </a:extLst>
          </p:cNvPr>
          <p:cNvSpPr>
            <a:spLocks noGrp="1"/>
          </p:cNvSpPr>
          <p:nvPr>
            <p:ph sz="quarter" idx="13"/>
          </p:nvPr>
        </p:nvSpPr>
        <p:spPr>
          <a:xfrm>
            <a:off x="548641" y="1268963"/>
            <a:ext cx="8093644" cy="4973217"/>
          </a:xfrm>
        </p:spPr>
        <p:txBody>
          <a:bodyPr/>
          <a:lstStyle/>
          <a:p>
            <a:r>
              <a:rPr lang="en-US" sz="2000" dirty="0">
                <a:latin typeface="Georgia" panose="02040502050405020303" pitchFamily="18" charset="0"/>
              </a:rPr>
              <a:t>2 Types of cards in Power BI</a:t>
            </a:r>
          </a:p>
          <a:p>
            <a:endParaRPr lang="en-US" sz="2000" dirty="0">
              <a:latin typeface="Georgia" panose="02040502050405020303" pitchFamily="18" charset="0"/>
            </a:endParaRPr>
          </a:p>
          <a:p>
            <a:pPr marL="0" indent="0">
              <a:buNone/>
            </a:pPr>
            <a:r>
              <a:rPr lang="en-US" sz="2000" dirty="0">
                <a:latin typeface="Georgia" panose="02040502050405020303" pitchFamily="18" charset="0"/>
              </a:rPr>
              <a:t>       </a:t>
            </a:r>
            <a:r>
              <a:rPr lang="en-US" sz="2000" dirty="0" err="1">
                <a:latin typeface="Georgia" panose="02040502050405020303" pitchFamily="18" charset="0"/>
              </a:rPr>
              <a:t>i</a:t>
            </a:r>
            <a:r>
              <a:rPr lang="en-US" sz="2000" dirty="0">
                <a:latin typeface="Georgia" panose="02040502050405020303" pitchFamily="18" charset="0"/>
              </a:rPr>
              <a:t>) Single Cards</a:t>
            </a:r>
          </a:p>
          <a:p>
            <a:pPr marL="0" indent="0">
              <a:buNone/>
            </a:pPr>
            <a:r>
              <a:rPr lang="en-US" sz="2000" dirty="0">
                <a:latin typeface="Georgia" panose="02040502050405020303" pitchFamily="18" charset="0"/>
              </a:rPr>
              <a:t>       ii) Multi-row cards</a:t>
            </a:r>
          </a:p>
          <a:p>
            <a:endParaRPr lang="en-US" sz="2000" dirty="0">
              <a:latin typeface="Georgia" panose="02040502050405020303" pitchFamily="18" charset="0"/>
            </a:endParaRPr>
          </a:p>
          <a:p>
            <a:r>
              <a:rPr lang="en-US" sz="2000" dirty="0">
                <a:latin typeface="Georgia" panose="02040502050405020303" pitchFamily="18" charset="0"/>
              </a:rPr>
              <a:t>Single Cards : These cards are used to display a Single number</a:t>
            </a:r>
          </a:p>
          <a:p>
            <a:pPr marL="0" indent="0">
              <a:buNone/>
            </a:pPr>
            <a:r>
              <a:rPr lang="en-US" sz="2000" dirty="0">
                <a:latin typeface="Georgia" panose="02040502050405020303" pitchFamily="18" charset="0"/>
              </a:rPr>
              <a:t>                           Alerts we can apply here</a:t>
            </a:r>
          </a:p>
          <a:p>
            <a:r>
              <a:rPr lang="en-US" sz="2000" dirty="0">
                <a:latin typeface="Georgia" panose="02040502050405020303" pitchFamily="18" charset="0"/>
              </a:rPr>
              <a:t>Multi Row Cards : These cards are used to display the data in group format or section wise</a:t>
            </a:r>
          </a:p>
          <a:p>
            <a:pPr marL="0" indent="0">
              <a:buNone/>
            </a:pPr>
            <a:r>
              <a:rPr lang="en-US" sz="2000" dirty="0">
                <a:latin typeface="Georgia" panose="02040502050405020303" pitchFamily="18" charset="0"/>
              </a:rPr>
              <a:t>                           Alerts doesn’t possible here</a:t>
            </a:r>
          </a:p>
        </p:txBody>
      </p:sp>
      <p:pic>
        <p:nvPicPr>
          <p:cNvPr id="2" name="Picture 1" descr="Icon&#10;&#10;Description automatically generated">
            <a:extLst>
              <a:ext uri="{FF2B5EF4-FFF2-40B4-BE49-F238E27FC236}">
                <a16:creationId xmlns:a16="http://schemas.microsoft.com/office/drawing/2014/main" id="{C5F35CD1-42B2-2D3F-7320-CB9D2B2954EF}"/>
              </a:ext>
            </a:extLst>
          </p:cNvPr>
          <p:cNvPicPr>
            <a:picLocks noChangeAspect="1"/>
          </p:cNvPicPr>
          <p:nvPr/>
        </p:nvPicPr>
        <p:blipFill>
          <a:blip r:embed="rId4"/>
          <a:stretch>
            <a:fillRect/>
          </a:stretch>
        </p:blipFill>
        <p:spPr>
          <a:xfrm>
            <a:off x="10522908" y="515984"/>
            <a:ext cx="556308" cy="525826"/>
          </a:xfrm>
          <a:prstGeom prst="rect">
            <a:avLst/>
          </a:prstGeom>
        </p:spPr>
      </p:pic>
    </p:spTree>
    <p:extLst>
      <p:ext uri="{BB962C8B-B14F-4D97-AF65-F5344CB8AC3E}">
        <p14:creationId xmlns:p14="http://schemas.microsoft.com/office/powerpoint/2010/main" val="122209183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84B4470-D63F-3CC7-03C5-E5EB38304043}"/>
              </a:ext>
            </a:extLst>
          </p:cNvPr>
          <p:cNvSpPr>
            <a:spLocks noGrp="1"/>
          </p:cNvSpPr>
          <p:nvPr>
            <p:ph type="title"/>
          </p:nvPr>
        </p:nvSpPr>
        <p:spPr>
          <a:xfrm>
            <a:off x="548641" y="488561"/>
            <a:ext cx="4321940" cy="478443"/>
          </a:xfrm>
        </p:spPr>
        <p:txBody>
          <a:bodyPr/>
          <a:lstStyle/>
          <a:p>
            <a:r>
              <a:rPr lang="en-US" sz="2800" dirty="0">
                <a:latin typeface="Georgia" panose="02040502050405020303" pitchFamily="18" charset="0"/>
              </a:rPr>
              <a:t>Column Chart</a:t>
            </a:r>
          </a:p>
        </p:txBody>
      </p:sp>
      <p:sp>
        <p:nvSpPr>
          <p:cNvPr id="4" name="Date Placeholder 3">
            <a:extLst>
              <a:ext uri="{FF2B5EF4-FFF2-40B4-BE49-F238E27FC236}">
                <a16:creationId xmlns:a16="http://schemas.microsoft.com/office/drawing/2014/main" id="{84EFCE87-FB31-1549-3828-521D38084DE3}"/>
              </a:ext>
            </a:extLst>
          </p:cNvPr>
          <p:cNvSpPr>
            <a:spLocks noGrp="1"/>
          </p:cNvSpPr>
          <p:nvPr>
            <p:ph type="dt" sz="half" idx="14"/>
          </p:nvPr>
        </p:nvSpPr>
        <p:spPr/>
        <p:txBody>
          <a:bodyPr/>
          <a:lstStyle/>
          <a:p>
            <a:fld id="{5A648A70-83CF-4E49-9808-06D21AC6D48F}" type="datetime4">
              <a:rPr lang="en-US" smtClean="0">
                <a:solidFill>
                  <a:schemeClr val="bg2">
                    <a:lumMod val="75000"/>
                  </a:schemeClr>
                </a:solidFill>
              </a:rPr>
              <a:t>April 10, 2023</a:t>
            </a:fld>
            <a:endParaRPr lang="en-US" dirty="0">
              <a:solidFill>
                <a:schemeClr val="bg2">
                  <a:lumMod val="75000"/>
                </a:schemeClr>
              </a:solidFill>
            </a:endParaRPr>
          </a:p>
        </p:txBody>
      </p:sp>
      <p:sp>
        <p:nvSpPr>
          <p:cNvPr id="5" name="Footer Placeholder 4">
            <a:extLst>
              <a:ext uri="{FF2B5EF4-FFF2-40B4-BE49-F238E27FC236}">
                <a16:creationId xmlns:a16="http://schemas.microsoft.com/office/drawing/2014/main" id="{53FFC6A9-2C92-1949-9003-674792026040}"/>
              </a:ext>
            </a:extLst>
          </p:cNvPr>
          <p:cNvSpPr>
            <a:spLocks noGrp="1"/>
          </p:cNvSpPr>
          <p:nvPr>
            <p:ph type="ftr" sz="quarter" idx="15"/>
          </p:nvPr>
        </p:nvSpPr>
        <p:spPr/>
        <p:txBody>
          <a:bodyPr/>
          <a:lstStyle/>
          <a:p>
            <a:r>
              <a:rPr lang="en-US">
                <a:solidFill>
                  <a:srgbClr val="FFFFFF">
                    <a:lumMod val="75000"/>
                  </a:srgbClr>
                </a:solidFill>
              </a:rPr>
              <a:t>© 2021 Trellance, Inc. All rights reserved.</a:t>
            </a:r>
            <a:endParaRPr lang="en-US" dirty="0">
              <a:solidFill>
                <a:srgbClr val="FFFFFF">
                  <a:lumMod val="75000"/>
                </a:srgbClr>
              </a:solidFill>
            </a:endParaRPr>
          </a:p>
        </p:txBody>
      </p:sp>
      <p:sp>
        <p:nvSpPr>
          <p:cNvPr id="6" name="Slide Number Placeholder 5">
            <a:extLst>
              <a:ext uri="{FF2B5EF4-FFF2-40B4-BE49-F238E27FC236}">
                <a16:creationId xmlns:a16="http://schemas.microsoft.com/office/drawing/2014/main" id="{C3761D73-53A8-F67F-C4DD-97BBEE735ABA}"/>
              </a:ext>
            </a:extLst>
          </p:cNvPr>
          <p:cNvSpPr>
            <a:spLocks noGrp="1"/>
          </p:cNvSpPr>
          <p:nvPr>
            <p:ph type="sldNum" sz="quarter" idx="16"/>
          </p:nvPr>
        </p:nvSpPr>
        <p:spPr/>
        <p:txBody>
          <a:bodyPr/>
          <a:lstStyle/>
          <a:p>
            <a:fld id="{2533969A-88D7-D043-9145-D433A02B4603}" type="slidenum">
              <a:rPr lang="en-US" smtClean="0"/>
              <a:pPr/>
              <a:t>78</a:t>
            </a:fld>
            <a:endParaRPr lang="en-US" dirty="0"/>
          </a:p>
        </p:txBody>
      </p:sp>
      <p:pic>
        <p:nvPicPr>
          <p:cNvPr id="10" name="Picture 9" descr="Chart, bar chart&#10;&#10;Description automatically generated">
            <a:extLst>
              <a:ext uri="{FF2B5EF4-FFF2-40B4-BE49-F238E27FC236}">
                <a16:creationId xmlns:a16="http://schemas.microsoft.com/office/drawing/2014/main" id="{A7317A8B-C81B-3488-46BA-8933626EFC5D}"/>
              </a:ext>
            </a:extLst>
          </p:cNvPr>
          <p:cNvPicPr>
            <a:picLocks noChangeAspect="1"/>
          </p:cNvPicPr>
          <p:nvPr/>
        </p:nvPicPr>
        <p:blipFill>
          <a:blip r:embed="rId2"/>
          <a:stretch>
            <a:fillRect/>
          </a:stretch>
        </p:blipFill>
        <p:spPr>
          <a:xfrm>
            <a:off x="7841617" y="2516548"/>
            <a:ext cx="3642676" cy="2331922"/>
          </a:xfrm>
          <a:prstGeom prst="rect">
            <a:avLst/>
          </a:prstGeom>
        </p:spPr>
      </p:pic>
      <p:sp>
        <p:nvSpPr>
          <p:cNvPr id="7" name="Content Placeholder 6">
            <a:extLst>
              <a:ext uri="{FF2B5EF4-FFF2-40B4-BE49-F238E27FC236}">
                <a16:creationId xmlns:a16="http://schemas.microsoft.com/office/drawing/2014/main" id="{7D7B4602-C87F-D809-A8E0-835754C7E129}"/>
              </a:ext>
            </a:extLst>
          </p:cNvPr>
          <p:cNvSpPr>
            <a:spLocks noGrp="1"/>
          </p:cNvSpPr>
          <p:nvPr>
            <p:ph sz="quarter" idx="13"/>
          </p:nvPr>
        </p:nvSpPr>
        <p:spPr>
          <a:xfrm>
            <a:off x="1035697" y="1520890"/>
            <a:ext cx="6727371" cy="3405673"/>
          </a:xfrm>
        </p:spPr>
        <p:txBody>
          <a:bodyPr/>
          <a:lstStyle/>
          <a:p>
            <a:r>
              <a:rPr lang="en-US" sz="2000" dirty="0">
                <a:latin typeface="Georgia" panose="02040502050405020303" pitchFamily="18" charset="0"/>
              </a:rPr>
              <a:t>One of the mostly used chart in Power BI</a:t>
            </a:r>
          </a:p>
          <a:p>
            <a:r>
              <a:rPr lang="en-US" sz="2000" dirty="0">
                <a:latin typeface="Georgia" panose="02040502050405020303" pitchFamily="18" charset="0"/>
              </a:rPr>
              <a:t>Column Charts are used to display value for one or multiple categories</a:t>
            </a:r>
          </a:p>
          <a:p>
            <a:r>
              <a:rPr lang="en-US" sz="2000" dirty="0">
                <a:latin typeface="Georgia" panose="02040502050405020303" pitchFamily="18" charset="0"/>
              </a:rPr>
              <a:t>These are rectangular in shape and aligned vertically</a:t>
            </a:r>
          </a:p>
          <a:p>
            <a:endParaRPr lang="en-US" sz="2000" dirty="0">
              <a:latin typeface="Georgia" panose="02040502050405020303" pitchFamily="18" charset="0"/>
            </a:endParaRPr>
          </a:p>
          <a:p>
            <a:r>
              <a:rPr lang="en-US" sz="2000" dirty="0">
                <a:latin typeface="Georgia" panose="02040502050405020303" pitchFamily="18" charset="0"/>
              </a:rPr>
              <a:t>Ex : Sales volume by Region name</a:t>
            </a:r>
          </a:p>
        </p:txBody>
      </p:sp>
      <p:pic>
        <p:nvPicPr>
          <p:cNvPr id="2" name="Picture 1" descr="Icon&#10;&#10;Description automatically generated">
            <a:extLst>
              <a:ext uri="{FF2B5EF4-FFF2-40B4-BE49-F238E27FC236}">
                <a16:creationId xmlns:a16="http://schemas.microsoft.com/office/drawing/2014/main" id="{A268FFF2-AD07-669A-D6F3-8E51306A907D}"/>
              </a:ext>
            </a:extLst>
          </p:cNvPr>
          <p:cNvPicPr>
            <a:picLocks noChangeAspect="1"/>
          </p:cNvPicPr>
          <p:nvPr/>
        </p:nvPicPr>
        <p:blipFill>
          <a:blip r:embed="rId3"/>
          <a:stretch>
            <a:fillRect/>
          </a:stretch>
        </p:blipFill>
        <p:spPr>
          <a:xfrm>
            <a:off x="10382145" y="366533"/>
            <a:ext cx="556308" cy="525826"/>
          </a:xfrm>
          <a:prstGeom prst="rect">
            <a:avLst/>
          </a:prstGeom>
        </p:spPr>
      </p:pic>
    </p:spTree>
    <p:extLst>
      <p:ext uri="{BB962C8B-B14F-4D97-AF65-F5344CB8AC3E}">
        <p14:creationId xmlns:p14="http://schemas.microsoft.com/office/powerpoint/2010/main" val="227257874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115B106-D38C-8EF7-9202-49A9CE9C2DC4}"/>
              </a:ext>
            </a:extLst>
          </p:cNvPr>
          <p:cNvSpPr>
            <a:spLocks noGrp="1"/>
          </p:cNvSpPr>
          <p:nvPr>
            <p:ph type="title"/>
          </p:nvPr>
        </p:nvSpPr>
        <p:spPr>
          <a:xfrm>
            <a:off x="548640" y="488561"/>
            <a:ext cx="10687175" cy="595521"/>
          </a:xfrm>
        </p:spPr>
        <p:txBody>
          <a:bodyPr/>
          <a:lstStyle/>
          <a:p>
            <a:r>
              <a:rPr lang="en-US" dirty="0"/>
              <a:t>Stacked Column Chart</a:t>
            </a:r>
          </a:p>
        </p:txBody>
      </p:sp>
      <p:sp>
        <p:nvSpPr>
          <p:cNvPr id="4" name="Date Placeholder 3">
            <a:extLst>
              <a:ext uri="{FF2B5EF4-FFF2-40B4-BE49-F238E27FC236}">
                <a16:creationId xmlns:a16="http://schemas.microsoft.com/office/drawing/2014/main" id="{03BAE4DC-4147-5D0B-514C-EB648CC2D892}"/>
              </a:ext>
            </a:extLst>
          </p:cNvPr>
          <p:cNvSpPr>
            <a:spLocks noGrp="1"/>
          </p:cNvSpPr>
          <p:nvPr>
            <p:ph type="dt" sz="half" idx="14"/>
          </p:nvPr>
        </p:nvSpPr>
        <p:spPr/>
        <p:txBody>
          <a:bodyPr/>
          <a:lstStyle/>
          <a:p>
            <a:fld id="{5A648A70-83CF-4E49-9808-06D21AC6D48F}" type="datetime4">
              <a:rPr lang="en-US" smtClean="0">
                <a:solidFill>
                  <a:schemeClr val="bg2">
                    <a:lumMod val="75000"/>
                  </a:schemeClr>
                </a:solidFill>
              </a:rPr>
              <a:t>April 10, 2023</a:t>
            </a:fld>
            <a:endParaRPr lang="en-US" dirty="0">
              <a:solidFill>
                <a:schemeClr val="bg2">
                  <a:lumMod val="75000"/>
                </a:schemeClr>
              </a:solidFill>
            </a:endParaRPr>
          </a:p>
        </p:txBody>
      </p:sp>
      <p:sp>
        <p:nvSpPr>
          <p:cNvPr id="5" name="Footer Placeholder 4">
            <a:extLst>
              <a:ext uri="{FF2B5EF4-FFF2-40B4-BE49-F238E27FC236}">
                <a16:creationId xmlns:a16="http://schemas.microsoft.com/office/drawing/2014/main" id="{F3DC4D52-0ED8-6731-C9B1-BA276F120884}"/>
              </a:ext>
            </a:extLst>
          </p:cNvPr>
          <p:cNvSpPr>
            <a:spLocks noGrp="1"/>
          </p:cNvSpPr>
          <p:nvPr>
            <p:ph type="ftr" sz="quarter" idx="15"/>
          </p:nvPr>
        </p:nvSpPr>
        <p:spPr/>
        <p:txBody>
          <a:bodyPr/>
          <a:lstStyle/>
          <a:p>
            <a:r>
              <a:rPr lang="en-US">
                <a:solidFill>
                  <a:srgbClr val="FFFFFF">
                    <a:lumMod val="75000"/>
                  </a:srgbClr>
                </a:solidFill>
              </a:rPr>
              <a:t>© 2021 Trellance, Inc. All rights reserved.</a:t>
            </a:r>
            <a:endParaRPr lang="en-US" dirty="0">
              <a:solidFill>
                <a:srgbClr val="FFFFFF">
                  <a:lumMod val="75000"/>
                </a:srgbClr>
              </a:solidFill>
            </a:endParaRPr>
          </a:p>
        </p:txBody>
      </p:sp>
      <p:sp>
        <p:nvSpPr>
          <p:cNvPr id="6" name="Slide Number Placeholder 5">
            <a:extLst>
              <a:ext uri="{FF2B5EF4-FFF2-40B4-BE49-F238E27FC236}">
                <a16:creationId xmlns:a16="http://schemas.microsoft.com/office/drawing/2014/main" id="{1E47C436-BABB-4220-A227-B88286EAC86C}"/>
              </a:ext>
            </a:extLst>
          </p:cNvPr>
          <p:cNvSpPr>
            <a:spLocks noGrp="1"/>
          </p:cNvSpPr>
          <p:nvPr>
            <p:ph type="sldNum" sz="quarter" idx="16"/>
          </p:nvPr>
        </p:nvSpPr>
        <p:spPr/>
        <p:txBody>
          <a:bodyPr/>
          <a:lstStyle/>
          <a:p>
            <a:fld id="{2533969A-88D7-D043-9145-D433A02B4603}" type="slidenum">
              <a:rPr lang="en-US" smtClean="0"/>
              <a:pPr/>
              <a:t>79</a:t>
            </a:fld>
            <a:endParaRPr lang="en-US" dirty="0"/>
          </a:p>
        </p:txBody>
      </p:sp>
      <p:pic>
        <p:nvPicPr>
          <p:cNvPr id="10" name="Picture 9" descr="Chart, bar chart&#10;&#10;Description automatically generated">
            <a:extLst>
              <a:ext uri="{FF2B5EF4-FFF2-40B4-BE49-F238E27FC236}">
                <a16:creationId xmlns:a16="http://schemas.microsoft.com/office/drawing/2014/main" id="{FBE48D0E-A1B0-815A-4572-6D3405401747}"/>
              </a:ext>
            </a:extLst>
          </p:cNvPr>
          <p:cNvPicPr>
            <a:picLocks noChangeAspect="1"/>
          </p:cNvPicPr>
          <p:nvPr/>
        </p:nvPicPr>
        <p:blipFill>
          <a:blip r:embed="rId2"/>
          <a:stretch>
            <a:fillRect/>
          </a:stretch>
        </p:blipFill>
        <p:spPr>
          <a:xfrm>
            <a:off x="7214922" y="3787442"/>
            <a:ext cx="3223539" cy="2137874"/>
          </a:xfrm>
          <a:prstGeom prst="rect">
            <a:avLst/>
          </a:prstGeom>
        </p:spPr>
      </p:pic>
      <p:sp>
        <p:nvSpPr>
          <p:cNvPr id="7" name="Content Placeholder 6">
            <a:extLst>
              <a:ext uri="{FF2B5EF4-FFF2-40B4-BE49-F238E27FC236}">
                <a16:creationId xmlns:a16="http://schemas.microsoft.com/office/drawing/2014/main" id="{4DB4C2B0-245F-842B-1B17-C663D11CAD54}"/>
              </a:ext>
            </a:extLst>
          </p:cNvPr>
          <p:cNvSpPr>
            <a:spLocks noGrp="1"/>
          </p:cNvSpPr>
          <p:nvPr>
            <p:ph sz="quarter" idx="13"/>
          </p:nvPr>
        </p:nvSpPr>
        <p:spPr>
          <a:xfrm>
            <a:off x="1455576" y="1216731"/>
            <a:ext cx="9780239" cy="4982901"/>
          </a:xfrm>
        </p:spPr>
        <p:txBody>
          <a:bodyPr/>
          <a:lstStyle/>
          <a:p>
            <a:r>
              <a:rPr lang="en-US" sz="2000" dirty="0">
                <a:latin typeface="Georgia" panose="02040502050405020303" pitchFamily="18" charset="0"/>
              </a:rPr>
              <a:t>A Stacked Column chart is like Column chart, the only difference is it is having a Legend.</a:t>
            </a:r>
          </a:p>
          <a:p>
            <a:r>
              <a:rPr lang="en-US" sz="2000" dirty="0">
                <a:latin typeface="Georgia" panose="02040502050405020303" pitchFamily="18" charset="0"/>
              </a:rPr>
              <a:t>So that we can analyze the data not only with X and Y axis but also with Legend</a:t>
            </a:r>
          </a:p>
          <a:p>
            <a:r>
              <a:rPr lang="en-US" sz="2000" dirty="0">
                <a:latin typeface="Georgia" panose="02040502050405020303" pitchFamily="18" charset="0"/>
              </a:rPr>
              <a:t>This Chart is mainly used to analyze the subcategory wise results</a:t>
            </a:r>
          </a:p>
        </p:txBody>
      </p:sp>
      <p:pic>
        <p:nvPicPr>
          <p:cNvPr id="2" name="Picture 1" descr="Icon&#10;&#10;Description automatically generated">
            <a:extLst>
              <a:ext uri="{FF2B5EF4-FFF2-40B4-BE49-F238E27FC236}">
                <a16:creationId xmlns:a16="http://schemas.microsoft.com/office/drawing/2014/main" id="{B405D309-C015-67D4-AC15-7A3CD30E44C5}"/>
              </a:ext>
            </a:extLst>
          </p:cNvPr>
          <p:cNvPicPr>
            <a:picLocks noChangeAspect="1"/>
          </p:cNvPicPr>
          <p:nvPr/>
        </p:nvPicPr>
        <p:blipFill>
          <a:blip r:embed="rId3"/>
          <a:stretch>
            <a:fillRect/>
          </a:stretch>
        </p:blipFill>
        <p:spPr>
          <a:xfrm>
            <a:off x="10298170" y="361861"/>
            <a:ext cx="556308" cy="525826"/>
          </a:xfrm>
          <a:prstGeom prst="rect">
            <a:avLst/>
          </a:prstGeom>
        </p:spPr>
      </p:pic>
    </p:spTree>
    <p:extLst>
      <p:ext uri="{BB962C8B-B14F-4D97-AF65-F5344CB8AC3E}">
        <p14:creationId xmlns:p14="http://schemas.microsoft.com/office/powerpoint/2010/main" val="11233486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7">
            <a:extLst>
              <a:ext uri="{FF2B5EF4-FFF2-40B4-BE49-F238E27FC236}">
                <a16:creationId xmlns:a16="http://schemas.microsoft.com/office/drawing/2014/main" id="{75603021-0941-7907-0EB5-E46D3D584FA2}"/>
              </a:ext>
            </a:extLst>
          </p:cNvPr>
          <p:cNvGraphicFramePr>
            <a:graphicFrameLocks noGrp="1"/>
          </p:cNvGraphicFramePr>
          <p:nvPr>
            <p:ph sz="quarter" idx="13"/>
            <p:extLst>
              <p:ext uri="{D42A27DB-BD31-4B8C-83A1-F6EECF244321}">
                <p14:modId xmlns:p14="http://schemas.microsoft.com/office/powerpoint/2010/main" val="1642083696"/>
              </p:ext>
            </p:extLst>
          </p:nvPr>
        </p:nvGraphicFramePr>
        <p:xfrm>
          <a:off x="549275" y="1184989"/>
          <a:ext cx="10687050" cy="5120640"/>
        </p:xfrm>
        <a:graphic>
          <a:graphicData uri="http://schemas.openxmlformats.org/drawingml/2006/table">
            <a:tbl>
              <a:tblPr firstRow="1" bandRow="1">
                <a:tableStyleId>{5C22544A-7EE6-4342-B048-85BDC9FD1C3A}</a:tableStyleId>
              </a:tblPr>
              <a:tblGrid>
                <a:gridCol w="5343525">
                  <a:extLst>
                    <a:ext uri="{9D8B030D-6E8A-4147-A177-3AD203B41FA5}">
                      <a16:colId xmlns:a16="http://schemas.microsoft.com/office/drawing/2014/main" val="2431491508"/>
                    </a:ext>
                  </a:extLst>
                </a:gridCol>
                <a:gridCol w="5343525">
                  <a:extLst>
                    <a:ext uri="{9D8B030D-6E8A-4147-A177-3AD203B41FA5}">
                      <a16:colId xmlns:a16="http://schemas.microsoft.com/office/drawing/2014/main" val="111765002"/>
                    </a:ext>
                  </a:extLst>
                </a:gridCol>
              </a:tblGrid>
              <a:tr h="361318">
                <a:tc>
                  <a:txBody>
                    <a:bodyPr/>
                    <a:lstStyle/>
                    <a:p>
                      <a:pPr algn="ctr"/>
                      <a:r>
                        <a:rPr lang="en-US" dirty="0"/>
                        <a:t> </a:t>
                      </a:r>
                      <a:r>
                        <a:rPr lang="en-US" dirty="0">
                          <a:solidFill>
                            <a:schemeClr val="bg2"/>
                          </a:solidFill>
                        </a:rPr>
                        <a:t>Tableau</a:t>
                      </a:r>
                    </a:p>
                  </a:txBody>
                  <a:tcPr/>
                </a:tc>
                <a:tc>
                  <a:txBody>
                    <a:bodyPr/>
                    <a:lstStyle/>
                    <a:p>
                      <a:pPr algn="ctr"/>
                      <a:r>
                        <a:rPr lang="en-US" dirty="0"/>
                        <a:t> </a:t>
                      </a:r>
                      <a:r>
                        <a:rPr lang="en-US" dirty="0">
                          <a:solidFill>
                            <a:schemeClr val="bg2"/>
                          </a:solidFill>
                        </a:rPr>
                        <a:t>Power BI</a:t>
                      </a:r>
                    </a:p>
                  </a:txBody>
                  <a:tcPr/>
                </a:tc>
                <a:extLst>
                  <a:ext uri="{0D108BD9-81ED-4DB2-BD59-A6C34878D82A}">
                    <a16:rowId xmlns:a16="http://schemas.microsoft.com/office/drawing/2014/main" val="1519001267"/>
                  </a:ext>
                </a:extLst>
              </a:tr>
              <a:tr h="88152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Georgia" panose="02040502050405020303" pitchFamily="18" charset="0"/>
                        </a:rPr>
                        <a:t>Tableau is more expensive than Power BI. The pro version of Tableau costs more than $35 per month per user.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Georgia" panose="02040502050405020303" pitchFamily="18" charset="0"/>
                        </a:rPr>
                        <a:t>Power BI is a low-cost software. The professional version of Power BI costs less than $10 per month per user. </a:t>
                      </a:r>
                    </a:p>
                  </a:txBody>
                  <a:tcPr/>
                </a:tc>
                <a:extLst>
                  <a:ext uri="{0D108BD9-81ED-4DB2-BD59-A6C34878D82A}">
                    <a16:rowId xmlns:a16="http://schemas.microsoft.com/office/drawing/2014/main" val="268803450"/>
                  </a:ext>
                </a:extLst>
              </a:tr>
              <a:tr h="61706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u="none" strike="noStrike" dirty="0">
                          <a:effectLst/>
                          <a:latin typeface="Georgia" panose="02040502050405020303" pitchFamily="18" charset="0"/>
                        </a:rPr>
                        <a:t>Tableau</a:t>
                      </a:r>
                      <a:r>
                        <a:rPr lang="en-US" sz="1800" dirty="0">
                          <a:effectLst/>
                          <a:latin typeface="Georgia" panose="02040502050405020303" pitchFamily="18" charset="0"/>
                        </a:rPr>
                        <a:t> can handle a huge volume of data with better performance.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Georgia" panose="02040502050405020303" pitchFamily="18" charset="0"/>
                        </a:rPr>
                        <a:t>Power BI can handle a limited volume of data.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Georgia" panose="02040502050405020303" pitchFamily="18" charset="0"/>
                        </a:rPr>
                        <a:t>(Power BI Premium handle huge volume of data)</a:t>
                      </a:r>
                    </a:p>
                  </a:txBody>
                  <a:tcPr/>
                </a:tc>
                <a:extLst>
                  <a:ext uri="{0D108BD9-81ED-4DB2-BD59-A6C34878D82A}">
                    <a16:rowId xmlns:a16="http://schemas.microsoft.com/office/drawing/2014/main" val="853564261"/>
                  </a:ext>
                </a:extLst>
              </a:tr>
              <a:tr h="617064">
                <a:tc>
                  <a:txBody>
                    <a:bodyPr/>
                    <a:lstStyle/>
                    <a:p>
                      <a:pPr algn="l"/>
                      <a:r>
                        <a:rPr lang="en-US" sz="1800" dirty="0">
                          <a:effectLst/>
                          <a:latin typeface="Georgia" panose="02040502050405020303" pitchFamily="18" charset="0"/>
                        </a:rPr>
                        <a:t>Tableau works best when there is a vast data in the cloud</a:t>
                      </a:r>
                      <a:endParaRPr lang="en-US" sz="1800" dirty="0">
                        <a:latin typeface="Georgia" panose="02040502050405020303"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Georgia" panose="02040502050405020303" pitchFamily="18" charset="0"/>
                        </a:rPr>
                        <a:t>Power Bl doesn’t work better with a massive amount of data</a:t>
                      </a:r>
                    </a:p>
                  </a:txBody>
                  <a:tcPr/>
                </a:tc>
                <a:extLst>
                  <a:ext uri="{0D108BD9-81ED-4DB2-BD59-A6C34878D82A}">
                    <a16:rowId xmlns:a16="http://schemas.microsoft.com/office/drawing/2014/main" val="240386269"/>
                  </a:ext>
                </a:extLst>
              </a:tr>
              <a:tr h="61706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Georgia" panose="02040502050405020303" pitchFamily="18" charset="0"/>
                        </a:rPr>
                        <a:t>The information can be stored by using the Tableau server.</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Georgia" panose="02040502050405020303" pitchFamily="18" charset="0"/>
                        </a:rPr>
                        <a:t>Power BI concentrates more on reporting and analytical modeling but not for storing the data.</a:t>
                      </a:r>
                    </a:p>
                  </a:txBody>
                  <a:tcPr/>
                </a:tc>
                <a:extLst>
                  <a:ext uri="{0D108BD9-81ED-4DB2-BD59-A6C34878D82A}">
                    <a16:rowId xmlns:a16="http://schemas.microsoft.com/office/drawing/2014/main" val="1208950620"/>
                  </a:ext>
                </a:extLst>
              </a:tr>
              <a:tr h="61706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Georgia" panose="02040502050405020303" pitchFamily="18" charset="0"/>
                        </a:rPr>
                        <a:t>Tableau deploys MDX for measures and dimensions.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Georgia" panose="02040502050405020303" pitchFamily="18" charset="0"/>
                        </a:rPr>
                        <a:t>Power BI uses DAX for calculating and measuring columns.</a:t>
                      </a:r>
                    </a:p>
                  </a:txBody>
                  <a:tcPr/>
                </a:tc>
                <a:extLst>
                  <a:ext uri="{0D108BD9-81ED-4DB2-BD59-A6C34878D82A}">
                    <a16:rowId xmlns:a16="http://schemas.microsoft.com/office/drawing/2014/main" val="3920674370"/>
                  </a:ext>
                </a:extLst>
              </a:tr>
              <a:tr h="61706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Georgia" panose="02040502050405020303" pitchFamily="18" charset="0"/>
                        </a:rPr>
                        <a:t>It is suitable for medium-sized and large-sized organizations</a:t>
                      </a:r>
                      <a:endParaRPr lang="en-US" sz="1800" dirty="0">
                        <a:latin typeface="Georgia" panose="02040502050405020303" pitchFamily="18" charset="0"/>
                      </a:endParaRPr>
                    </a:p>
                  </a:txBody>
                  <a:tcPr/>
                </a:tc>
                <a:tc>
                  <a:txBody>
                    <a:bodyPr/>
                    <a:lstStyle/>
                    <a:p>
                      <a:r>
                        <a:rPr lang="en-US" sz="1800" dirty="0">
                          <a:latin typeface="Georgia" panose="02040502050405020303" pitchFamily="18" charset="0"/>
                        </a:rPr>
                        <a:t>It is suitable for small-sized and medium-sized organizations.</a:t>
                      </a:r>
                    </a:p>
                  </a:txBody>
                  <a:tcPr/>
                </a:tc>
                <a:extLst>
                  <a:ext uri="{0D108BD9-81ED-4DB2-BD59-A6C34878D82A}">
                    <a16:rowId xmlns:a16="http://schemas.microsoft.com/office/drawing/2014/main" val="586501371"/>
                  </a:ext>
                </a:extLst>
              </a:tr>
              <a:tr h="61706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Georgia" panose="02040502050405020303" pitchFamily="18" charset="0"/>
                        </a:rPr>
                        <a:t>Tableau can run on Windows and Mac OS.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Georgia" panose="02040502050405020303" pitchFamily="18" charset="0"/>
                      </a:endParaRPr>
                    </a:p>
                  </a:txBody>
                  <a:tcPr/>
                </a:tc>
                <a:tc>
                  <a:txBody>
                    <a:bodyPr/>
                    <a:lstStyle/>
                    <a:p>
                      <a:r>
                        <a:rPr lang="en-US" sz="1800" dirty="0">
                          <a:latin typeface="Georgia" panose="02040502050405020303" pitchFamily="18" charset="0"/>
                        </a:rPr>
                        <a:t>Power BI doesn’t run on Mac, it can only run on Windows since it is a Microsoft’s application.</a:t>
                      </a:r>
                    </a:p>
                  </a:txBody>
                  <a:tcPr/>
                </a:tc>
                <a:extLst>
                  <a:ext uri="{0D108BD9-81ED-4DB2-BD59-A6C34878D82A}">
                    <a16:rowId xmlns:a16="http://schemas.microsoft.com/office/drawing/2014/main" val="2325035351"/>
                  </a:ext>
                </a:extLst>
              </a:tr>
            </a:tbl>
          </a:graphicData>
        </a:graphic>
      </p:graphicFrame>
      <p:sp>
        <p:nvSpPr>
          <p:cNvPr id="3" name="Title 2">
            <a:extLst>
              <a:ext uri="{FF2B5EF4-FFF2-40B4-BE49-F238E27FC236}">
                <a16:creationId xmlns:a16="http://schemas.microsoft.com/office/drawing/2014/main" id="{A5B1257E-ED6F-B0D8-DA4B-437BBB680418}"/>
              </a:ext>
            </a:extLst>
          </p:cNvPr>
          <p:cNvSpPr>
            <a:spLocks noGrp="1"/>
          </p:cNvSpPr>
          <p:nvPr>
            <p:ph type="title"/>
          </p:nvPr>
        </p:nvSpPr>
        <p:spPr>
          <a:xfrm>
            <a:off x="548640" y="585538"/>
            <a:ext cx="10687175" cy="365125"/>
          </a:xfrm>
        </p:spPr>
        <p:txBody>
          <a:bodyPr/>
          <a:lstStyle/>
          <a:p>
            <a:r>
              <a:rPr lang="en-US" sz="2800" dirty="0">
                <a:latin typeface="Georgia" panose="02040502050405020303" pitchFamily="18" charset="0"/>
              </a:rPr>
              <a:t>Tableau vs Power BI</a:t>
            </a:r>
          </a:p>
        </p:txBody>
      </p:sp>
      <p:sp>
        <p:nvSpPr>
          <p:cNvPr id="4" name="Date Placeholder 3">
            <a:extLst>
              <a:ext uri="{FF2B5EF4-FFF2-40B4-BE49-F238E27FC236}">
                <a16:creationId xmlns:a16="http://schemas.microsoft.com/office/drawing/2014/main" id="{CE36AB80-20F1-8D00-CD5E-E9EAFE50D9D1}"/>
              </a:ext>
            </a:extLst>
          </p:cNvPr>
          <p:cNvSpPr>
            <a:spLocks noGrp="1"/>
          </p:cNvSpPr>
          <p:nvPr>
            <p:ph type="dt" sz="half" idx="14"/>
          </p:nvPr>
        </p:nvSpPr>
        <p:spPr/>
        <p:txBody>
          <a:bodyPr/>
          <a:lstStyle/>
          <a:p>
            <a:fld id="{5A648A70-83CF-4E49-9808-06D21AC6D48F}" type="datetime4">
              <a:rPr lang="en-US" smtClean="0">
                <a:solidFill>
                  <a:schemeClr val="bg2">
                    <a:lumMod val="75000"/>
                  </a:schemeClr>
                </a:solidFill>
              </a:rPr>
              <a:t>April 10, 2023</a:t>
            </a:fld>
            <a:endParaRPr lang="en-US" dirty="0">
              <a:solidFill>
                <a:schemeClr val="bg2">
                  <a:lumMod val="75000"/>
                </a:schemeClr>
              </a:solidFill>
            </a:endParaRPr>
          </a:p>
        </p:txBody>
      </p:sp>
      <p:sp>
        <p:nvSpPr>
          <p:cNvPr id="5" name="Footer Placeholder 4">
            <a:extLst>
              <a:ext uri="{FF2B5EF4-FFF2-40B4-BE49-F238E27FC236}">
                <a16:creationId xmlns:a16="http://schemas.microsoft.com/office/drawing/2014/main" id="{970CCBF0-FA1A-E5A8-B4C5-B8417EC73A1B}"/>
              </a:ext>
            </a:extLst>
          </p:cNvPr>
          <p:cNvSpPr>
            <a:spLocks noGrp="1"/>
          </p:cNvSpPr>
          <p:nvPr>
            <p:ph type="ftr" sz="quarter" idx="15"/>
          </p:nvPr>
        </p:nvSpPr>
        <p:spPr/>
        <p:txBody>
          <a:bodyPr/>
          <a:lstStyle/>
          <a:p>
            <a:r>
              <a:rPr lang="en-US">
                <a:solidFill>
                  <a:srgbClr val="FFFFFF">
                    <a:lumMod val="75000"/>
                  </a:srgbClr>
                </a:solidFill>
              </a:rPr>
              <a:t>© 2021 Trellance, Inc. All rights reserved.</a:t>
            </a:r>
            <a:endParaRPr lang="en-US" dirty="0">
              <a:solidFill>
                <a:srgbClr val="FFFFFF">
                  <a:lumMod val="75000"/>
                </a:srgbClr>
              </a:solidFill>
            </a:endParaRPr>
          </a:p>
        </p:txBody>
      </p:sp>
      <p:sp>
        <p:nvSpPr>
          <p:cNvPr id="6" name="Slide Number Placeholder 5">
            <a:extLst>
              <a:ext uri="{FF2B5EF4-FFF2-40B4-BE49-F238E27FC236}">
                <a16:creationId xmlns:a16="http://schemas.microsoft.com/office/drawing/2014/main" id="{35D6E51C-E5AB-24E5-CF47-F4C5CCA9FBB6}"/>
              </a:ext>
            </a:extLst>
          </p:cNvPr>
          <p:cNvSpPr>
            <a:spLocks noGrp="1"/>
          </p:cNvSpPr>
          <p:nvPr>
            <p:ph type="sldNum" sz="quarter" idx="16"/>
          </p:nvPr>
        </p:nvSpPr>
        <p:spPr/>
        <p:txBody>
          <a:bodyPr/>
          <a:lstStyle/>
          <a:p>
            <a:fld id="{2533969A-88D7-D043-9145-D433A02B4603}" type="slidenum">
              <a:rPr lang="en-US" smtClean="0"/>
              <a:pPr/>
              <a:t>8</a:t>
            </a:fld>
            <a:endParaRPr lang="en-US" dirty="0"/>
          </a:p>
        </p:txBody>
      </p:sp>
      <p:pic>
        <p:nvPicPr>
          <p:cNvPr id="2" name="Picture 1" descr="Icon&#10;&#10;Description automatically generated">
            <a:extLst>
              <a:ext uri="{FF2B5EF4-FFF2-40B4-BE49-F238E27FC236}">
                <a16:creationId xmlns:a16="http://schemas.microsoft.com/office/drawing/2014/main" id="{A8D12E59-C9FC-3A84-822C-CCA7BFAF3ED7}"/>
              </a:ext>
            </a:extLst>
          </p:cNvPr>
          <p:cNvPicPr>
            <a:picLocks noChangeAspect="1"/>
          </p:cNvPicPr>
          <p:nvPr/>
        </p:nvPicPr>
        <p:blipFill>
          <a:blip r:embed="rId2"/>
          <a:stretch>
            <a:fillRect/>
          </a:stretch>
        </p:blipFill>
        <p:spPr>
          <a:xfrm>
            <a:off x="10540766" y="272749"/>
            <a:ext cx="556308" cy="525826"/>
          </a:xfrm>
          <a:prstGeom prst="rect">
            <a:avLst/>
          </a:prstGeom>
        </p:spPr>
      </p:pic>
    </p:spTree>
    <p:extLst>
      <p:ext uri="{BB962C8B-B14F-4D97-AF65-F5344CB8AC3E}">
        <p14:creationId xmlns:p14="http://schemas.microsoft.com/office/powerpoint/2010/main" val="54944040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9450A6B-2779-0885-9BAC-4A6FB6E2A892}"/>
              </a:ext>
            </a:extLst>
          </p:cNvPr>
          <p:cNvSpPr>
            <a:spLocks noGrp="1"/>
          </p:cNvSpPr>
          <p:nvPr>
            <p:ph type="title"/>
          </p:nvPr>
        </p:nvSpPr>
        <p:spPr>
          <a:xfrm>
            <a:off x="548640" y="488561"/>
            <a:ext cx="10687175" cy="529534"/>
          </a:xfrm>
        </p:spPr>
        <p:txBody>
          <a:bodyPr/>
          <a:lstStyle/>
          <a:p>
            <a:r>
              <a:rPr lang="en-US" dirty="0"/>
              <a:t>KPI chart</a:t>
            </a:r>
          </a:p>
        </p:txBody>
      </p:sp>
      <p:sp>
        <p:nvSpPr>
          <p:cNvPr id="4" name="Date Placeholder 3">
            <a:extLst>
              <a:ext uri="{FF2B5EF4-FFF2-40B4-BE49-F238E27FC236}">
                <a16:creationId xmlns:a16="http://schemas.microsoft.com/office/drawing/2014/main" id="{9321E531-1553-049B-8C49-2159A4FC58FA}"/>
              </a:ext>
            </a:extLst>
          </p:cNvPr>
          <p:cNvSpPr>
            <a:spLocks noGrp="1"/>
          </p:cNvSpPr>
          <p:nvPr>
            <p:ph type="dt" sz="half" idx="14"/>
          </p:nvPr>
        </p:nvSpPr>
        <p:spPr/>
        <p:txBody>
          <a:bodyPr/>
          <a:lstStyle/>
          <a:p>
            <a:fld id="{5A648A70-83CF-4E49-9808-06D21AC6D48F}" type="datetime4">
              <a:rPr lang="en-US" smtClean="0">
                <a:solidFill>
                  <a:schemeClr val="bg2">
                    <a:lumMod val="75000"/>
                  </a:schemeClr>
                </a:solidFill>
              </a:rPr>
              <a:t>April 10, 2023</a:t>
            </a:fld>
            <a:endParaRPr lang="en-US" dirty="0">
              <a:solidFill>
                <a:schemeClr val="bg2">
                  <a:lumMod val="75000"/>
                </a:schemeClr>
              </a:solidFill>
            </a:endParaRPr>
          </a:p>
        </p:txBody>
      </p:sp>
      <p:sp>
        <p:nvSpPr>
          <p:cNvPr id="5" name="Footer Placeholder 4">
            <a:extLst>
              <a:ext uri="{FF2B5EF4-FFF2-40B4-BE49-F238E27FC236}">
                <a16:creationId xmlns:a16="http://schemas.microsoft.com/office/drawing/2014/main" id="{5C44B40D-AD1A-C95C-E07E-27F92DFFEF4E}"/>
              </a:ext>
            </a:extLst>
          </p:cNvPr>
          <p:cNvSpPr>
            <a:spLocks noGrp="1"/>
          </p:cNvSpPr>
          <p:nvPr>
            <p:ph type="ftr" sz="quarter" idx="15"/>
          </p:nvPr>
        </p:nvSpPr>
        <p:spPr/>
        <p:txBody>
          <a:bodyPr/>
          <a:lstStyle/>
          <a:p>
            <a:r>
              <a:rPr lang="en-US">
                <a:solidFill>
                  <a:srgbClr val="FFFFFF">
                    <a:lumMod val="75000"/>
                  </a:srgbClr>
                </a:solidFill>
              </a:rPr>
              <a:t>© 2021 Trellance, Inc. All rights reserved.</a:t>
            </a:r>
            <a:endParaRPr lang="en-US" dirty="0">
              <a:solidFill>
                <a:srgbClr val="FFFFFF">
                  <a:lumMod val="75000"/>
                </a:srgbClr>
              </a:solidFill>
            </a:endParaRPr>
          </a:p>
        </p:txBody>
      </p:sp>
      <p:sp>
        <p:nvSpPr>
          <p:cNvPr id="6" name="Slide Number Placeholder 5">
            <a:extLst>
              <a:ext uri="{FF2B5EF4-FFF2-40B4-BE49-F238E27FC236}">
                <a16:creationId xmlns:a16="http://schemas.microsoft.com/office/drawing/2014/main" id="{E070A6FC-5F6E-CAD1-B561-9A212B8FD4D8}"/>
              </a:ext>
            </a:extLst>
          </p:cNvPr>
          <p:cNvSpPr>
            <a:spLocks noGrp="1"/>
          </p:cNvSpPr>
          <p:nvPr>
            <p:ph type="sldNum" sz="quarter" idx="16"/>
          </p:nvPr>
        </p:nvSpPr>
        <p:spPr/>
        <p:txBody>
          <a:bodyPr/>
          <a:lstStyle/>
          <a:p>
            <a:fld id="{2533969A-88D7-D043-9145-D433A02B4603}" type="slidenum">
              <a:rPr lang="en-US" smtClean="0"/>
              <a:pPr/>
              <a:t>80</a:t>
            </a:fld>
            <a:endParaRPr lang="en-US" dirty="0"/>
          </a:p>
        </p:txBody>
      </p:sp>
      <p:pic>
        <p:nvPicPr>
          <p:cNvPr id="10" name="Picture 9" descr="Text&#10;&#10;Description automatically generated with medium confidence">
            <a:extLst>
              <a:ext uri="{FF2B5EF4-FFF2-40B4-BE49-F238E27FC236}">
                <a16:creationId xmlns:a16="http://schemas.microsoft.com/office/drawing/2014/main" id="{955FA2CF-4210-5CC7-9FBC-0C3AEDDA0AA8}"/>
              </a:ext>
            </a:extLst>
          </p:cNvPr>
          <p:cNvPicPr>
            <a:picLocks noChangeAspect="1"/>
          </p:cNvPicPr>
          <p:nvPr/>
        </p:nvPicPr>
        <p:blipFill>
          <a:blip r:embed="rId2"/>
          <a:stretch>
            <a:fillRect/>
          </a:stretch>
        </p:blipFill>
        <p:spPr>
          <a:xfrm>
            <a:off x="7935905" y="3982479"/>
            <a:ext cx="1801983" cy="1437933"/>
          </a:xfrm>
          <a:prstGeom prst="rect">
            <a:avLst/>
          </a:prstGeom>
        </p:spPr>
      </p:pic>
      <p:sp>
        <p:nvSpPr>
          <p:cNvPr id="7" name="Content Placeholder 6">
            <a:extLst>
              <a:ext uri="{FF2B5EF4-FFF2-40B4-BE49-F238E27FC236}">
                <a16:creationId xmlns:a16="http://schemas.microsoft.com/office/drawing/2014/main" id="{90B882F6-C7AD-7EAE-C914-E118BA62B8E8}"/>
              </a:ext>
            </a:extLst>
          </p:cNvPr>
          <p:cNvSpPr>
            <a:spLocks noGrp="1"/>
          </p:cNvSpPr>
          <p:nvPr>
            <p:ph sz="quarter" idx="13"/>
          </p:nvPr>
        </p:nvSpPr>
        <p:spPr>
          <a:xfrm>
            <a:off x="1063690" y="1212980"/>
            <a:ext cx="10172125" cy="4422710"/>
          </a:xfrm>
        </p:spPr>
        <p:txBody>
          <a:bodyPr/>
          <a:lstStyle/>
          <a:p>
            <a:r>
              <a:rPr lang="en-US" sz="2000" dirty="0">
                <a:latin typeface="Georgia" panose="02040502050405020303" pitchFamily="18" charset="0"/>
              </a:rPr>
              <a:t>A KPI visual requires a base measure that evaluates to a value, a target measure or value, and a threshold or goal.</a:t>
            </a:r>
          </a:p>
          <a:p>
            <a:pPr>
              <a:buFont typeface="Arial" panose="020B0604020202020204" pitchFamily="34" charset="0"/>
              <a:buChar char="•"/>
            </a:pPr>
            <a:r>
              <a:rPr lang="en-US" sz="2000" dirty="0">
                <a:latin typeface="Georgia" panose="02040502050405020303" pitchFamily="18" charset="0"/>
              </a:rPr>
              <a:t>A KP dataset needs to contain goal values for a KPI.</a:t>
            </a:r>
          </a:p>
          <a:p>
            <a:r>
              <a:rPr lang="en-US" sz="2000" dirty="0">
                <a:latin typeface="Georgia" panose="02040502050405020303" pitchFamily="18" charset="0"/>
              </a:rPr>
              <a:t>If your dataset doesn't contain goal values, you can create them by adding an excel sheet with goals to your data model or PBIX file.</a:t>
            </a:r>
          </a:p>
        </p:txBody>
      </p:sp>
      <p:pic>
        <p:nvPicPr>
          <p:cNvPr id="2" name="Picture 1" descr="Icon&#10;&#10;Description automatically generated">
            <a:extLst>
              <a:ext uri="{FF2B5EF4-FFF2-40B4-BE49-F238E27FC236}">
                <a16:creationId xmlns:a16="http://schemas.microsoft.com/office/drawing/2014/main" id="{B7849EB5-29E3-95B1-8D5E-5F139086AA95}"/>
              </a:ext>
            </a:extLst>
          </p:cNvPr>
          <p:cNvPicPr>
            <a:picLocks noChangeAspect="1"/>
          </p:cNvPicPr>
          <p:nvPr/>
        </p:nvPicPr>
        <p:blipFill>
          <a:blip r:embed="rId3"/>
          <a:stretch>
            <a:fillRect/>
          </a:stretch>
        </p:blipFill>
        <p:spPr>
          <a:xfrm>
            <a:off x="10176872" y="293676"/>
            <a:ext cx="556308" cy="525826"/>
          </a:xfrm>
          <a:prstGeom prst="rect">
            <a:avLst/>
          </a:prstGeom>
        </p:spPr>
      </p:pic>
    </p:spTree>
    <p:extLst>
      <p:ext uri="{BB962C8B-B14F-4D97-AF65-F5344CB8AC3E}">
        <p14:creationId xmlns:p14="http://schemas.microsoft.com/office/powerpoint/2010/main" val="157701418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08E0F49-BE36-E416-76AB-5FA6A1FB37BF}"/>
              </a:ext>
            </a:extLst>
          </p:cNvPr>
          <p:cNvSpPr>
            <a:spLocks noGrp="1"/>
          </p:cNvSpPr>
          <p:nvPr>
            <p:ph type="title"/>
          </p:nvPr>
        </p:nvSpPr>
        <p:spPr>
          <a:xfrm>
            <a:off x="548640" y="488561"/>
            <a:ext cx="10687175" cy="472973"/>
          </a:xfrm>
        </p:spPr>
        <p:txBody>
          <a:bodyPr/>
          <a:lstStyle/>
          <a:p>
            <a:r>
              <a:rPr lang="en-US" dirty="0"/>
              <a:t>Water fall Chart</a:t>
            </a:r>
          </a:p>
        </p:txBody>
      </p:sp>
      <p:sp>
        <p:nvSpPr>
          <p:cNvPr id="4" name="Date Placeholder 3">
            <a:extLst>
              <a:ext uri="{FF2B5EF4-FFF2-40B4-BE49-F238E27FC236}">
                <a16:creationId xmlns:a16="http://schemas.microsoft.com/office/drawing/2014/main" id="{EF2430B9-8F0A-6079-C58A-BC4D6A3671E2}"/>
              </a:ext>
            </a:extLst>
          </p:cNvPr>
          <p:cNvSpPr>
            <a:spLocks noGrp="1"/>
          </p:cNvSpPr>
          <p:nvPr>
            <p:ph type="dt" sz="half" idx="14"/>
          </p:nvPr>
        </p:nvSpPr>
        <p:spPr/>
        <p:txBody>
          <a:bodyPr/>
          <a:lstStyle/>
          <a:p>
            <a:fld id="{5A648A70-83CF-4E49-9808-06D21AC6D48F}" type="datetime4">
              <a:rPr lang="en-US" smtClean="0">
                <a:solidFill>
                  <a:schemeClr val="bg2">
                    <a:lumMod val="75000"/>
                  </a:schemeClr>
                </a:solidFill>
              </a:rPr>
              <a:t>April 10, 2023</a:t>
            </a:fld>
            <a:endParaRPr lang="en-US" dirty="0">
              <a:solidFill>
                <a:schemeClr val="bg2">
                  <a:lumMod val="75000"/>
                </a:schemeClr>
              </a:solidFill>
            </a:endParaRPr>
          </a:p>
        </p:txBody>
      </p:sp>
      <p:sp>
        <p:nvSpPr>
          <p:cNvPr id="5" name="Footer Placeholder 4">
            <a:extLst>
              <a:ext uri="{FF2B5EF4-FFF2-40B4-BE49-F238E27FC236}">
                <a16:creationId xmlns:a16="http://schemas.microsoft.com/office/drawing/2014/main" id="{0FE46F6F-30A8-8C34-FFDF-90FE32A6AD12}"/>
              </a:ext>
            </a:extLst>
          </p:cNvPr>
          <p:cNvSpPr>
            <a:spLocks noGrp="1"/>
          </p:cNvSpPr>
          <p:nvPr>
            <p:ph type="ftr" sz="quarter" idx="15"/>
          </p:nvPr>
        </p:nvSpPr>
        <p:spPr/>
        <p:txBody>
          <a:bodyPr/>
          <a:lstStyle/>
          <a:p>
            <a:r>
              <a:rPr lang="en-US">
                <a:solidFill>
                  <a:srgbClr val="FFFFFF">
                    <a:lumMod val="75000"/>
                  </a:srgbClr>
                </a:solidFill>
              </a:rPr>
              <a:t>© 2021 Trellance, Inc. All rights reserved.</a:t>
            </a:r>
            <a:endParaRPr lang="en-US" dirty="0">
              <a:solidFill>
                <a:srgbClr val="FFFFFF">
                  <a:lumMod val="75000"/>
                </a:srgbClr>
              </a:solidFill>
            </a:endParaRPr>
          </a:p>
        </p:txBody>
      </p:sp>
      <p:sp>
        <p:nvSpPr>
          <p:cNvPr id="6" name="Slide Number Placeholder 5">
            <a:extLst>
              <a:ext uri="{FF2B5EF4-FFF2-40B4-BE49-F238E27FC236}">
                <a16:creationId xmlns:a16="http://schemas.microsoft.com/office/drawing/2014/main" id="{B531FBDA-E821-F9F6-DD72-D398D9D4DAF5}"/>
              </a:ext>
            </a:extLst>
          </p:cNvPr>
          <p:cNvSpPr>
            <a:spLocks noGrp="1"/>
          </p:cNvSpPr>
          <p:nvPr>
            <p:ph type="sldNum" sz="quarter" idx="16"/>
          </p:nvPr>
        </p:nvSpPr>
        <p:spPr/>
        <p:txBody>
          <a:bodyPr/>
          <a:lstStyle/>
          <a:p>
            <a:fld id="{2533969A-88D7-D043-9145-D433A02B4603}" type="slidenum">
              <a:rPr lang="en-US" smtClean="0"/>
              <a:pPr/>
              <a:t>81</a:t>
            </a:fld>
            <a:endParaRPr lang="en-US" dirty="0"/>
          </a:p>
        </p:txBody>
      </p:sp>
      <p:sp>
        <p:nvSpPr>
          <p:cNvPr id="7" name="Content Placeholder 6">
            <a:extLst>
              <a:ext uri="{FF2B5EF4-FFF2-40B4-BE49-F238E27FC236}">
                <a16:creationId xmlns:a16="http://schemas.microsoft.com/office/drawing/2014/main" id="{56B3E79C-F7D8-3E23-F620-BD6AED4D5A17}"/>
              </a:ext>
            </a:extLst>
          </p:cNvPr>
          <p:cNvSpPr>
            <a:spLocks noGrp="1"/>
          </p:cNvSpPr>
          <p:nvPr>
            <p:ph sz="quarter" idx="13"/>
          </p:nvPr>
        </p:nvSpPr>
        <p:spPr>
          <a:xfrm>
            <a:off x="1222310" y="1483567"/>
            <a:ext cx="10013505" cy="3629609"/>
          </a:xfrm>
        </p:spPr>
        <p:txBody>
          <a:bodyPr/>
          <a:lstStyle/>
          <a:p>
            <a:r>
              <a:rPr lang="en-US" sz="2000" dirty="0">
                <a:latin typeface="Georgia" panose="02040502050405020303" pitchFamily="18" charset="0"/>
              </a:rPr>
              <a:t>Waterfall charts shows a running total as Power BI adds and subtract values.</a:t>
            </a:r>
          </a:p>
          <a:p>
            <a:r>
              <a:rPr lang="en-US" sz="2000" dirty="0">
                <a:latin typeface="Georgia" panose="02040502050405020303" pitchFamily="18" charset="0"/>
              </a:rPr>
              <a:t>These charts useful for understanding how an initial value(like sales volume) is affected by series of positive and negative changes.</a:t>
            </a:r>
          </a:p>
          <a:p>
            <a:r>
              <a:rPr lang="en-US" sz="2000" dirty="0">
                <a:latin typeface="Georgia" panose="02040502050405020303" pitchFamily="18" charset="0"/>
              </a:rPr>
              <a:t>The columns are color codes so you can quickly notice increases and decreases</a:t>
            </a:r>
          </a:p>
        </p:txBody>
      </p:sp>
      <p:pic>
        <p:nvPicPr>
          <p:cNvPr id="10" name="Picture 9" descr="Chart, waterfall chart&#10;&#10;Description automatically generated">
            <a:extLst>
              <a:ext uri="{FF2B5EF4-FFF2-40B4-BE49-F238E27FC236}">
                <a16:creationId xmlns:a16="http://schemas.microsoft.com/office/drawing/2014/main" id="{B1978841-A54D-F7A0-EF3D-A394A8F60FF4}"/>
              </a:ext>
            </a:extLst>
          </p:cNvPr>
          <p:cNvPicPr>
            <a:picLocks noChangeAspect="1"/>
          </p:cNvPicPr>
          <p:nvPr/>
        </p:nvPicPr>
        <p:blipFill>
          <a:blip r:embed="rId2"/>
          <a:stretch>
            <a:fillRect/>
          </a:stretch>
        </p:blipFill>
        <p:spPr>
          <a:xfrm>
            <a:off x="8393313" y="3268132"/>
            <a:ext cx="2888230" cy="3292475"/>
          </a:xfrm>
          <a:prstGeom prst="rect">
            <a:avLst/>
          </a:prstGeom>
        </p:spPr>
      </p:pic>
      <p:pic>
        <p:nvPicPr>
          <p:cNvPr id="2" name="Picture 1" descr="Icon&#10;&#10;Description automatically generated">
            <a:extLst>
              <a:ext uri="{FF2B5EF4-FFF2-40B4-BE49-F238E27FC236}">
                <a16:creationId xmlns:a16="http://schemas.microsoft.com/office/drawing/2014/main" id="{AF9013F1-A7B7-2622-34B5-16D984E3C947}"/>
              </a:ext>
            </a:extLst>
          </p:cNvPr>
          <p:cNvPicPr>
            <a:picLocks noChangeAspect="1"/>
          </p:cNvPicPr>
          <p:nvPr/>
        </p:nvPicPr>
        <p:blipFill>
          <a:blip r:embed="rId3"/>
          <a:stretch>
            <a:fillRect/>
          </a:stretch>
        </p:blipFill>
        <p:spPr>
          <a:xfrm>
            <a:off x="10260848" y="325967"/>
            <a:ext cx="556308" cy="525826"/>
          </a:xfrm>
          <a:prstGeom prst="rect">
            <a:avLst/>
          </a:prstGeom>
        </p:spPr>
      </p:pic>
    </p:spTree>
    <p:extLst>
      <p:ext uri="{BB962C8B-B14F-4D97-AF65-F5344CB8AC3E}">
        <p14:creationId xmlns:p14="http://schemas.microsoft.com/office/powerpoint/2010/main" val="330184379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4F2D86D-7229-D8E2-6DD3-8211DF34B03A}"/>
              </a:ext>
            </a:extLst>
          </p:cNvPr>
          <p:cNvSpPr>
            <a:spLocks noGrp="1"/>
          </p:cNvSpPr>
          <p:nvPr>
            <p:ph type="title"/>
          </p:nvPr>
        </p:nvSpPr>
        <p:spPr>
          <a:xfrm>
            <a:off x="548640" y="488561"/>
            <a:ext cx="10687175" cy="562026"/>
          </a:xfrm>
        </p:spPr>
        <p:txBody>
          <a:bodyPr/>
          <a:lstStyle/>
          <a:p>
            <a:r>
              <a:rPr lang="en-US" dirty="0"/>
              <a:t>Contd..</a:t>
            </a:r>
          </a:p>
        </p:txBody>
      </p:sp>
      <p:sp>
        <p:nvSpPr>
          <p:cNvPr id="4" name="Date Placeholder 3">
            <a:extLst>
              <a:ext uri="{FF2B5EF4-FFF2-40B4-BE49-F238E27FC236}">
                <a16:creationId xmlns:a16="http://schemas.microsoft.com/office/drawing/2014/main" id="{4BFD096B-6BEE-4D31-86D3-2CBE30EF78DE}"/>
              </a:ext>
            </a:extLst>
          </p:cNvPr>
          <p:cNvSpPr>
            <a:spLocks noGrp="1"/>
          </p:cNvSpPr>
          <p:nvPr>
            <p:ph type="dt" sz="half" idx="14"/>
          </p:nvPr>
        </p:nvSpPr>
        <p:spPr/>
        <p:txBody>
          <a:bodyPr/>
          <a:lstStyle/>
          <a:p>
            <a:fld id="{5A648A70-83CF-4E49-9808-06D21AC6D48F}" type="datetime4">
              <a:rPr lang="en-US" smtClean="0">
                <a:solidFill>
                  <a:schemeClr val="bg2">
                    <a:lumMod val="75000"/>
                  </a:schemeClr>
                </a:solidFill>
              </a:rPr>
              <a:t>April 10, 2023</a:t>
            </a:fld>
            <a:endParaRPr lang="en-US" dirty="0">
              <a:solidFill>
                <a:schemeClr val="bg2">
                  <a:lumMod val="75000"/>
                </a:schemeClr>
              </a:solidFill>
            </a:endParaRPr>
          </a:p>
        </p:txBody>
      </p:sp>
      <p:sp>
        <p:nvSpPr>
          <p:cNvPr id="5" name="Footer Placeholder 4">
            <a:extLst>
              <a:ext uri="{FF2B5EF4-FFF2-40B4-BE49-F238E27FC236}">
                <a16:creationId xmlns:a16="http://schemas.microsoft.com/office/drawing/2014/main" id="{344AA0CC-7A4F-ADB8-FFC6-50C7E6E4AD5D}"/>
              </a:ext>
            </a:extLst>
          </p:cNvPr>
          <p:cNvSpPr>
            <a:spLocks noGrp="1"/>
          </p:cNvSpPr>
          <p:nvPr>
            <p:ph type="ftr" sz="quarter" idx="15"/>
          </p:nvPr>
        </p:nvSpPr>
        <p:spPr/>
        <p:txBody>
          <a:bodyPr/>
          <a:lstStyle/>
          <a:p>
            <a:r>
              <a:rPr lang="en-US">
                <a:solidFill>
                  <a:srgbClr val="FFFFFF">
                    <a:lumMod val="75000"/>
                  </a:srgbClr>
                </a:solidFill>
              </a:rPr>
              <a:t>© 2021 Trellance, Inc. All rights reserved.</a:t>
            </a:r>
            <a:endParaRPr lang="en-US" dirty="0">
              <a:solidFill>
                <a:srgbClr val="FFFFFF">
                  <a:lumMod val="75000"/>
                </a:srgbClr>
              </a:solidFill>
            </a:endParaRPr>
          </a:p>
        </p:txBody>
      </p:sp>
      <p:sp>
        <p:nvSpPr>
          <p:cNvPr id="6" name="Slide Number Placeholder 5">
            <a:extLst>
              <a:ext uri="{FF2B5EF4-FFF2-40B4-BE49-F238E27FC236}">
                <a16:creationId xmlns:a16="http://schemas.microsoft.com/office/drawing/2014/main" id="{266049A3-72DA-1CDD-63C8-436CDC814D89}"/>
              </a:ext>
            </a:extLst>
          </p:cNvPr>
          <p:cNvSpPr>
            <a:spLocks noGrp="1"/>
          </p:cNvSpPr>
          <p:nvPr>
            <p:ph type="sldNum" sz="quarter" idx="16"/>
          </p:nvPr>
        </p:nvSpPr>
        <p:spPr/>
        <p:txBody>
          <a:bodyPr/>
          <a:lstStyle/>
          <a:p>
            <a:fld id="{2533969A-88D7-D043-9145-D433A02B4603}" type="slidenum">
              <a:rPr lang="en-US" smtClean="0"/>
              <a:pPr/>
              <a:t>82</a:t>
            </a:fld>
            <a:endParaRPr lang="en-US" dirty="0"/>
          </a:p>
        </p:txBody>
      </p:sp>
      <p:pic>
        <p:nvPicPr>
          <p:cNvPr id="10" name="Picture 9" descr="Chart, waterfall chart&#10;&#10;Description automatically generated">
            <a:extLst>
              <a:ext uri="{FF2B5EF4-FFF2-40B4-BE49-F238E27FC236}">
                <a16:creationId xmlns:a16="http://schemas.microsoft.com/office/drawing/2014/main" id="{EADD4A01-11E8-BECE-C851-72C56DF665D3}"/>
              </a:ext>
            </a:extLst>
          </p:cNvPr>
          <p:cNvPicPr>
            <a:picLocks noChangeAspect="1"/>
          </p:cNvPicPr>
          <p:nvPr/>
        </p:nvPicPr>
        <p:blipFill>
          <a:blip r:embed="rId2"/>
          <a:stretch>
            <a:fillRect/>
          </a:stretch>
        </p:blipFill>
        <p:spPr>
          <a:xfrm>
            <a:off x="4985016" y="3941936"/>
            <a:ext cx="5685013" cy="2400508"/>
          </a:xfrm>
          <a:prstGeom prst="rect">
            <a:avLst/>
          </a:prstGeom>
        </p:spPr>
      </p:pic>
      <p:sp>
        <p:nvSpPr>
          <p:cNvPr id="7" name="Content Placeholder 6">
            <a:extLst>
              <a:ext uri="{FF2B5EF4-FFF2-40B4-BE49-F238E27FC236}">
                <a16:creationId xmlns:a16="http://schemas.microsoft.com/office/drawing/2014/main" id="{0EC29B36-8075-615A-27EF-CB5B54FB4848}"/>
              </a:ext>
            </a:extLst>
          </p:cNvPr>
          <p:cNvSpPr>
            <a:spLocks noGrp="1"/>
          </p:cNvSpPr>
          <p:nvPr>
            <p:ph sz="quarter" idx="13"/>
          </p:nvPr>
        </p:nvSpPr>
        <p:spPr>
          <a:xfrm>
            <a:off x="1231641" y="1050587"/>
            <a:ext cx="9638522" cy="2378414"/>
          </a:xfrm>
        </p:spPr>
        <p:txBody>
          <a:bodyPr/>
          <a:lstStyle/>
          <a:p>
            <a:pPr marL="0" indent="0">
              <a:buNone/>
            </a:pPr>
            <a:r>
              <a:rPr lang="en-US" sz="2000" b="1" dirty="0">
                <a:latin typeface="Georgia" panose="02040502050405020303" pitchFamily="18" charset="0"/>
              </a:rPr>
              <a:t>When to Use Waterfall Chart</a:t>
            </a:r>
          </a:p>
          <a:p>
            <a:pPr>
              <a:buFont typeface="Arial" panose="020B0604020202020204" pitchFamily="34" charset="0"/>
              <a:buChar char="•"/>
            </a:pPr>
            <a:r>
              <a:rPr lang="en-US" sz="2000" dirty="0">
                <a:latin typeface="Georgia" panose="02040502050405020303" pitchFamily="18" charset="0"/>
              </a:rPr>
              <a:t>To audit major changes-Contributing to the total value</a:t>
            </a:r>
          </a:p>
          <a:p>
            <a:pPr>
              <a:buFont typeface="Arial" panose="020B0604020202020204" pitchFamily="34" charset="0"/>
              <a:buChar char="•"/>
            </a:pPr>
            <a:r>
              <a:rPr lang="en-US" sz="2000" dirty="0">
                <a:latin typeface="Georgia" panose="02040502050405020303" pitchFamily="18" charset="0"/>
              </a:rPr>
              <a:t>To illustrate the beginning and the ending headcount for your company in a year.</a:t>
            </a:r>
          </a:p>
          <a:p>
            <a:pPr>
              <a:buFont typeface="Arial" panose="020B0604020202020204" pitchFamily="34" charset="0"/>
              <a:buChar char="•"/>
            </a:pPr>
            <a:r>
              <a:rPr lang="en-US" sz="2000" dirty="0">
                <a:latin typeface="Georgia" panose="02040502050405020303" pitchFamily="18" charset="0"/>
              </a:rPr>
              <a:t>To Visualize how much money, you make and spend each month, and the running balance for your account.</a:t>
            </a:r>
          </a:p>
        </p:txBody>
      </p:sp>
      <p:pic>
        <p:nvPicPr>
          <p:cNvPr id="2" name="Picture 1" descr="Icon&#10;&#10;Description automatically generated">
            <a:extLst>
              <a:ext uri="{FF2B5EF4-FFF2-40B4-BE49-F238E27FC236}">
                <a16:creationId xmlns:a16="http://schemas.microsoft.com/office/drawing/2014/main" id="{1B3A4DD2-8924-6943-15BC-B9109ADEE513}"/>
              </a:ext>
            </a:extLst>
          </p:cNvPr>
          <p:cNvPicPr>
            <a:picLocks noChangeAspect="1"/>
          </p:cNvPicPr>
          <p:nvPr/>
        </p:nvPicPr>
        <p:blipFill>
          <a:blip r:embed="rId3"/>
          <a:stretch>
            <a:fillRect/>
          </a:stretch>
        </p:blipFill>
        <p:spPr>
          <a:xfrm>
            <a:off x="10313855" y="274739"/>
            <a:ext cx="556308" cy="525826"/>
          </a:xfrm>
          <a:prstGeom prst="rect">
            <a:avLst/>
          </a:prstGeom>
        </p:spPr>
      </p:pic>
    </p:spTree>
    <p:extLst>
      <p:ext uri="{BB962C8B-B14F-4D97-AF65-F5344CB8AC3E}">
        <p14:creationId xmlns:p14="http://schemas.microsoft.com/office/powerpoint/2010/main" val="246263674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A7FAA71-CE45-3094-E4FE-4F5F3FA614B4}"/>
              </a:ext>
            </a:extLst>
          </p:cNvPr>
          <p:cNvSpPr>
            <a:spLocks noGrp="1"/>
          </p:cNvSpPr>
          <p:nvPr>
            <p:ph type="title"/>
          </p:nvPr>
        </p:nvSpPr>
        <p:spPr>
          <a:xfrm>
            <a:off x="548640" y="488561"/>
            <a:ext cx="10687175" cy="365125"/>
          </a:xfrm>
        </p:spPr>
        <p:txBody>
          <a:bodyPr/>
          <a:lstStyle/>
          <a:p>
            <a:r>
              <a:rPr lang="en-US" sz="2400" dirty="0">
                <a:latin typeface="Georgia" panose="02040502050405020303" pitchFamily="18" charset="0"/>
              </a:rPr>
              <a:t>Slicer Visual</a:t>
            </a:r>
          </a:p>
        </p:txBody>
      </p:sp>
      <p:sp>
        <p:nvSpPr>
          <p:cNvPr id="4" name="Date Placeholder 3">
            <a:extLst>
              <a:ext uri="{FF2B5EF4-FFF2-40B4-BE49-F238E27FC236}">
                <a16:creationId xmlns:a16="http://schemas.microsoft.com/office/drawing/2014/main" id="{C7055471-043B-B92E-D27C-67036F35C207}"/>
              </a:ext>
            </a:extLst>
          </p:cNvPr>
          <p:cNvSpPr>
            <a:spLocks noGrp="1"/>
          </p:cNvSpPr>
          <p:nvPr>
            <p:ph type="dt" sz="half" idx="14"/>
          </p:nvPr>
        </p:nvSpPr>
        <p:spPr/>
        <p:txBody>
          <a:bodyPr/>
          <a:lstStyle/>
          <a:p>
            <a:fld id="{5A648A70-83CF-4E49-9808-06D21AC6D48F}" type="datetime4">
              <a:rPr lang="en-US" smtClean="0">
                <a:solidFill>
                  <a:schemeClr val="bg2">
                    <a:lumMod val="75000"/>
                  </a:schemeClr>
                </a:solidFill>
              </a:rPr>
              <a:t>April 10, 2023</a:t>
            </a:fld>
            <a:endParaRPr lang="en-US" dirty="0">
              <a:solidFill>
                <a:schemeClr val="bg2">
                  <a:lumMod val="75000"/>
                </a:schemeClr>
              </a:solidFill>
            </a:endParaRPr>
          </a:p>
        </p:txBody>
      </p:sp>
      <p:sp>
        <p:nvSpPr>
          <p:cNvPr id="5" name="Footer Placeholder 4">
            <a:extLst>
              <a:ext uri="{FF2B5EF4-FFF2-40B4-BE49-F238E27FC236}">
                <a16:creationId xmlns:a16="http://schemas.microsoft.com/office/drawing/2014/main" id="{BD5D8F81-7F8D-EA5E-D4C0-3CD7300C0A04}"/>
              </a:ext>
            </a:extLst>
          </p:cNvPr>
          <p:cNvSpPr>
            <a:spLocks noGrp="1"/>
          </p:cNvSpPr>
          <p:nvPr>
            <p:ph type="ftr" sz="quarter" idx="15"/>
          </p:nvPr>
        </p:nvSpPr>
        <p:spPr/>
        <p:txBody>
          <a:bodyPr/>
          <a:lstStyle/>
          <a:p>
            <a:r>
              <a:rPr lang="en-US">
                <a:solidFill>
                  <a:srgbClr val="FFFFFF">
                    <a:lumMod val="75000"/>
                  </a:srgbClr>
                </a:solidFill>
              </a:rPr>
              <a:t>© 2021 Trellance, Inc. All rights reserved.</a:t>
            </a:r>
            <a:endParaRPr lang="en-US" dirty="0">
              <a:solidFill>
                <a:srgbClr val="FFFFFF">
                  <a:lumMod val="75000"/>
                </a:srgbClr>
              </a:solidFill>
            </a:endParaRPr>
          </a:p>
        </p:txBody>
      </p:sp>
      <p:sp>
        <p:nvSpPr>
          <p:cNvPr id="6" name="Slide Number Placeholder 5">
            <a:extLst>
              <a:ext uri="{FF2B5EF4-FFF2-40B4-BE49-F238E27FC236}">
                <a16:creationId xmlns:a16="http://schemas.microsoft.com/office/drawing/2014/main" id="{B95DBE4B-8B35-EFE7-7DF9-11155401E53F}"/>
              </a:ext>
            </a:extLst>
          </p:cNvPr>
          <p:cNvSpPr>
            <a:spLocks noGrp="1"/>
          </p:cNvSpPr>
          <p:nvPr>
            <p:ph type="sldNum" sz="quarter" idx="16"/>
          </p:nvPr>
        </p:nvSpPr>
        <p:spPr/>
        <p:txBody>
          <a:bodyPr/>
          <a:lstStyle/>
          <a:p>
            <a:fld id="{2533969A-88D7-D043-9145-D433A02B4603}" type="slidenum">
              <a:rPr lang="en-US" smtClean="0"/>
              <a:pPr/>
              <a:t>83</a:t>
            </a:fld>
            <a:endParaRPr lang="en-US" dirty="0"/>
          </a:p>
        </p:txBody>
      </p:sp>
      <p:pic>
        <p:nvPicPr>
          <p:cNvPr id="10" name="Picture 9" descr="Graphical user interface, application&#10;&#10;Description automatically generated">
            <a:extLst>
              <a:ext uri="{FF2B5EF4-FFF2-40B4-BE49-F238E27FC236}">
                <a16:creationId xmlns:a16="http://schemas.microsoft.com/office/drawing/2014/main" id="{73B14C75-073F-A7CE-937D-D57F23F5F5C4}"/>
              </a:ext>
            </a:extLst>
          </p:cNvPr>
          <p:cNvPicPr>
            <a:picLocks noChangeAspect="1"/>
          </p:cNvPicPr>
          <p:nvPr/>
        </p:nvPicPr>
        <p:blipFill>
          <a:blip r:embed="rId2"/>
          <a:stretch>
            <a:fillRect/>
          </a:stretch>
        </p:blipFill>
        <p:spPr>
          <a:xfrm>
            <a:off x="8832715" y="4030824"/>
            <a:ext cx="2217906" cy="1996752"/>
          </a:xfrm>
          <a:prstGeom prst="rect">
            <a:avLst/>
          </a:prstGeom>
        </p:spPr>
      </p:pic>
      <p:sp>
        <p:nvSpPr>
          <p:cNvPr id="7" name="Content Placeholder 6">
            <a:extLst>
              <a:ext uri="{FF2B5EF4-FFF2-40B4-BE49-F238E27FC236}">
                <a16:creationId xmlns:a16="http://schemas.microsoft.com/office/drawing/2014/main" id="{7D8BA338-AB7E-041E-86B1-BF1ABB2DD865}"/>
              </a:ext>
            </a:extLst>
          </p:cNvPr>
          <p:cNvSpPr>
            <a:spLocks noGrp="1"/>
          </p:cNvSpPr>
          <p:nvPr>
            <p:ph sz="quarter" idx="13"/>
          </p:nvPr>
        </p:nvSpPr>
        <p:spPr>
          <a:xfrm>
            <a:off x="1141379" y="1259633"/>
            <a:ext cx="10521886" cy="4939999"/>
          </a:xfrm>
        </p:spPr>
        <p:txBody>
          <a:bodyPr/>
          <a:lstStyle/>
          <a:p>
            <a:r>
              <a:rPr lang="en-US" sz="2000" dirty="0">
                <a:latin typeface="Georgia" panose="02040502050405020303" pitchFamily="18" charset="0"/>
              </a:rPr>
              <a:t>Slicers are used to filter the specific data from the report.</a:t>
            </a:r>
          </a:p>
          <a:p>
            <a:r>
              <a:rPr lang="en-US" sz="2000" dirty="0">
                <a:latin typeface="Georgia" panose="02040502050405020303" pitchFamily="18" charset="0"/>
              </a:rPr>
              <a:t>Slicers are great choice for when you want to</a:t>
            </a:r>
          </a:p>
          <a:p>
            <a:pPr marL="0" indent="0">
              <a:buNone/>
            </a:pPr>
            <a:r>
              <a:rPr lang="en-US" sz="2000" dirty="0">
                <a:latin typeface="Georgia" panose="02040502050405020303" pitchFamily="18" charset="0"/>
              </a:rPr>
              <a:t>1) Display commonly used or important filters on the report canvas for easier access</a:t>
            </a:r>
          </a:p>
          <a:p>
            <a:pPr marL="0" indent="0">
              <a:buNone/>
            </a:pPr>
            <a:r>
              <a:rPr lang="en-US" sz="2000" dirty="0">
                <a:latin typeface="Georgia" panose="02040502050405020303" pitchFamily="18" charset="0"/>
              </a:rPr>
              <a:t>2) Make it easier to see the current filtered state without having to open the dropdown list.</a:t>
            </a:r>
          </a:p>
          <a:p>
            <a:pPr marL="0" indent="0">
              <a:buNone/>
            </a:pPr>
            <a:r>
              <a:rPr lang="en-US" sz="2000" dirty="0">
                <a:latin typeface="Georgia" panose="02040502050405020303" pitchFamily="18" charset="0"/>
              </a:rPr>
              <a:t>3) Create more focused reports by putting slicers next to important visuals</a:t>
            </a:r>
          </a:p>
        </p:txBody>
      </p:sp>
      <p:pic>
        <p:nvPicPr>
          <p:cNvPr id="2" name="Picture 1" descr="Icon&#10;&#10;Description automatically generated">
            <a:extLst>
              <a:ext uri="{FF2B5EF4-FFF2-40B4-BE49-F238E27FC236}">
                <a16:creationId xmlns:a16="http://schemas.microsoft.com/office/drawing/2014/main" id="{663FB6FB-BADB-5297-21CB-78EF03A2D52E}"/>
              </a:ext>
            </a:extLst>
          </p:cNvPr>
          <p:cNvPicPr>
            <a:picLocks noChangeAspect="1"/>
          </p:cNvPicPr>
          <p:nvPr/>
        </p:nvPicPr>
        <p:blipFill>
          <a:blip r:embed="rId3"/>
          <a:stretch>
            <a:fillRect/>
          </a:stretch>
        </p:blipFill>
        <p:spPr>
          <a:xfrm>
            <a:off x="10251517" y="408210"/>
            <a:ext cx="556308" cy="525826"/>
          </a:xfrm>
          <a:prstGeom prst="rect">
            <a:avLst/>
          </a:prstGeom>
        </p:spPr>
      </p:pic>
    </p:spTree>
    <p:extLst>
      <p:ext uri="{BB962C8B-B14F-4D97-AF65-F5344CB8AC3E}">
        <p14:creationId xmlns:p14="http://schemas.microsoft.com/office/powerpoint/2010/main" val="128256174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DB470DB-31C1-F193-1B99-0C8A0468220F}"/>
              </a:ext>
            </a:extLst>
          </p:cNvPr>
          <p:cNvSpPr>
            <a:spLocks noGrp="1"/>
          </p:cNvSpPr>
          <p:nvPr>
            <p:ph sz="quarter" idx="13"/>
          </p:nvPr>
        </p:nvSpPr>
        <p:spPr>
          <a:xfrm>
            <a:off x="548640" y="1045029"/>
            <a:ext cx="10687175" cy="5154603"/>
          </a:xfrm>
        </p:spPr>
        <p:txBody>
          <a:bodyPr/>
          <a:lstStyle/>
          <a:p>
            <a:pPr marL="0" indent="0">
              <a:buNone/>
            </a:pPr>
            <a:r>
              <a:rPr lang="en-US" sz="2400" b="0" i="0" dirty="0">
                <a:solidFill>
                  <a:srgbClr val="161616"/>
                </a:solidFill>
                <a:effectLst/>
                <a:latin typeface="Georgia" panose="02040502050405020303" pitchFamily="18" charset="0"/>
              </a:rPr>
              <a:t>A doughnut chart is similar to a pie chart in that it shows the relationship of parts to a whole. The only difference is that the center is blank and allows space for a label or icon</a:t>
            </a:r>
          </a:p>
          <a:p>
            <a:pPr marL="0" indent="0">
              <a:buNone/>
            </a:pPr>
            <a:endParaRPr lang="en-US" dirty="0"/>
          </a:p>
        </p:txBody>
      </p:sp>
      <p:sp>
        <p:nvSpPr>
          <p:cNvPr id="3" name="Title 2">
            <a:extLst>
              <a:ext uri="{FF2B5EF4-FFF2-40B4-BE49-F238E27FC236}">
                <a16:creationId xmlns:a16="http://schemas.microsoft.com/office/drawing/2014/main" id="{A441DF3F-A063-7141-D7F1-73E1A505C9A0}"/>
              </a:ext>
            </a:extLst>
          </p:cNvPr>
          <p:cNvSpPr>
            <a:spLocks noGrp="1"/>
          </p:cNvSpPr>
          <p:nvPr>
            <p:ph type="title"/>
          </p:nvPr>
        </p:nvSpPr>
        <p:spPr>
          <a:xfrm>
            <a:off x="548640" y="488561"/>
            <a:ext cx="10687175" cy="341863"/>
          </a:xfrm>
        </p:spPr>
        <p:txBody>
          <a:bodyPr/>
          <a:lstStyle/>
          <a:p>
            <a:r>
              <a:rPr lang="en-US" sz="2800" dirty="0">
                <a:latin typeface="Georgia" panose="02040502050405020303" pitchFamily="18" charset="0"/>
              </a:rPr>
              <a:t>Donut chart</a:t>
            </a:r>
          </a:p>
        </p:txBody>
      </p:sp>
      <p:sp>
        <p:nvSpPr>
          <p:cNvPr id="4" name="Date Placeholder 3">
            <a:extLst>
              <a:ext uri="{FF2B5EF4-FFF2-40B4-BE49-F238E27FC236}">
                <a16:creationId xmlns:a16="http://schemas.microsoft.com/office/drawing/2014/main" id="{7EFC1579-7DD6-E772-B88D-F845DC2A829A}"/>
              </a:ext>
            </a:extLst>
          </p:cNvPr>
          <p:cNvSpPr>
            <a:spLocks noGrp="1"/>
          </p:cNvSpPr>
          <p:nvPr>
            <p:ph type="dt" sz="half" idx="14"/>
          </p:nvPr>
        </p:nvSpPr>
        <p:spPr/>
        <p:txBody>
          <a:bodyPr/>
          <a:lstStyle/>
          <a:p>
            <a:fld id="{5A648A70-83CF-4E49-9808-06D21AC6D48F}" type="datetime4">
              <a:rPr lang="en-US" smtClean="0">
                <a:solidFill>
                  <a:schemeClr val="bg2">
                    <a:lumMod val="75000"/>
                  </a:schemeClr>
                </a:solidFill>
              </a:rPr>
              <a:t>April 10, 2023</a:t>
            </a:fld>
            <a:endParaRPr lang="en-US" dirty="0">
              <a:solidFill>
                <a:schemeClr val="bg2">
                  <a:lumMod val="75000"/>
                </a:schemeClr>
              </a:solidFill>
            </a:endParaRPr>
          </a:p>
        </p:txBody>
      </p:sp>
      <p:sp>
        <p:nvSpPr>
          <p:cNvPr id="5" name="Footer Placeholder 4">
            <a:extLst>
              <a:ext uri="{FF2B5EF4-FFF2-40B4-BE49-F238E27FC236}">
                <a16:creationId xmlns:a16="http://schemas.microsoft.com/office/drawing/2014/main" id="{45AA14C4-FB70-6ECF-1E0A-BD87C67404C3}"/>
              </a:ext>
            </a:extLst>
          </p:cNvPr>
          <p:cNvSpPr>
            <a:spLocks noGrp="1"/>
          </p:cNvSpPr>
          <p:nvPr>
            <p:ph type="ftr" sz="quarter" idx="15"/>
          </p:nvPr>
        </p:nvSpPr>
        <p:spPr/>
        <p:txBody>
          <a:bodyPr/>
          <a:lstStyle/>
          <a:p>
            <a:r>
              <a:rPr lang="en-US">
                <a:solidFill>
                  <a:srgbClr val="FFFFFF">
                    <a:lumMod val="75000"/>
                  </a:srgbClr>
                </a:solidFill>
              </a:rPr>
              <a:t>© 2021 Trellance, Inc. All rights reserved.</a:t>
            </a:r>
            <a:endParaRPr lang="en-US" dirty="0">
              <a:solidFill>
                <a:srgbClr val="FFFFFF">
                  <a:lumMod val="75000"/>
                </a:srgbClr>
              </a:solidFill>
            </a:endParaRPr>
          </a:p>
        </p:txBody>
      </p:sp>
      <p:sp>
        <p:nvSpPr>
          <p:cNvPr id="6" name="Slide Number Placeholder 5">
            <a:extLst>
              <a:ext uri="{FF2B5EF4-FFF2-40B4-BE49-F238E27FC236}">
                <a16:creationId xmlns:a16="http://schemas.microsoft.com/office/drawing/2014/main" id="{86366DF3-1312-076F-66FA-8D24148CC260}"/>
              </a:ext>
            </a:extLst>
          </p:cNvPr>
          <p:cNvSpPr>
            <a:spLocks noGrp="1"/>
          </p:cNvSpPr>
          <p:nvPr>
            <p:ph type="sldNum" sz="quarter" idx="16"/>
          </p:nvPr>
        </p:nvSpPr>
        <p:spPr/>
        <p:txBody>
          <a:bodyPr/>
          <a:lstStyle/>
          <a:p>
            <a:fld id="{2533969A-88D7-D043-9145-D433A02B4603}" type="slidenum">
              <a:rPr lang="en-US" smtClean="0"/>
              <a:pPr/>
              <a:t>84</a:t>
            </a:fld>
            <a:endParaRPr lang="en-US" dirty="0"/>
          </a:p>
        </p:txBody>
      </p:sp>
      <p:pic>
        <p:nvPicPr>
          <p:cNvPr id="8" name="Picture 7" descr="Graphical user interface, chart&#10;&#10;Description automatically generated">
            <a:extLst>
              <a:ext uri="{FF2B5EF4-FFF2-40B4-BE49-F238E27FC236}">
                <a16:creationId xmlns:a16="http://schemas.microsoft.com/office/drawing/2014/main" id="{CEE0CD6B-40FC-0E90-AD4E-441CD1ABDA72}"/>
              </a:ext>
            </a:extLst>
          </p:cNvPr>
          <p:cNvPicPr>
            <a:picLocks noChangeAspect="1"/>
          </p:cNvPicPr>
          <p:nvPr/>
        </p:nvPicPr>
        <p:blipFill>
          <a:blip r:embed="rId2"/>
          <a:stretch>
            <a:fillRect/>
          </a:stretch>
        </p:blipFill>
        <p:spPr>
          <a:xfrm>
            <a:off x="6096000" y="2939982"/>
            <a:ext cx="3576320" cy="2993458"/>
          </a:xfrm>
          <a:prstGeom prst="rect">
            <a:avLst/>
          </a:prstGeom>
        </p:spPr>
      </p:pic>
      <p:pic>
        <p:nvPicPr>
          <p:cNvPr id="7" name="Picture 6" descr="Icon&#10;&#10;Description automatically generated">
            <a:extLst>
              <a:ext uri="{FF2B5EF4-FFF2-40B4-BE49-F238E27FC236}">
                <a16:creationId xmlns:a16="http://schemas.microsoft.com/office/drawing/2014/main" id="{17C677EE-1BA2-9DCB-DA27-7DF0C2AA2BDB}"/>
              </a:ext>
            </a:extLst>
          </p:cNvPr>
          <p:cNvPicPr>
            <a:picLocks noChangeAspect="1"/>
          </p:cNvPicPr>
          <p:nvPr/>
        </p:nvPicPr>
        <p:blipFill>
          <a:blip r:embed="rId3"/>
          <a:stretch>
            <a:fillRect/>
          </a:stretch>
        </p:blipFill>
        <p:spPr>
          <a:xfrm>
            <a:off x="10279509" y="268206"/>
            <a:ext cx="556308" cy="525826"/>
          </a:xfrm>
          <a:prstGeom prst="rect">
            <a:avLst/>
          </a:prstGeom>
        </p:spPr>
      </p:pic>
    </p:spTree>
    <p:extLst>
      <p:ext uri="{BB962C8B-B14F-4D97-AF65-F5344CB8AC3E}">
        <p14:creationId xmlns:p14="http://schemas.microsoft.com/office/powerpoint/2010/main" val="40528613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4D4AD5D-D027-88C3-38D3-18FF65C20481}"/>
              </a:ext>
            </a:extLst>
          </p:cNvPr>
          <p:cNvSpPr>
            <a:spLocks noGrp="1"/>
          </p:cNvSpPr>
          <p:nvPr>
            <p:ph sz="quarter" idx="13"/>
          </p:nvPr>
        </p:nvSpPr>
        <p:spPr>
          <a:xfrm>
            <a:off x="548640" y="1147665"/>
            <a:ext cx="10687175" cy="5051967"/>
          </a:xfrm>
        </p:spPr>
        <p:txBody>
          <a:bodyPr/>
          <a:lstStyle/>
          <a:p>
            <a:r>
              <a:rPr lang="en-US" sz="2400" b="0" i="0" dirty="0">
                <a:solidFill>
                  <a:srgbClr val="161616"/>
                </a:solidFill>
                <a:effectLst/>
                <a:latin typeface="Georgia" panose="02040502050405020303" pitchFamily="18" charset="0"/>
              </a:rPr>
              <a:t>A scatter chart shows the relationship between two numerical values.</a:t>
            </a:r>
          </a:p>
          <a:p>
            <a:r>
              <a:rPr lang="en-US" sz="1600" b="0" i="0" dirty="0">
                <a:solidFill>
                  <a:srgbClr val="161616"/>
                </a:solidFill>
                <a:effectLst/>
                <a:latin typeface="Segoe UI" panose="020B0502040204020203" pitchFamily="34" charset="0"/>
              </a:rPr>
              <a:t>A bubble chart replaces data points with bubbles, with the bubble </a:t>
            </a:r>
            <a:r>
              <a:rPr lang="en-US" sz="1600" b="0" i="1" dirty="0">
                <a:solidFill>
                  <a:srgbClr val="161616"/>
                </a:solidFill>
                <a:effectLst/>
                <a:latin typeface="Segoe UI" panose="020B0502040204020203" pitchFamily="34" charset="0"/>
              </a:rPr>
              <a:t>size</a:t>
            </a:r>
            <a:r>
              <a:rPr lang="en-US" sz="1600" b="0" i="0" dirty="0">
                <a:solidFill>
                  <a:srgbClr val="161616"/>
                </a:solidFill>
                <a:effectLst/>
                <a:latin typeface="Segoe UI" panose="020B0502040204020203" pitchFamily="34" charset="0"/>
              </a:rPr>
              <a:t> representing a third data dimension.</a:t>
            </a:r>
          </a:p>
          <a:p>
            <a:r>
              <a:rPr lang="en-US" sz="1600" b="0" i="0" dirty="0">
                <a:solidFill>
                  <a:srgbClr val="161616"/>
                </a:solidFill>
                <a:effectLst/>
                <a:latin typeface="Segoe UI" panose="020B0502040204020203" pitchFamily="34" charset="0"/>
              </a:rPr>
              <a:t>To plot two groups of numbers as one series of x and y coordinates.</a:t>
            </a:r>
            <a:endParaRPr lang="en-US" sz="2400" dirty="0">
              <a:latin typeface="Georgia" panose="02040502050405020303" pitchFamily="18" charset="0"/>
            </a:endParaRPr>
          </a:p>
        </p:txBody>
      </p:sp>
      <p:sp>
        <p:nvSpPr>
          <p:cNvPr id="3" name="Title 2">
            <a:extLst>
              <a:ext uri="{FF2B5EF4-FFF2-40B4-BE49-F238E27FC236}">
                <a16:creationId xmlns:a16="http://schemas.microsoft.com/office/drawing/2014/main" id="{7591B996-7C3F-42D2-107C-738FEF241595}"/>
              </a:ext>
            </a:extLst>
          </p:cNvPr>
          <p:cNvSpPr>
            <a:spLocks noGrp="1"/>
          </p:cNvSpPr>
          <p:nvPr>
            <p:ph type="title"/>
          </p:nvPr>
        </p:nvSpPr>
        <p:spPr>
          <a:xfrm>
            <a:off x="548640" y="488562"/>
            <a:ext cx="10687175" cy="435170"/>
          </a:xfrm>
        </p:spPr>
        <p:txBody>
          <a:bodyPr/>
          <a:lstStyle/>
          <a:p>
            <a:r>
              <a:rPr lang="en-US" sz="2800" dirty="0">
                <a:latin typeface="Georgia" panose="02040502050405020303" pitchFamily="18" charset="0"/>
              </a:rPr>
              <a:t>Scatter chart</a:t>
            </a:r>
          </a:p>
        </p:txBody>
      </p:sp>
      <p:sp>
        <p:nvSpPr>
          <p:cNvPr id="4" name="Date Placeholder 3">
            <a:extLst>
              <a:ext uri="{FF2B5EF4-FFF2-40B4-BE49-F238E27FC236}">
                <a16:creationId xmlns:a16="http://schemas.microsoft.com/office/drawing/2014/main" id="{CC8DA381-731E-88E2-4E31-6A15E164EBBC}"/>
              </a:ext>
            </a:extLst>
          </p:cNvPr>
          <p:cNvSpPr>
            <a:spLocks noGrp="1"/>
          </p:cNvSpPr>
          <p:nvPr>
            <p:ph type="dt" sz="half" idx="14"/>
          </p:nvPr>
        </p:nvSpPr>
        <p:spPr/>
        <p:txBody>
          <a:bodyPr/>
          <a:lstStyle/>
          <a:p>
            <a:fld id="{5A648A70-83CF-4E49-9808-06D21AC6D48F}" type="datetime4">
              <a:rPr lang="en-US" smtClean="0">
                <a:solidFill>
                  <a:schemeClr val="bg2">
                    <a:lumMod val="75000"/>
                  </a:schemeClr>
                </a:solidFill>
              </a:rPr>
              <a:t>April 10, 2023</a:t>
            </a:fld>
            <a:endParaRPr lang="en-US" dirty="0">
              <a:solidFill>
                <a:schemeClr val="bg2">
                  <a:lumMod val="75000"/>
                </a:schemeClr>
              </a:solidFill>
            </a:endParaRPr>
          </a:p>
        </p:txBody>
      </p:sp>
      <p:sp>
        <p:nvSpPr>
          <p:cNvPr id="5" name="Footer Placeholder 4">
            <a:extLst>
              <a:ext uri="{FF2B5EF4-FFF2-40B4-BE49-F238E27FC236}">
                <a16:creationId xmlns:a16="http://schemas.microsoft.com/office/drawing/2014/main" id="{029B29A8-362E-1EFD-9226-1C52EDB69CD7}"/>
              </a:ext>
            </a:extLst>
          </p:cNvPr>
          <p:cNvSpPr>
            <a:spLocks noGrp="1"/>
          </p:cNvSpPr>
          <p:nvPr>
            <p:ph type="ftr" sz="quarter" idx="15"/>
          </p:nvPr>
        </p:nvSpPr>
        <p:spPr/>
        <p:txBody>
          <a:bodyPr/>
          <a:lstStyle/>
          <a:p>
            <a:r>
              <a:rPr lang="en-US">
                <a:solidFill>
                  <a:srgbClr val="FFFFFF">
                    <a:lumMod val="75000"/>
                  </a:srgbClr>
                </a:solidFill>
              </a:rPr>
              <a:t>© 2021 Trellance, Inc. All rights reserved.</a:t>
            </a:r>
            <a:endParaRPr lang="en-US" dirty="0">
              <a:solidFill>
                <a:srgbClr val="FFFFFF">
                  <a:lumMod val="75000"/>
                </a:srgbClr>
              </a:solidFill>
            </a:endParaRPr>
          </a:p>
        </p:txBody>
      </p:sp>
      <p:sp>
        <p:nvSpPr>
          <p:cNvPr id="6" name="Slide Number Placeholder 5">
            <a:extLst>
              <a:ext uri="{FF2B5EF4-FFF2-40B4-BE49-F238E27FC236}">
                <a16:creationId xmlns:a16="http://schemas.microsoft.com/office/drawing/2014/main" id="{C965CAC4-3609-8BCA-F986-2FC16F6419A1}"/>
              </a:ext>
            </a:extLst>
          </p:cNvPr>
          <p:cNvSpPr>
            <a:spLocks noGrp="1"/>
          </p:cNvSpPr>
          <p:nvPr>
            <p:ph type="sldNum" sz="quarter" idx="16"/>
          </p:nvPr>
        </p:nvSpPr>
        <p:spPr/>
        <p:txBody>
          <a:bodyPr/>
          <a:lstStyle/>
          <a:p>
            <a:fld id="{2533969A-88D7-D043-9145-D433A02B4603}" type="slidenum">
              <a:rPr lang="en-US" smtClean="0"/>
              <a:pPr/>
              <a:t>85</a:t>
            </a:fld>
            <a:endParaRPr lang="en-US" dirty="0"/>
          </a:p>
        </p:txBody>
      </p:sp>
      <p:pic>
        <p:nvPicPr>
          <p:cNvPr id="8" name="Picture 7" descr="Chart, bubble chart&#10;&#10;Description automatically generated">
            <a:extLst>
              <a:ext uri="{FF2B5EF4-FFF2-40B4-BE49-F238E27FC236}">
                <a16:creationId xmlns:a16="http://schemas.microsoft.com/office/drawing/2014/main" id="{705BB404-697F-D210-6D4E-2A6B1E17854E}"/>
              </a:ext>
            </a:extLst>
          </p:cNvPr>
          <p:cNvPicPr>
            <a:picLocks noChangeAspect="1"/>
          </p:cNvPicPr>
          <p:nvPr/>
        </p:nvPicPr>
        <p:blipFill>
          <a:blip r:embed="rId2"/>
          <a:stretch>
            <a:fillRect/>
          </a:stretch>
        </p:blipFill>
        <p:spPr>
          <a:xfrm>
            <a:off x="5617029" y="2929812"/>
            <a:ext cx="3872204" cy="2780523"/>
          </a:xfrm>
          <a:prstGeom prst="rect">
            <a:avLst/>
          </a:prstGeom>
        </p:spPr>
      </p:pic>
      <p:pic>
        <p:nvPicPr>
          <p:cNvPr id="7" name="Picture 6" descr="Icon&#10;&#10;Description automatically generated">
            <a:extLst>
              <a:ext uri="{FF2B5EF4-FFF2-40B4-BE49-F238E27FC236}">
                <a16:creationId xmlns:a16="http://schemas.microsoft.com/office/drawing/2014/main" id="{A8C504D7-F8DC-B322-B746-6F870B5B98D5}"/>
              </a:ext>
            </a:extLst>
          </p:cNvPr>
          <p:cNvPicPr>
            <a:picLocks noChangeAspect="1"/>
          </p:cNvPicPr>
          <p:nvPr/>
        </p:nvPicPr>
        <p:blipFill>
          <a:blip r:embed="rId3"/>
          <a:stretch>
            <a:fillRect/>
          </a:stretch>
        </p:blipFill>
        <p:spPr>
          <a:xfrm>
            <a:off x="10307501" y="331844"/>
            <a:ext cx="556308" cy="525826"/>
          </a:xfrm>
          <a:prstGeom prst="rect">
            <a:avLst/>
          </a:prstGeom>
        </p:spPr>
      </p:pic>
    </p:spTree>
    <p:extLst>
      <p:ext uri="{BB962C8B-B14F-4D97-AF65-F5344CB8AC3E}">
        <p14:creationId xmlns:p14="http://schemas.microsoft.com/office/powerpoint/2010/main" val="130499838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5728426-192F-AC49-C4C2-9A2903EF4444}"/>
              </a:ext>
            </a:extLst>
          </p:cNvPr>
          <p:cNvSpPr>
            <a:spLocks noGrp="1"/>
          </p:cNvSpPr>
          <p:nvPr>
            <p:ph sz="quarter" idx="13"/>
          </p:nvPr>
        </p:nvSpPr>
        <p:spPr>
          <a:xfrm>
            <a:off x="548640" y="1396721"/>
            <a:ext cx="10687175" cy="5001293"/>
          </a:xfrm>
        </p:spPr>
        <p:txBody>
          <a:bodyPr/>
          <a:lstStyle/>
          <a:p>
            <a:r>
              <a:rPr lang="en-US" sz="2000" dirty="0">
                <a:latin typeface="Georgia" panose="02040502050405020303" pitchFamily="18" charset="0"/>
              </a:rPr>
              <a:t>Before creating map, some geographical data is required in your data set to create map.</a:t>
            </a:r>
          </a:p>
          <a:p>
            <a:pPr marL="0" indent="0">
              <a:buNone/>
            </a:pPr>
            <a:r>
              <a:rPr lang="en-US" sz="2000" dirty="0">
                <a:latin typeface="Georgia" panose="02040502050405020303" pitchFamily="18" charset="0"/>
              </a:rPr>
              <a:t>Example : State, region, city, Longitude, Latitude …. </a:t>
            </a:r>
            <a:r>
              <a:rPr lang="en-US" sz="2000" dirty="0" err="1">
                <a:latin typeface="Georgia" panose="02040502050405020303" pitchFamily="18" charset="0"/>
              </a:rPr>
              <a:t>Etc</a:t>
            </a:r>
            <a:endParaRPr lang="en-US" sz="2000" dirty="0">
              <a:latin typeface="Georgia" panose="02040502050405020303" pitchFamily="18" charset="0"/>
            </a:endParaRPr>
          </a:p>
          <a:p>
            <a:r>
              <a:rPr lang="en-US" sz="2000" dirty="0">
                <a:latin typeface="Georgia" panose="02040502050405020303" pitchFamily="18" charset="0"/>
              </a:rPr>
              <a:t>Two types of Map visualizations are there in PBI</a:t>
            </a:r>
          </a:p>
          <a:p>
            <a:pPr marL="0" indent="0">
              <a:buNone/>
            </a:pPr>
            <a:r>
              <a:rPr lang="en-US" sz="2000" dirty="0">
                <a:latin typeface="Georgia" panose="02040502050405020303" pitchFamily="18" charset="0"/>
              </a:rPr>
              <a:t>          1. Map                                                                                           2. Filled Map</a:t>
            </a:r>
          </a:p>
        </p:txBody>
      </p:sp>
      <p:sp>
        <p:nvSpPr>
          <p:cNvPr id="3" name="Title 2">
            <a:extLst>
              <a:ext uri="{FF2B5EF4-FFF2-40B4-BE49-F238E27FC236}">
                <a16:creationId xmlns:a16="http://schemas.microsoft.com/office/drawing/2014/main" id="{43834E93-196C-F432-9CDC-4A392DD23FB5}"/>
              </a:ext>
            </a:extLst>
          </p:cNvPr>
          <p:cNvSpPr>
            <a:spLocks noGrp="1"/>
          </p:cNvSpPr>
          <p:nvPr>
            <p:ph type="title"/>
          </p:nvPr>
        </p:nvSpPr>
        <p:spPr>
          <a:xfrm>
            <a:off x="548640" y="488561"/>
            <a:ext cx="10687175" cy="425839"/>
          </a:xfrm>
        </p:spPr>
        <p:txBody>
          <a:bodyPr/>
          <a:lstStyle/>
          <a:p>
            <a:r>
              <a:rPr lang="en-US" sz="2800" dirty="0">
                <a:latin typeface="Georgia" panose="02040502050405020303" pitchFamily="18" charset="0"/>
              </a:rPr>
              <a:t>Map based visualizations</a:t>
            </a:r>
          </a:p>
        </p:txBody>
      </p:sp>
      <p:sp>
        <p:nvSpPr>
          <p:cNvPr id="4" name="Date Placeholder 3">
            <a:extLst>
              <a:ext uri="{FF2B5EF4-FFF2-40B4-BE49-F238E27FC236}">
                <a16:creationId xmlns:a16="http://schemas.microsoft.com/office/drawing/2014/main" id="{1071E135-10E4-F976-F3B5-7EE4D5BE15E2}"/>
              </a:ext>
            </a:extLst>
          </p:cNvPr>
          <p:cNvSpPr>
            <a:spLocks noGrp="1"/>
          </p:cNvSpPr>
          <p:nvPr>
            <p:ph type="dt" sz="half" idx="14"/>
          </p:nvPr>
        </p:nvSpPr>
        <p:spPr/>
        <p:txBody>
          <a:bodyPr/>
          <a:lstStyle/>
          <a:p>
            <a:fld id="{5A648A70-83CF-4E49-9808-06D21AC6D48F}" type="datetime4">
              <a:rPr lang="en-US" smtClean="0">
                <a:solidFill>
                  <a:schemeClr val="bg2">
                    <a:lumMod val="75000"/>
                  </a:schemeClr>
                </a:solidFill>
              </a:rPr>
              <a:t>April 10, 2023</a:t>
            </a:fld>
            <a:endParaRPr lang="en-US" dirty="0">
              <a:solidFill>
                <a:schemeClr val="bg2">
                  <a:lumMod val="75000"/>
                </a:schemeClr>
              </a:solidFill>
            </a:endParaRPr>
          </a:p>
        </p:txBody>
      </p:sp>
      <p:sp>
        <p:nvSpPr>
          <p:cNvPr id="5" name="Footer Placeholder 4">
            <a:extLst>
              <a:ext uri="{FF2B5EF4-FFF2-40B4-BE49-F238E27FC236}">
                <a16:creationId xmlns:a16="http://schemas.microsoft.com/office/drawing/2014/main" id="{F5EBF969-685A-D0B5-7544-2618253F6ED8}"/>
              </a:ext>
            </a:extLst>
          </p:cNvPr>
          <p:cNvSpPr>
            <a:spLocks noGrp="1"/>
          </p:cNvSpPr>
          <p:nvPr>
            <p:ph type="ftr" sz="quarter" idx="15"/>
          </p:nvPr>
        </p:nvSpPr>
        <p:spPr/>
        <p:txBody>
          <a:bodyPr/>
          <a:lstStyle/>
          <a:p>
            <a:r>
              <a:rPr lang="en-US">
                <a:solidFill>
                  <a:srgbClr val="FFFFFF">
                    <a:lumMod val="75000"/>
                  </a:srgbClr>
                </a:solidFill>
              </a:rPr>
              <a:t>© 2021 Trellance, Inc. All rights reserved.</a:t>
            </a:r>
            <a:endParaRPr lang="en-US" dirty="0">
              <a:solidFill>
                <a:srgbClr val="FFFFFF">
                  <a:lumMod val="75000"/>
                </a:srgbClr>
              </a:solidFill>
            </a:endParaRPr>
          </a:p>
        </p:txBody>
      </p:sp>
      <p:sp>
        <p:nvSpPr>
          <p:cNvPr id="6" name="Slide Number Placeholder 5">
            <a:extLst>
              <a:ext uri="{FF2B5EF4-FFF2-40B4-BE49-F238E27FC236}">
                <a16:creationId xmlns:a16="http://schemas.microsoft.com/office/drawing/2014/main" id="{5B94358C-99AC-3B45-0CD2-928DCC1D89C9}"/>
              </a:ext>
            </a:extLst>
          </p:cNvPr>
          <p:cNvSpPr>
            <a:spLocks noGrp="1"/>
          </p:cNvSpPr>
          <p:nvPr>
            <p:ph type="sldNum" sz="quarter" idx="16"/>
          </p:nvPr>
        </p:nvSpPr>
        <p:spPr/>
        <p:txBody>
          <a:bodyPr/>
          <a:lstStyle/>
          <a:p>
            <a:fld id="{2533969A-88D7-D043-9145-D433A02B4603}" type="slidenum">
              <a:rPr lang="en-US" smtClean="0"/>
              <a:pPr/>
              <a:t>86</a:t>
            </a:fld>
            <a:endParaRPr lang="en-US" dirty="0"/>
          </a:p>
        </p:txBody>
      </p:sp>
      <p:pic>
        <p:nvPicPr>
          <p:cNvPr id="8" name="Picture 7" descr="Map&#10;&#10;Description automatically generated">
            <a:extLst>
              <a:ext uri="{FF2B5EF4-FFF2-40B4-BE49-F238E27FC236}">
                <a16:creationId xmlns:a16="http://schemas.microsoft.com/office/drawing/2014/main" id="{007AEC7C-6675-730B-D469-646EB3D0E2D2}"/>
              </a:ext>
            </a:extLst>
          </p:cNvPr>
          <p:cNvPicPr>
            <a:picLocks noChangeAspect="1"/>
          </p:cNvPicPr>
          <p:nvPr/>
        </p:nvPicPr>
        <p:blipFill>
          <a:blip r:embed="rId2"/>
          <a:stretch>
            <a:fillRect/>
          </a:stretch>
        </p:blipFill>
        <p:spPr>
          <a:xfrm>
            <a:off x="650691" y="3429000"/>
            <a:ext cx="5646936" cy="2677264"/>
          </a:xfrm>
          <a:prstGeom prst="rect">
            <a:avLst/>
          </a:prstGeom>
        </p:spPr>
      </p:pic>
      <p:pic>
        <p:nvPicPr>
          <p:cNvPr id="10" name="Picture 9" descr="Map&#10;&#10;Description automatically generated">
            <a:extLst>
              <a:ext uri="{FF2B5EF4-FFF2-40B4-BE49-F238E27FC236}">
                <a16:creationId xmlns:a16="http://schemas.microsoft.com/office/drawing/2014/main" id="{D586D400-4900-4EA7-67DD-210DA72E5D54}"/>
              </a:ext>
            </a:extLst>
          </p:cNvPr>
          <p:cNvPicPr>
            <a:picLocks noChangeAspect="1"/>
          </p:cNvPicPr>
          <p:nvPr/>
        </p:nvPicPr>
        <p:blipFill>
          <a:blip r:embed="rId3"/>
          <a:stretch>
            <a:fillRect/>
          </a:stretch>
        </p:blipFill>
        <p:spPr>
          <a:xfrm>
            <a:off x="6705172" y="3429000"/>
            <a:ext cx="4938188" cy="2792178"/>
          </a:xfrm>
          <a:prstGeom prst="rect">
            <a:avLst/>
          </a:prstGeom>
        </p:spPr>
      </p:pic>
      <p:pic>
        <p:nvPicPr>
          <p:cNvPr id="7" name="Picture 6" descr="Icon&#10;&#10;Description automatically generated">
            <a:extLst>
              <a:ext uri="{FF2B5EF4-FFF2-40B4-BE49-F238E27FC236}">
                <a16:creationId xmlns:a16="http://schemas.microsoft.com/office/drawing/2014/main" id="{BCEA2161-2E13-80AE-C1CB-5E99A06B4E56}"/>
              </a:ext>
            </a:extLst>
          </p:cNvPr>
          <p:cNvPicPr>
            <a:picLocks noChangeAspect="1"/>
          </p:cNvPicPr>
          <p:nvPr/>
        </p:nvPicPr>
        <p:blipFill>
          <a:blip r:embed="rId4"/>
          <a:stretch>
            <a:fillRect/>
          </a:stretch>
        </p:blipFill>
        <p:spPr>
          <a:xfrm>
            <a:off x="10410137" y="225648"/>
            <a:ext cx="556308" cy="525826"/>
          </a:xfrm>
          <a:prstGeom prst="rect">
            <a:avLst/>
          </a:prstGeom>
        </p:spPr>
      </p:pic>
    </p:spTree>
    <p:extLst>
      <p:ext uri="{BB962C8B-B14F-4D97-AF65-F5344CB8AC3E}">
        <p14:creationId xmlns:p14="http://schemas.microsoft.com/office/powerpoint/2010/main" val="148317451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Chart, histogram&#10;&#10;Description automatically generated">
            <a:extLst>
              <a:ext uri="{FF2B5EF4-FFF2-40B4-BE49-F238E27FC236}">
                <a16:creationId xmlns:a16="http://schemas.microsoft.com/office/drawing/2014/main" id="{1F7D14BD-6C90-E412-8A9E-FFDECD452964}"/>
              </a:ext>
            </a:extLst>
          </p:cNvPr>
          <p:cNvPicPr>
            <a:picLocks noGrp="1" noChangeAspect="1"/>
          </p:cNvPicPr>
          <p:nvPr>
            <p:ph sz="quarter" idx="13"/>
          </p:nvPr>
        </p:nvPicPr>
        <p:blipFill>
          <a:blip r:embed="rId2"/>
          <a:stretch>
            <a:fillRect/>
          </a:stretch>
        </p:blipFill>
        <p:spPr>
          <a:xfrm>
            <a:off x="5258377" y="1782937"/>
            <a:ext cx="5822185" cy="3292125"/>
          </a:xfrm>
        </p:spPr>
      </p:pic>
      <p:sp>
        <p:nvSpPr>
          <p:cNvPr id="3" name="Title 2">
            <a:extLst>
              <a:ext uri="{FF2B5EF4-FFF2-40B4-BE49-F238E27FC236}">
                <a16:creationId xmlns:a16="http://schemas.microsoft.com/office/drawing/2014/main" id="{D09DEFA8-07AC-A65E-0C9F-C5F2B6E027A9}"/>
              </a:ext>
            </a:extLst>
          </p:cNvPr>
          <p:cNvSpPr>
            <a:spLocks noGrp="1"/>
          </p:cNvSpPr>
          <p:nvPr>
            <p:ph type="title"/>
          </p:nvPr>
        </p:nvSpPr>
        <p:spPr>
          <a:xfrm>
            <a:off x="548640" y="488561"/>
            <a:ext cx="10687175" cy="509815"/>
          </a:xfrm>
        </p:spPr>
        <p:txBody>
          <a:bodyPr/>
          <a:lstStyle/>
          <a:p>
            <a:r>
              <a:rPr lang="en-US" sz="2800" dirty="0">
                <a:latin typeface="Georgia" panose="02040502050405020303" pitchFamily="18" charset="0"/>
              </a:rPr>
              <a:t>Line and stacked Column chart</a:t>
            </a:r>
          </a:p>
        </p:txBody>
      </p:sp>
      <p:sp>
        <p:nvSpPr>
          <p:cNvPr id="4" name="Date Placeholder 3">
            <a:extLst>
              <a:ext uri="{FF2B5EF4-FFF2-40B4-BE49-F238E27FC236}">
                <a16:creationId xmlns:a16="http://schemas.microsoft.com/office/drawing/2014/main" id="{35C607AB-2CDA-154B-5404-FFAC4D9213B6}"/>
              </a:ext>
            </a:extLst>
          </p:cNvPr>
          <p:cNvSpPr>
            <a:spLocks noGrp="1"/>
          </p:cNvSpPr>
          <p:nvPr>
            <p:ph type="dt" sz="half" idx="14"/>
          </p:nvPr>
        </p:nvSpPr>
        <p:spPr/>
        <p:txBody>
          <a:bodyPr/>
          <a:lstStyle/>
          <a:p>
            <a:fld id="{5A648A70-83CF-4E49-9808-06D21AC6D48F}" type="datetime4">
              <a:rPr lang="en-US" smtClean="0">
                <a:solidFill>
                  <a:schemeClr val="bg2">
                    <a:lumMod val="75000"/>
                  </a:schemeClr>
                </a:solidFill>
              </a:rPr>
              <a:t>April 10, 2023</a:t>
            </a:fld>
            <a:endParaRPr lang="en-US" dirty="0">
              <a:solidFill>
                <a:schemeClr val="bg2">
                  <a:lumMod val="75000"/>
                </a:schemeClr>
              </a:solidFill>
            </a:endParaRPr>
          </a:p>
        </p:txBody>
      </p:sp>
      <p:sp>
        <p:nvSpPr>
          <p:cNvPr id="5" name="Footer Placeholder 4">
            <a:extLst>
              <a:ext uri="{FF2B5EF4-FFF2-40B4-BE49-F238E27FC236}">
                <a16:creationId xmlns:a16="http://schemas.microsoft.com/office/drawing/2014/main" id="{61F25D36-66BF-DD48-8B1A-1E01B0A528F6}"/>
              </a:ext>
            </a:extLst>
          </p:cNvPr>
          <p:cNvSpPr>
            <a:spLocks noGrp="1"/>
          </p:cNvSpPr>
          <p:nvPr>
            <p:ph type="ftr" sz="quarter" idx="15"/>
          </p:nvPr>
        </p:nvSpPr>
        <p:spPr/>
        <p:txBody>
          <a:bodyPr/>
          <a:lstStyle/>
          <a:p>
            <a:r>
              <a:rPr lang="en-US">
                <a:solidFill>
                  <a:srgbClr val="FFFFFF">
                    <a:lumMod val="75000"/>
                  </a:srgbClr>
                </a:solidFill>
              </a:rPr>
              <a:t>© 2021 Trellance, Inc. All rights reserved.</a:t>
            </a:r>
            <a:endParaRPr lang="en-US" dirty="0">
              <a:solidFill>
                <a:srgbClr val="FFFFFF">
                  <a:lumMod val="75000"/>
                </a:srgbClr>
              </a:solidFill>
            </a:endParaRPr>
          </a:p>
        </p:txBody>
      </p:sp>
      <p:sp>
        <p:nvSpPr>
          <p:cNvPr id="6" name="Slide Number Placeholder 5">
            <a:extLst>
              <a:ext uri="{FF2B5EF4-FFF2-40B4-BE49-F238E27FC236}">
                <a16:creationId xmlns:a16="http://schemas.microsoft.com/office/drawing/2014/main" id="{DE854805-1468-BFBF-672C-8ED010E2FDEA}"/>
              </a:ext>
            </a:extLst>
          </p:cNvPr>
          <p:cNvSpPr>
            <a:spLocks noGrp="1"/>
          </p:cNvSpPr>
          <p:nvPr>
            <p:ph type="sldNum" sz="quarter" idx="16"/>
          </p:nvPr>
        </p:nvSpPr>
        <p:spPr/>
        <p:txBody>
          <a:bodyPr/>
          <a:lstStyle/>
          <a:p>
            <a:fld id="{2533969A-88D7-D043-9145-D433A02B4603}" type="slidenum">
              <a:rPr lang="en-US" smtClean="0"/>
              <a:pPr/>
              <a:t>87</a:t>
            </a:fld>
            <a:endParaRPr lang="en-US" dirty="0"/>
          </a:p>
        </p:txBody>
      </p:sp>
      <p:sp>
        <p:nvSpPr>
          <p:cNvPr id="7" name="TextBox 6">
            <a:extLst>
              <a:ext uri="{FF2B5EF4-FFF2-40B4-BE49-F238E27FC236}">
                <a16:creationId xmlns:a16="http://schemas.microsoft.com/office/drawing/2014/main" id="{12DF694D-1A57-6E52-F746-A0967ACCA4F4}"/>
              </a:ext>
            </a:extLst>
          </p:cNvPr>
          <p:cNvSpPr txBox="1"/>
          <p:nvPr/>
        </p:nvSpPr>
        <p:spPr>
          <a:xfrm>
            <a:off x="548641" y="1595535"/>
            <a:ext cx="4629850" cy="4401205"/>
          </a:xfrm>
          <a:prstGeom prst="rect">
            <a:avLst/>
          </a:prstGeom>
          <a:noFill/>
        </p:spPr>
        <p:txBody>
          <a:bodyPr wrap="square" rtlCol="0">
            <a:spAutoFit/>
          </a:bodyPr>
          <a:lstStyle/>
          <a:p>
            <a:pPr marL="285750" indent="-285750">
              <a:buFont typeface="Arial" panose="020B0604020202020204" pitchFamily="34" charset="0"/>
              <a:buChar char="•"/>
            </a:pPr>
            <a:r>
              <a:rPr lang="en-US" sz="2000" b="0" i="0" dirty="0">
                <a:solidFill>
                  <a:srgbClr val="202124"/>
                </a:solidFill>
                <a:effectLst/>
                <a:latin typeface="Georgia" panose="02040502050405020303" pitchFamily="18" charset="0"/>
              </a:rPr>
              <a:t>The Line and Stacked Column Chart is a combo charts that combines the Line chart and Column chart together in one visual.</a:t>
            </a:r>
          </a:p>
          <a:p>
            <a:pPr marL="285750" indent="-285750">
              <a:buFont typeface="Arial" panose="020B0604020202020204" pitchFamily="34" charset="0"/>
              <a:buChar char="•"/>
            </a:pPr>
            <a:endParaRPr lang="en-US" sz="2000" dirty="0">
              <a:solidFill>
                <a:srgbClr val="202124"/>
              </a:solidFill>
              <a:latin typeface="Georgia" panose="02040502050405020303" pitchFamily="18" charset="0"/>
            </a:endParaRPr>
          </a:p>
          <a:p>
            <a:pPr marL="285750" indent="-285750">
              <a:buFont typeface="Arial" panose="020B0604020202020204" pitchFamily="34" charset="0"/>
              <a:buChar char="•"/>
            </a:pPr>
            <a:r>
              <a:rPr lang="en-US" sz="2000" b="0" i="0" dirty="0">
                <a:solidFill>
                  <a:srgbClr val="202124"/>
                </a:solidFill>
                <a:effectLst/>
                <a:latin typeface="Georgia" panose="02040502050405020303" pitchFamily="18" charset="0"/>
              </a:rPr>
              <a:t> By combining these two visuals together, you can </a:t>
            </a:r>
            <a:r>
              <a:rPr lang="en-US" sz="2000" b="1" i="0" dirty="0">
                <a:solidFill>
                  <a:srgbClr val="202124"/>
                </a:solidFill>
                <a:effectLst/>
                <a:latin typeface="Georgia" panose="02040502050405020303" pitchFamily="18" charset="0"/>
              </a:rPr>
              <a:t>make a very quick comparison between two sets of measures</a:t>
            </a:r>
            <a:r>
              <a:rPr lang="en-US" sz="2000" b="0" i="0" dirty="0">
                <a:solidFill>
                  <a:srgbClr val="202124"/>
                </a:solidFill>
                <a:effectLst/>
                <a:latin typeface="Georgia" panose="02040502050405020303" pitchFamily="18" charset="0"/>
              </a:rPr>
              <a:t>. </a:t>
            </a:r>
          </a:p>
          <a:p>
            <a:pPr marL="285750" indent="-285750">
              <a:buFont typeface="Arial" panose="020B0604020202020204" pitchFamily="34" charset="0"/>
              <a:buChar char="•"/>
            </a:pPr>
            <a:endParaRPr lang="en-US" sz="2000" dirty="0">
              <a:solidFill>
                <a:srgbClr val="202124"/>
              </a:solidFill>
              <a:latin typeface="Georgia" panose="02040502050405020303" pitchFamily="18" charset="0"/>
            </a:endParaRPr>
          </a:p>
          <a:p>
            <a:pPr marL="285750" indent="-285750">
              <a:buFont typeface="Arial" panose="020B0604020202020204" pitchFamily="34" charset="0"/>
              <a:buChar char="•"/>
            </a:pPr>
            <a:endParaRPr lang="en-US" sz="2000" b="0" i="0" dirty="0">
              <a:solidFill>
                <a:srgbClr val="202124"/>
              </a:solidFill>
              <a:effectLst/>
              <a:latin typeface="Georgia" panose="02040502050405020303" pitchFamily="18" charset="0"/>
            </a:endParaRPr>
          </a:p>
          <a:p>
            <a:pPr marL="285750" indent="-285750">
              <a:buFont typeface="Arial" panose="020B0604020202020204" pitchFamily="34" charset="0"/>
              <a:buChar char="•"/>
            </a:pPr>
            <a:r>
              <a:rPr lang="en-US" sz="2000" b="0" i="0" dirty="0">
                <a:solidFill>
                  <a:srgbClr val="202124"/>
                </a:solidFill>
                <a:effectLst/>
                <a:latin typeface="Georgia" panose="02040502050405020303" pitchFamily="18" charset="0"/>
              </a:rPr>
              <a:t>The main benefit of this type of chart is that you can have one or two Y axes.</a:t>
            </a:r>
            <a:endParaRPr lang="en-US" sz="2000" dirty="0">
              <a:latin typeface="Georgia" panose="02040502050405020303" pitchFamily="18" charset="0"/>
            </a:endParaRPr>
          </a:p>
        </p:txBody>
      </p:sp>
      <p:pic>
        <p:nvPicPr>
          <p:cNvPr id="2" name="Picture 1" descr="Icon&#10;&#10;Description automatically generated">
            <a:extLst>
              <a:ext uri="{FF2B5EF4-FFF2-40B4-BE49-F238E27FC236}">
                <a16:creationId xmlns:a16="http://schemas.microsoft.com/office/drawing/2014/main" id="{699454EB-EF7B-B707-5DC2-0F82F85CF807}"/>
              </a:ext>
            </a:extLst>
          </p:cNvPr>
          <p:cNvPicPr>
            <a:picLocks noChangeAspect="1"/>
          </p:cNvPicPr>
          <p:nvPr/>
        </p:nvPicPr>
        <p:blipFill>
          <a:blip r:embed="rId3"/>
          <a:stretch>
            <a:fillRect/>
          </a:stretch>
        </p:blipFill>
        <p:spPr>
          <a:xfrm>
            <a:off x="10298170" y="403378"/>
            <a:ext cx="556308" cy="525826"/>
          </a:xfrm>
          <a:prstGeom prst="rect">
            <a:avLst/>
          </a:prstGeom>
        </p:spPr>
      </p:pic>
    </p:spTree>
    <p:extLst>
      <p:ext uri="{BB962C8B-B14F-4D97-AF65-F5344CB8AC3E}">
        <p14:creationId xmlns:p14="http://schemas.microsoft.com/office/powerpoint/2010/main" val="14873176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7789C4E-6B9D-3E83-7A48-8777791B41B0}"/>
              </a:ext>
            </a:extLst>
          </p:cNvPr>
          <p:cNvSpPr>
            <a:spLocks noGrp="1"/>
          </p:cNvSpPr>
          <p:nvPr>
            <p:ph type="ctrTitle"/>
          </p:nvPr>
        </p:nvSpPr>
        <p:spPr>
          <a:xfrm>
            <a:off x="2363821" y="2000805"/>
            <a:ext cx="7492583" cy="852488"/>
          </a:xfrm>
        </p:spPr>
        <p:txBody>
          <a:bodyPr/>
          <a:lstStyle/>
          <a:p>
            <a:pPr algn="ctr"/>
            <a:r>
              <a:rPr lang="en-US" sz="2800" dirty="0">
                <a:latin typeface="Georgia" panose="02040502050405020303" pitchFamily="18" charset="0"/>
              </a:rPr>
              <a:t>Power BI Desktop – Format</a:t>
            </a:r>
          </a:p>
        </p:txBody>
      </p:sp>
      <p:sp>
        <p:nvSpPr>
          <p:cNvPr id="4" name="Date Placeholder 3">
            <a:extLst>
              <a:ext uri="{FF2B5EF4-FFF2-40B4-BE49-F238E27FC236}">
                <a16:creationId xmlns:a16="http://schemas.microsoft.com/office/drawing/2014/main" id="{F324FD83-A4E3-2E8F-339D-35EAE27ED543}"/>
              </a:ext>
            </a:extLst>
          </p:cNvPr>
          <p:cNvSpPr>
            <a:spLocks noGrp="1"/>
          </p:cNvSpPr>
          <p:nvPr>
            <p:ph type="dt" sz="half" idx="10"/>
          </p:nvPr>
        </p:nvSpPr>
        <p:spPr/>
        <p:txBody>
          <a:bodyPr/>
          <a:lstStyle/>
          <a:p>
            <a:fld id="{5A648A70-83CF-4E49-9808-06D21AC6D48F}" type="datetime4">
              <a:rPr lang="en-US" smtClean="0">
                <a:solidFill>
                  <a:schemeClr val="bg2">
                    <a:lumMod val="75000"/>
                  </a:schemeClr>
                </a:solidFill>
              </a:rPr>
              <a:t>April 10, 2023</a:t>
            </a:fld>
            <a:endParaRPr lang="en-US" dirty="0">
              <a:solidFill>
                <a:schemeClr val="bg2">
                  <a:lumMod val="75000"/>
                </a:schemeClr>
              </a:solidFill>
            </a:endParaRPr>
          </a:p>
        </p:txBody>
      </p:sp>
      <p:sp>
        <p:nvSpPr>
          <p:cNvPr id="5" name="Footer Placeholder 4">
            <a:extLst>
              <a:ext uri="{FF2B5EF4-FFF2-40B4-BE49-F238E27FC236}">
                <a16:creationId xmlns:a16="http://schemas.microsoft.com/office/drawing/2014/main" id="{03806442-F1B0-9DE9-0AFE-E31C79263C3C}"/>
              </a:ext>
            </a:extLst>
          </p:cNvPr>
          <p:cNvSpPr>
            <a:spLocks noGrp="1"/>
          </p:cNvSpPr>
          <p:nvPr>
            <p:ph type="ftr" sz="quarter" idx="11"/>
          </p:nvPr>
        </p:nvSpPr>
        <p:spPr/>
        <p:txBody>
          <a:bodyPr/>
          <a:lstStyle/>
          <a:p>
            <a:r>
              <a:rPr lang="en-US">
                <a:solidFill>
                  <a:srgbClr val="FFFFFF">
                    <a:lumMod val="75000"/>
                  </a:srgbClr>
                </a:solidFill>
              </a:rPr>
              <a:t>© 2021 Trellance, Inc. All rights reserved.</a:t>
            </a:r>
            <a:endParaRPr lang="en-US" dirty="0">
              <a:solidFill>
                <a:srgbClr val="FFFFFF">
                  <a:lumMod val="75000"/>
                </a:srgbClr>
              </a:solidFill>
            </a:endParaRPr>
          </a:p>
        </p:txBody>
      </p:sp>
      <p:sp>
        <p:nvSpPr>
          <p:cNvPr id="6" name="Slide Number Placeholder 5">
            <a:extLst>
              <a:ext uri="{FF2B5EF4-FFF2-40B4-BE49-F238E27FC236}">
                <a16:creationId xmlns:a16="http://schemas.microsoft.com/office/drawing/2014/main" id="{F73E7D45-17E6-86F5-50D2-A30BEB414DA9}"/>
              </a:ext>
            </a:extLst>
          </p:cNvPr>
          <p:cNvSpPr>
            <a:spLocks noGrp="1"/>
          </p:cNvSpPr>
          <p:nvPr>
            <p:ph type="sldNum" sz="quarter" idx="12"/>
          </p:nvPr>
        </p:nvSpPr>
        <p:spPr/>
        <p:txBody>
          <a:bodyPr/>
          <a:lstStyle/>
          <a:p>
            <a:fld id="{2533969A-88D7-D043-9145-D433A02B4603}" type="slidenum">
              <a:rPr lang="en-US" smtClean="0"/>
              <a:pPr/>
              <a:t>88</a:t>
            </a:fld>
            <a:endParaRPr lang="en-US" dirty="0"/>
          </a:p>
        </p:txBody>
      </p:sp>
      <p:pic>
        <p:nvPicPr>
          <p:cNvPr id="2" name="Picture 1" descr="Icon&#10;&#10;Description automatically generated">
            <a:extLst>
              <a:ext uri="{FF2B5EF4-FFF2-40B4-BE49-F238E27FC236}">
                <a16:creationId xmlns:a16="http://schemas.microsoft.com/office/drawing/2014/main" id="{8374396D-AA2E-A41C-D8EC-DF1B2450B04C}"/>
              </a:ext>
            </a:extLst>
          </p:cNvPr>
          <p:cNvPicPr>
            <a:picLocks noChangeAspect="1"/>
          </p:cNvPicPr>
          <p:nvPr/>
        </p:nvPicPr>
        <p:blipFill>
          <a:blip r:embed="rId2"/>
          <a:stretch>
            <a:fillRect/>
          </a:stretch>
        </p:blipFill>
        <p:spPr>
          <a:xfrm>
            <a:off x="5054366" y="272749"/>
            <a:ext cx="556308" cy="525826"/>
          </a:xfrm>
          <a:prstGeom prst="rect">
            <a:avLst/>
          </a:prstGeom>
        </p:spPr>
      </p:pic>
    </p:spTree>
    <p:extLst>
      <p:ext uri="{BB962C8B-B14F-4D97-AF65-F5344CB8AC3E}">
        <p14:creationId xmlns:p14="http://schemas.microsoft.com/office/powerpoint/2010/main" val="347933891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gradFill>
          <a:gsLst>
            <a:gs pos="0">
              <a:srgbClr val="012B73"/>
            </a:gs>
            <a:gs pos="100000">
              <a:schemeClr val="accent1">
                <a:lumMod val="75000"/>
              </a:schemeClr>
            </a:gs>
          </a:gsLst>
          <a:lin ang="5400000" scaled="1"/>
        </a:gradFill>
        <a:effectLst/>
      </p:bgPr>
    </p:bg>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A5F5E1EB-44A5-C9E2-F08D-9DC8D7E8C52F}"/>
              </a:ext>
            </a:extLst>
          </p:cNvPr>
          <p:cNvSpPr>
            <a:spLocks noGrp="1"/>
          </p:cNvSpPr>
          <p:nvPr>
            <p:ph idx="1"/>
          </p:nvPr>
        </p:nvSpPr>
        <p:spPr>
          <a:xfrm>
            <a:off x="2541494" y="1838848"/>
            <a:ext cx="7109012" cy="3235570"/>
          </a:xfrm>
        </p:spPr>
        <p:txBody>
          <a:bodyPr/>
          <a:lstStyle/>
          <a:p>
            <a:pPr marL="457200" indent="-457200" algn="l">
              <a:buFont typeface="Wingdings" panose="05000000000000000000" pitchFamily="2" charset="2"/>
              <a:buChar char="§"/>
            </a:pPr>
            <a:r>
              <a:rPr lang="en-US" dirty="0"/>
              <a:t>Edit Interactions</a:t>
            </a:r>
          </a:p>
          <a:p>
            <a:pPr marL="457200" indent="-457200" algn="l">
              <a:buFont typeface="Wingdings" panose="05000000000000000000" pitchFamily="2" charset="2"/>
              <a:buChar char="§"/>
            </a:pPr>
            <a:r>
              <a:rPr lang="en-US" dirty="0"/>
              <a:t>Bring forward</a:t>
            </a:r>
          </a:p>
          <a:p>
            <a:pPr marL="457200" indent="-457200" algn="l">
              <a:buFont typeface="Wingdings" panose="05000000000000000000" pitchFamily="2" charset="2"/>
              <a:buChar char="§"/>
            </a:pPr>
            <a:r>
              <a:rPr lang="en-US" dirty="0"/>
              <a:t>Send Backward</a:t>
            </a:r>
          </a:p>
          <a:p>
            <a:pPr marL="457200" indent="-457200" algn="l">
              <a:buFont typeface="Wingdings" panose="05000000000000000000" pitchFamily="2" charset="2"/>
              <a:buChar char="§"/>
            </a:pPr>
            <a:r>
              <a:rPr lang="en-US" dirty="0"/>
              <a:t>Selection </a:t>
            </a:r>
          </a:p>
          <a:p>
            <a:pPr marL="457200" indent="-457200" algn="l">
              <a:buFont typeface="Wingdings" panose="05000000000000000000" pitchFamily="2" charset="2"/>
              <a:buChar char="§"/>
            </a:pPr>
            <a:r>
              <a:rPr lang="en-US" dirty="0"/>
              <a:t>Align</a:t>
            </a:r>
          </a:p>
        </p:txBody>
      </p:sp>
      <p:sp>
        <p:nvSpPr>
          <p:cNvPr id="3" name="Date Placeholder 2">
            <a:extLst>
              <a:ext uri="{FF2B5EF4-FFF2-40B4-BE49-F238E27FC236}">
                <a16:creationId xmlns:a16="http://schemas.microsoft.com/office/drawing/2014/main" id="{F77982DA-212D-D6C3-B92A-34121443F470}"/>
              </a:ext>
            </a:extLst>
          </p:cNvPr>
          <p:cNvSpPr>
            <a:spLocks noGrp="1"/>
          </p:cNvSpPr>
          <p:nvPr>
            <p:ph type="dt" sz="half" idx="10"/>
          </p:nvPr>
        </p:nvSpPr>
        <p:spPr/>
        <p:txBody>
          <a:bodyPr/>
          <a:lstStyle/>
          <a:p>
            <a:fld id="{5A648A70-83CF-4E49-9808-06D21AC6D48F}" type="datetime4">
              <a:rPr lang="en-US" smtClean="0">
                <a:solidFill>
                  <a:schemeClr val="bg2">
                    <a:lumMod val="75000"/>
                  </a:schemeClr>
                </a:solidFill>
              </a:rPr>
              <a:t>April 10, 2023</a:t>
            </a:fld>
            <a:endParaRPr lang="en-US" dirty="0">
              <a:solidFill>
                <a:schemeClr val="bg2">
                  <a:lumMod val="75000"/>
                </a:schemeClr>
              </a:solidFill>
            </a:endParaRPr>
          </a:p>
        </p:txBody>
      </p:sp>
      <p:sp>
        <p:nvSpPr>
          <p:cNvPr id="4" name="Footer Placeholder 3">
            <a:extLst>
              <a:ext uri="{FF2B5EF4-FFF2-40B4-BE49-F238E27FC236}">
                <a16:creationId xmlns:a16="http://schemas.microsoft.com/office/drawing/2014/main" id="{689BC1DE-A189-84A4-515D-DCE07E3D3757}"/>
              </a:ext>
            </a:extLst>
          </p:cNvPr>
          <p:cNvSpPr>
            <a:spLocks noGrp="1"/>
          </p:cNvSpPr>
          <p:nvPr>
            <p:ph type="ftr" sz="quarter" idx="11"/>
          </p:nvPr>
        </p:nvSpPr>
        <p:spPr/>
        <p:txBody>
          <a:bodyPr/>
          <a:lstStyle/>
          <a:p>
            <a:r>
              <a:rPr lang="en-US">
                <a:solidFill>
                  <a:srgbClr val="FFFFFF">
                    <a:lumMod val="75000"/>
                  </a:srgbClr>
                </a:solidFill>
              </a:rPr>
              <a:t>© 2021 Trellance, Inc. All rights reserved.</a:t>
            </a:r>
            <a:endParaRPr lang="en-US" dirty="0">
              <a:solidFill>
                <a:srgbClr val="FFFFFF">
                  <a:lumMod val="75000"/>
                </a:srgbClr>
              </a:solidFill>
            </a:endParaRPr>
          </a:p>
        </p:txBody>
      </p:sp>
      <p:sp>
        <p:nvSpPr>
          <p:cNvPr id="5" name="Slide Number Placeholder 4">
            <a:extLst>
              <a:ext uri="{FF2B5EF4-FFF2-40B4-BE49-F238E27FC236}">
                <a16:creationId xmlns:a16="http://schemas.microsoft.com/office/drawing/2014/main" id="{4A3A8543-377C-1CC7-A022-8FCBC6F09693}"/>
              </a:ext>
            </a:extLst>
          </p:cNvPr>
          <p:cNvSpPr>
            <a:spLocks noGrp="1"/>
          </p:cNvSpPr>
          <p:nvPr>
            <p:ph type="sldNum" sz="quarter" idx="12"/>
          </p:nvPr>
        </p:nvSpPr>
        <p:spPr/>
        <p:txBody>
          <a:bodyPr/>
          <a:lstStyle/>
          <a:p>
            <a:fld id="{2533969A-88D7-D043-9145-D433A02B4603}" type="slidenum">
              <a:rPr lang="en-US" smtClean="0"/>
              <a:pPr/>
              <a:t>89</a:t>
            </a:fld>
            <a:endParaRPr lang="en-US" dirty="0"/>
          </a:p>
        </p:txBody>
      </p:sp>
    </p:spTree>
    <p:extLst>
      <p:ext uri="{BB962C8B-B14F-4D97-AF65-F5344CB8AC3E}">
        <p14:creationId xmlns:p14="http://schemas.microsoft.com/office/powerpoint/2010/main" val="22811903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Content Placeholder 7" descr="Graphical user interface, text&#10;&#10;Description automatically generated">
            <a:extLst>
              <a:ext uri="{FF2B5EF4-FFF2-40B4-BE49-F238E27FC236}">
                <a16:creationId xmlns:a16="http://schemas.microsoft.com/office/drawing/2014/main" id="{08D22013-0849-B0D6-6AFE-17DE1F7FAF7B}"/>
              </a:ext>
            </a:extLst>
          </p:cNvPr>
          <p:cNvPicPr>
            <a:picLocks noGrp="1" noChangeAspect="1"/>
          </p:cNvPicPr>
          <p:nvPr>
            <p:ph sz="quarter" idx="13"/>
          </p:nvPr>
        </p:nvPicPr>
        <p:blipFill>
          <a:blip r:embed="rId3"/>
          <a:stretch>
            <a:fillRect/>
          </a:stretch>
        </p:blipFill>
        <p:spPr>
          <a:xfrm>
            <a:off x="647241" y="1489623"/>
            <a:ext cx="5203863" cy="2793128"/>
          </a:xfrm>
        </p:spPr>
      </p:pic>
      <p:sp>
        <p:nvSpPr>
          <p:cNvPr id="3" name="Title 2">
            <a:extLst>
              <a:ext uri="{FF2B5EF4-FFF2-40B4-BE49-F238E27FC236}">
                <a16:creationId xmlns:a16="http://schemas.microsoft.com/office/drawing/2014/main" id="{A80277EC-1201-0A1B-DF97-3A4B29AFC7ED}"/>
              </a:ext>
            </a:extLst>
          </p:cNvPr>
          <p:cNvSpPr>
            <a:spLocks noGrp="1"/>
          </p:cNvSpPr>
          <p:nvPr>
            <p:ph type="title"/>
          </p:nvPr>
        </p:nvSpPr>
        <p:spPr>
          <a:xfrm>
            <a:off x="548640" y="488561"/>
            <a:ext cx="10687175" cy="557814"/>
          </a:xfrm>
        </p:spPr>
        <p:txBody>
          <a:bodyPr/>
          <a:lstStyle/>
          <a:p>
            <a:r>
              <a:rPr lang="en-US" dirty="0"/>
              <a:t>MSBI vs Power BI</a:t>
            </a:r>
          </a:p>
        </p:txBody>
      </p:sp>
      <p:sp>
        <p:nvSpPr>
          <p:cNvPr id="4" name="Date Placeholder 3">
            <a:extLst>
              <a:ext uri="{FF2B5EF4-FFF2-40B4-BE49-F238E27FC236}">
                <a16:creationId xmlns:a16="http://schemas.microsoft.com/office/drawing/2014/main" id="{9F4321B9-EF25-0ED4-3FCA-619B4F7DF376}"/>
              </a:ext>
            </a:extLst>
          </p:cNvPr>
          <p:cNvSpPr>
            <a:spLocks noGrp="1"/>
          </p:cNvSpPr>
          <p:nvPr>
            <p:ph type="dt" sz="half" idx="14"/>
          </p:nvPr>
        </p:nvSpPr>
        <p:spPr/>
        <p:txBody>
          <a:bodyPr/>
          <a:lstStyle/>
          <a:p>
            <a:fld id="{5A648A70-83CF-4E49-9808-06D21AC6D48F}" type="datetime4">
              <a:rPr lang="en-US" smtClean="0">
                <a:solidFill>
                  <a:schemeClr val="bg2">
                    <a:lumMod val="75000"/>
                  </a:schemeClr>
                </a:solidFill>
              </a:rPr>
              <a:t>April 10, 2023</a:t>
            </a:fld>
            <a:endParaRPr lang="en-US" dirty="0">
              <a:solidFill>
                <a:schemeClr val="bg2">
                  <a:lumMod val="75000"/>
                </a:schemeClr>
              </a:solidFill>
            </a:endParaRPr>
          </a:p>
        </p:txBody>
      </p:sp>
      <p:sp>
        <p:nvSpPr>
          <p:cNvPr id="5" name="Footer Placeholder 4">
            <a:extLst>
              <a:ext uri="{FF2B5EF4-FFF2-40B4-BE49-F238E27FC236}">
                <a16:creationId xmlns:a16="http://schemas.microsoft.com/office/drawing/2014/main" id="{EF1B597E-E629-6A84-E434-36921A0A0D39}"/>
              </a:ext>
            </a:extLst>
          </p:cNvPr>
          <p:cNvSpPr>
            <a:spLocks noGrp="1"/>
          </p:cNvSpPr>
          <p:nvPr>
            <p:ph type="ftr" sz="quarter" idx="15"/>
          </p:nvPr>
        </p:nvSpPr>
        <p:spPr/>
        <p:txBody>
          <a:bodyPr/>
          <a:lstStyle/>
          <a:p>
            <a:r>
              <a:rPr lang="en-US">
                <a:solidFill>
                  <a:srgbClr val="FFFFFF">
                    <a:lumMod val="75000"/>
                  </a:srgbClr>
                </a:solidFill>
              </a:rPr>
              <a:t>© 2021 Trellance, Inc. All rights reserved.</a:t>
            </a:r>
            <a:endParaRPr lang="en-US" dirty="0">
              <a:solidFill>
                <a:srgbClr val="FFFFFF">
                  <a:lumMod val="75000"/>
                </a:srgbClr>
              </a:solidFill>
            </a:endParaRPr>
          </a:p>
        </p:txBody>
      </p:sp>
      <p:sp>
        <p:nvSpPr>
          <p:cNvPr id="6" name="Slide Number Placeholder 5">
            <a:extLst>
              <a:ext uri="{FF2B5EF4-FFF2-40B4-BE49-F238E27FC236}">
                <a16:creationId xmlns:a16="http://schemas.microsoft.com/office/drawing/2014/main" id="{4662BF7A-C53E-C1FC-0A36-73B2C13837C9}"/>
              </a:ext>
            </a:extLst>
          </p:cNvPr>
          <p:cNvSpPr>
            <a:spLocks noGrp="1"/>
          </p:cNvSpPr>
          <p:nvPr>
            <p:ph type="sldNum" sz="quarter" idx="16"/>
          </p:nvPr>
        </p:nvSpPr>
        <p:spPr/>
        <p:txBody>
          <a:bodyPr/>
          <a:lstStyle/>
          <a:p>
            <a:fld id="{2533969A-88D7-D043-9145-D433A02B4603}" type="slidenum">
              <a:rPr lang="en-US" smtClean="0"/>
              <a:pPr/>
              <a:t>9</a:t>
            </a:fld>
            <a:endParaRPr lang="en-US" dirty="0"/>
          </a:p>
        </p:txBody>
      </p:sp>
      <p:pic>
        <p:nvPicPr>
          <p:cNvPr id="10" name="Picture 9" descr="Diagram&#10;&#10;Description automatically generated">
            <a:extLst>
              <a:ext uri="{FF2B5EF4-FFF2-40B4-BE49-F238E27FC236}">
                <a16:creationId xmlns:a16="http://schemas.microsoft.com/office/drawing/2014/main" id="{BB4F4BBC-17D6-8727-5DB0-4DF86C9A2E46}"/>
              </a:ext>
            </a:extLst>
          </p:cNvPr>
          <p:cNvPicPr>
            <a:picLocks noChangeAspect="1"/>
          </p:cNvPicPr>
          <p:nvPr/>
        </p:nvPicPr>
        <p:blipFill>
          <a:blip r:embed="rId4"/>
          <a:stretch>
            <a:fillRect/>
          </a:stretch>
        </p:blipFill>
        <p:spPr>
          <a:xfrm>
            <a:off x="6344967" y="2783305"/>
            <a:ext cx="4770533" cy="2887579"/>
          </a:xfrm>
          <a:prstGeom prst="rect">
            <a:avLst/>
          </a:prstGeom>
        </p:spPr>
      </p:pic>
      <p:cxnSp>
        <p:nvCxnSpPr>
          <p:cNvPr id="7" name="Straight Connector 6">
            <a:extLst>
              <a:ext uri="{FF2B5EF4-FFF2-40B4-BE49-F238E27FC236}">
                <a16:creationId xmlns:a16="http://schemas.microsoft.com/office/drawing/2014/main" id="{CC46FDA8-2125-DAB6-16C1-1E101D86D340}"/>
              </a:ext>
            </a:extLst>
          </p:cNvPr>
          <p:cNvCxnSpPr/>
          <p:nvPr/>
        </p:nvCxnSpPr>
        <p:spPr>
          <a:xfrm>
            <a:off x="6096000" y="1588168"/>
            <a:ext cx="0" cy="4010527"/>
          </a:xfrm>
          <a:prstGeom prst="line">
            <a:avLst/>
          </a:prstGeom>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803EA4BA-66F8-E49E-528A-70D81F907B76}"/>
              </a:ext>
            </a:extLst>
          </p:cNvPr>
          <p:cNvSpPr txBox="1"/>
          <p:nvPr/>
        </p:nvSpPr>
        <p:spPr>
          <a:xfrm>
            <a:off x="6809874" y="2398295"/>
            <a:ext cx="874294" cy="369332"/>
          </a:xfrm>
          <a:prstGeom prst="rect">
            <a:avLst/>
          </a:prstGeom>
          <a:noFill/>
        </p:spPr>
        <p:txBody>
          <a:bodyPr wrap="square" rtlCol="0">
            <a:spAutoFit/>
          </a:bodyPr>
          <a:lstStyle/>
          <a:p>
            <a:r>
              <a:rPr lang="en-US" dirty="0"/>
              <a:t>MSBI</a:t>
            </a:r>
          </a:p>
        </p:txBody>
      </p:sp>
      <p:sp>
        <p:nvSpPr>
          <p:cNvPr id="11" name="TextBox 10">
            <a:extLst>
              <a:ext uri="{FF2B5EF4-FFF2-40B4-BE49-F238E27FC236}">
                <a16:creationId xmlns:a16="http://schemas.microsoft.com/office/drawing/2014/main" id="{4A44480A-C356-5A00-09B8-CD48924B809D}"/>
              </a:ext>
            </a:extLst>
          </p:cNvPr>
          <p:cNvSpPr txBox="1"/>
          <p:nvPr/>
        </p:nvSpPr>
        <p:spPr>
          <a:xfrm>
            <a:off x="9240253" y="2462463"/>
            <a:ext cx="1082842" cy="369332"/>
          </a:xfrm>
          <a:prstGeom prst="rect">
            <a:avLst/>
          </a:prstGeom>
          <a:noFill/>
        </p:spPr>
        <p:txBody>
          <a:bodyPr wrap="square" rtlCol="0">
            <a:spAutoFit/>
          </a:bodyPr>
          <a:lstStyle/>
          <a:p>
            <a:r>
              <a:rPr lang="en-US" dirty="0"/>
              <a:t>Power BI</a:t>
            </a:r>
          </a:p>
        </p:txBody>
      </p:sp>
      <p:pic>
        <p:nvPicPr>
          <p:cNvPr id="2" name="Picture 1" descr="Icon&#10;&#10;Description automatically generated">
            <a:extLst>
              <a:ext uri="{FF2B5EF4-FFF2-40B4-BE49-F238E27FC236}">
                <a16:creationId xmlns:a16="http://schemas.microsoft.com/office/drawing/2014/main" id="{88BC442D-5954-06C7-04FB-0EC93B72FA0F}"/>
              </a:ext>
            </a:extLst>
          </p:cNvPr>
          <p:cNvPicPr>
            <a:picLocks noChangeAspect="1"/>
          </p:cNvPicPr>
          <p:nvPr/>
        </p:nvPicPr>
        <p:blipFill>
          <a:blip r:embed="rId5"/>
          <a:stretch>
            <a:fillRect/>
          </a:stretch>
        </p:blipFill>
        <p:spPr>
          <a:xfrm>
            <a:off x="10540766" y="272749"/>
            <a:ext cx="556308" cy="525826"/>
          </a:xfrm>
          <a:prstGeom prst="rect">
            <a:avLst/>
          </a:prstGeom>
        </p:spPr>
      </p:pic>
    </p:spTree>
    <p:extLst>
      <p:ext uri="{BB962C8B-B14F-4D97-AF65-F5344CB8AC3E}">
        <p14:creationId xmlns:p14="http://schemas.microsoft.com/office/powerpoint/2010/main" val="300625825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9D7F50F-853F-220B-BF33-0DED9300EC79}"/>
              </a:ext>
            </a:extLst>
          </p:cNvPr>
          <p:cNvSpPr>
            <a:spLocks noGrp="1"/>
          </p:cNvSpPr>
          <p:nvPr>
            <p:ph sz="quarter" idx="13"/>
          </p:nvPr>
        </p:nvSpPr>
        <p:spPr>
          <a:xfrm>
            <a:off x="548640" y="1498862"/>
            <a:ext cx="10687175" cy="4213781"/>
          </a:xfrm>
        </p:spPr>
        <p:txBody>
          <a:bodyPr/>
          <a:lstStyle/>
          <a:p>
            <a:pPr algn="l"/>
            <a:r>
              <a:rPr lang="en-US" sz="2400" b="0" i="0" dirty="0">
                <a:solidFill>
                  <a:srgbClr val="393939"/>
                </a:solidFill>
                <a:effectLst/>
                <a:latin typeface="Calibri" panose="020F0502020204030204" pitchFamily="34" charset="0"/>
                <a:cs typeface="Calibri" panose="020F0502020204030204" pitchFamily="34" charset="0"/>
              </a:rPr>
              <a:t>By default, all visuals in power bi report page are interactive with each other that means, If you select any value in slicer it filters all other visuals in the report page, in similar way if you select any item in chart visuals that will affect the value of other visual too.</a:t>
            </a:r>
          </a:p>
          <a:p>
            <a:pPr algn="l"/>
            <a:r>
              <a:rPr lang="en-US" sz="2400" b="0" i="0" dirty="0">
                <a:solidFill>
                  <a:srgbClr val="393939"/>
                </a:solidFill>
                <a:effectLst/>
                <a:latin typeface="Calibri" panose="020F0502020204030204" pitchFamily="34" charset="0"/>
                <a:cs typeface="Calibri" panose="020F0502020204030204" pitchFamily="34" charset="0"/>
              </a:rPr>
              <a:t>In Power BI, you can control this interaction of visuals using the feature </a:t>
            </a:r>
            <a:r>
              <a:rPr lang="en-US" sz="2400" b="1" i="0" dirty="0">
                <a:solidFill>
                  <a:srgbClr val="393939"/>
                </a:solidFill>
                <a:effectLst/>
                <a:latin typeface="Calibri" panose="020F0502020204030204" pitchFamily="34" charset="0"/>
                <a:cs typeface="Calibri" panose="020F0502020204030204" pitchFamily="34" charset="0"/>
              </a:rPr>
              <a:t>edit interactions.</a:t>
            </a:r>
            <a:endParaRPr lang="en-US" sz="2400" b="0" i="0" dirty="0">
              <a:solidFill>
                <a:srgbClr val="393939"/>
              </a:solidFill>
              <a:effectLst/>
              <a:latin typeface="Calibri" panose="020F0502020204030204" pitchFamily="34" charset="0"/>
              <a:cs typeface="Calibri" panose="020F0502020204030204" pitchFamily="34" charset="0"/>
            </a:endParaRPr>
          </a:p>
          <a:p>
            <a:pPr marL="0" indent="0">
              <a:buNone/>
            </a:pPr>
            <a:endParaRPr lang="en-US" dirty="0"/>
          </a:p>
        </p:txBody>
      </p:sp>
      <p:sp>
        <p:nvSpPr>
          <p:cNvPr id="3" name="Title 2">
            <a:extLst>
              <a:ext uri="{FF2B5EF4-FFF2-40B4-BE49-F238E27FC236}">
                <a16:creationId xmlns:a16="http://schemas.microsoft.com/office/drawing/2014/main" id="{70987F27-532C-4419-47FD-CE8FDD086EE8}"/>
              </a:ext>
            </a:extLst>
          </p:cNvPr>
          <p:cNvSpPr>
            <a:spLocks noGrp="1"/>
          </p:cNvSpPr>
          <p:nvPr>
            <p:ph type="title"/>
          </p:nvPr>
        </p:nvSpPr>
        <p:spPr>
          <a:xfrm>
            <a:off x="548640" y="488561"/>
            <a:ext cx="10687175" cy="454119"/>
          </a:xfrm>
        </p:spPr>
        <p:txBody>
          <a:bodyPr/>
          <a:lstStyle/>
          <a:p>
            <a:r>
              <a:rPr lang="en-US" sz="2800" dirty="0">
                <a:latin typeface="Calibri" panose="020F0502020204030204" pitchFamily="34" charset="0"/>
                <a:cs typeface="Calibri" panose="020F0502020204030204" pitchFamily="34" charset="0"/>
              </a:rPr>
              <a:t>Edit Interactions </a:t>
            </a:r>
          </a:p>
        </p:txBody>
      </p:sp>
      <p:sp>
        <p:nvSpPr>
          <p:cNvPr id="4" name="Date Placeholder 3">
            <a:extLst>
              <a:ext uri="{FF2B5EF4-FFF2-40B4-BE49-F238E27FC236}">
                <a16:creationId xmlns:a16="http://schemas.microsoft.com/office/drawing/2014/main" id="{E329ACC7-41A8-7108-C830-D8CFFA972FF5}"/>
              </a:ext>
            </a:extLst>
          </p:cNvPr>
          <p:cNvSpPr>
            <a:spLocks noGrp="1"/>
          </p:cNvSpPr>
          <p:nvPr>
            <p:ph type="dt" sz="half" idx="14"/>
          </p:nvPr>
        </p:nvSpPr>
        <p:spPr/>
        <p:txBody>
          <a:bodyPr/>
          <a:lstStyle/>
          <a:p>
            <a:fld id="{5A648A70-83CF-4E49-9808-06D21AC6D48F}" type="datetime4">
              <a:rPr lang="en-US" smtClean="0">
                <a:solidFill>
                  <a:schemeClr val="bg2">
                    <a:lumMod val="75000"/>
                  </a:schemeClr>
                </a:solidFill>
              </a:rPr>
              <a:t>April 10, 2023</a:t>
            </a:fld>
            <a:endParaRPr lang="en-US" dirty="0">
              <a:solidFill>
                <a:schemeClr val="bg2">
                  <a:lumMod val="75000"/>
                </a:schemeClr>
              </a:solidFill>
            </a:endParaRPr>
          </a:p>
        </p:txBody>
      </p:sp>
      <p:sp>
        <p:nvSpPr>
          <p:cNvPr id="5" name="Footer Placeholder 4">
            <a:extLst>
              <a:ext uri="{FF2B5EF4-FFF2-40B4-BE49-F238E27FC236}">
                <a16:creationId xmlns:a16="http://schemas.microsoft.com/office/drawing/2014/main" id="{ED87186F-2FA5-7F78-BD72-864CCCD70F09}"/>
              </a:ext>
            </a:extLst>
          </p:cNvPr>
          <p:cNvSpPr>
            <a:spLocks noGrp="1"/>
          </p:cNvSpPr>
          <p:nvPr>
            <p:ph type="ftr" sz="quarter" idx="15"/>
          </p:nvPr>
        </p:nvSpPr>
        <p:spPr/>
        <p:txBody>
          <a:bodyPr/>
          <a:lstStyle/>
          <a:p>
            <a:r>
              <a:rPr lang="en-US" dirty="0">
                <a:solidFill>
                  <a:srgbClr val="FFFFFF">
                    <a:lumMod val="75000"/>
                  </a:srgbClr>
                </a:solidFill>
              </a:rPr>
              <a:t>© 2021 Trellance, Inc. All rights reserved.</a:t>
            </a:r>
          </a:p>
        </p:txBody>
      </p:sp>
      <p:sp>
        <p:nvSpPr>
          <p:cNvPr id="6" name="Slide Number Placeholder 5">
            <a:extLst>
              <a:ext uri="{FF2B5EF4-FFF2-40B4-BE49-F238E27FC236}">
                <a16:creationId xmlns:a16="http://schemas.microsoft.com/office/drawing/2014/main" id="{8F7FB147-9647-4001-B893-669F9F934213}"/>
              </a:ext>
            </a:extLst>
          </p:cNvPr>
          <p:cNvSpPr>
            <a:spLocks noGrp="1"/>
          </p:cNvSpPr>
          <p:nvPr>
            <p:ph type="sldNum" sz="quarter" idx="16"/>
          </p:nvPr>
        </p:nvSpPr>
        <p:spPr/>
        <p:txBody>
          <a:bodyPr/>
          <a:lstStyle/>
          <a:p>
            <a:fld id="{2533969A-88D7-D043-9145-D433A02B4603}" type="slidenum">
              <a:rPr lang="en-US" smtClean="0"/>
              <a:pPr/>
              <a:t>90</a:t>
            </a:fld>
            <a:endParaRPr lang="en-US" dirty="0"/>
          </a:p>
        </p:txBody>
      </p:sp>
      <p:pic>
        <p:nvPicPr>
          <p:cNvPr id="7" name="Picture 6" descr="Icon&#10;&#10;Description automatically generated">
            <a:extLst>
              <a:ext uri="{FF2B5EF4-FFF2-40B4-BE49-F238E27FC236}">
                <a16:creationId xmlns:a16="http://schemas.microsoft.com/office/drawing/2014/main" id="{DB087369-7758-DAD7-D157-B960F4616343}"/>
              </a:ext>
            </a:extLst>
          </p:cNvPr>
          <p:cNvPicPr>
            <a:picLocks noChangeAspect="1"/>
          </p:cNvPicPr>
          <p:nvPr/>
        </p:nvPicPr>
        <p:blipFill>
          <a:blip r:embed="rId3"/>
          <a:stretch>
            <a:fillRect/>
          </a:stretch>
        </p:blipFill>
        <p:spPr>
          <a:xfrm>
            <a:off x="10046780" y="329329"/>
            <a:ext cx="556308" cy="525826"/>
          </a:xfrm>
          <a:prstGeom prst="rect">
            <a:avLst/>
          </a:prstGeom>
        </p:spPr>
      </p:pic>
      <p:pic>
        <p:nvPicPr>
          <p:cNvPr id="9" name="Picture 8" descr="Graphical user interface, application, Word&#10;&#10;Description automatically generated">
            <a:extLst>
              <a:ext uri="{FF2B5EF4-FFF2-40B4-BE49-F238E27FC236}">
                <a16:creationId xmlns:a16="http://schemas.microsoft.com/office/drawing/2014/main" id="{D19DA05E-6011-6058-84EE-4F9475B55E58}"/>
              </a:ext>
            </a:extLst>
          </p:cNvPr>
          <p:cNvPicPr>
            <a:picLocks noChangeAspect="1"/>
          </p:cNvPicPr>
          <p:nvPr/>
        </p:nvPicPr>
        <p:blipFill>
          <a:blip r:embed="rId4"/>
          <a:stretch>
            <a:fillRect/>
          </a:stretch>
        </p:blipFill>
        <p:spPr>
          <a:xfrm>
            <a:off x="5013872" y="3865489"/>
            <a:ext cx="5654530" cy="1493649"/>
          </a:xfrm>
          <a:prstGeom prst="rect">
            <a:avLst/>
          </a:prstGeom>
        </p:spPr>
      </p:pic>
    </p:spTree>
    <p:extLst>
      <p:ext uri="{BB962C8B-B14F-4D97-AF65-F5344CB8AC3E}">
        <p14:creationId xmlns:p14="http://schemas.microsoft.com/office/powerpoint/2010/main" val="374190218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276906E-C3B7-1273-7CC8-B4E2217E8D84}"/>
              </a:ext>
            </a:extLst>
          </p:cNvPr>
          <p:cNvSpPr>
            <a:spLocks noGrp="1"/>
          </p:cNvSpPr>
          <p:nvPr>
            <p:ph sz="quarter" idx="13"/>
          </p:nvPr>
        </p:nvSpPr>
        <p:spPr>
          <a:xfrm>
            <a:off x="548640" y="1079770"/>
            <a:ext cx="10687175" cy="5119862"/>
          </a:xfrm>
        </p:spPr>
        <p:txBody>
          <a:bodyPr/>
          <a:lstStyle/>
          <a:p>
            <a:r>
              <a:rPr lang="en-US" sz="2400" b="0" i="0" dirty="0">
                <a:solidFill>
                  <a:srgbClr val="212121"/>
                </a:solidFill>
                <a:effectLst/>
                <a:latin typeface="Calibri" panose="020F0502020204030204" pitchFamily="34" charset="0"/>
                <a:cs typeface="Calibri" panose="020F0502020204030204" pitchFamily="34" charset="0"/>
              </a:rPr>
              <a:t>Suppose, I have added 10 visuals in my single page of the report and while publishing this report, I only want to show 8 visuals. I want to hide other two visuals. This is where the selection pane feature comes handy.</a:t>
            </a:r>
          </a:p>
          <a:p>
            <a:r>
              <a:rPr lang="en-US" sz="2400" dirty="0">
                <a:solidFill>
                  <a:srgbClr val="212121"/>
                </a:solidFill>
                <a:latin typeface="Calibri" panose="020F0502020204030204" pitchFamily="34" charset="0"/>
                <a:cs typeface="Calibri" panose="020F0502020204030204" pitchFamily="34" charset="0"/>
              </a:rPr>
              <a:t>Manage the visibility and laying order of objects in report</a:t>
            </a:r>
            <a:endParaRPr lang="en-US" sz="2400" b="0" i="0" dirty="0">
              <a:solidFill>
                <a:srgbClr val="212121"/>
              </a:solidFill>
              <a:effectLst/>
              <a:latin typeface="Calibri" panose="020F0502020204030204" pitchFamily="34" charset="0"/>
              <a:cs typeface="Calibri" panose="020F0502020204030204" pitchFamily="34" charset="0"/>
            </a:endParaRPr>
          </a:p>
          <a:p>
            <a:pPr marL="0" indent="0">
              <a:buNone/>
            </a:pPr>
            <a:endParaRPr lang="en-US" dirty="0">
              <a:solidFill>
                <a:srgbClr val="212121"/>
              </a:solidFill>
              <a:latin typeface="open sans" panose="020B0606030504020204" pitchFamily="34" charset="0"/>
            </a:endParaRPr>
          </a:p>
          <a:p>
            <a:r>
              <a:rPr lang="en-US" sz="2400" dirty="0">
                <a:solidFill>
                  <a:srgbClr val="212121"/>
                </a:solidFill>
                <a:latin typeface="Calibri" panose="020F0502020204030204" pitchFamily="34" charset="0"/>
                <a:cs typeface="Calibri" panose="020F0502020204030204" pitchFamily="34" charset="0"/>
              </a:rPr>
              <a:t>Format </a:t>
            </a:r>
            <a:r>
              <a:rPr lang="en-US" sz="2400" dirty="0">
                <a:solidFill>
                  <a:srgbClr val="212121"/>
                </a:solidFill>
                <a:latin typeface="Calibri" panose="020F0502020204030204" pitchFamily="34" charset="0"/>
                <a:cs typeface="Calibri" panose="020F0502020204030204" pitchFamily="34" charset="0"/>
                <a:sym typeface="Wingdings" panose="05000000000000000000" pitchFamily="2" charset="2"/>
              </a:rPr>
              <a:t> Selection</a:t>
            </a:r>
          </a:p>
          <a:p>
            <a:r>
              <a:rPr lang="en-US" sz="2400" dirty="0">
                <a:solidFill>
                  <a:srgbClr val="212121"/>
                </a:solidFill>
                <a:latin typeface="Calibri" panose="020F0502020204030204" pitchFamily="34" charset="0"/>
                <a:cs typeface="Calibri" panose="020F0502020204030204" pitchFamily="34" charset="0"/>
                <a:sym typeface="Wingdings" panose="05000000000000000000" pitchFamily="2" charset="2"/>
              </a:rPr>
              <a:t>View  Selection         </a:t>
            </a:r>
            <a:endParaRPr lang="en-US" sz="2400" dirty="0">
              <a:latin typeface="Calibri" panose="020F0502020204030204" pitchFamily="34" charset="0"/>
              <a:cs typeface="Calibri" panose="020F0502020204030204" pitchFamily="34" charset="0"/>
            </a:endParaRPr>
          </a:p>
        </p:txBody>
      </p:sp>
      <p:sp>
        <p:nvSpPr>
          <p:cNvPr id="3" name="Title 2">
            <a:extLst>
              <a:ext uri="{FF2B5EF4-FFF2-40B4-BE49-F238E27FC236}">
                <a16:creationId xmlns:a16="http://schemas.microsoft.com/office/drawing/2014/main" id="{74FC0424-1F27-D523-16BC-6FD2003B4B12}"/>
              </a:ext>
            </a:extLst>
          </p:cNvPr>
          <p:cNvSpPr>
            <a:spLocks noGrp="1"/>
          </p:cNvSpPr>
          <p:nvPr>
            <p:ph type="title"/>
          </p:nvPr>
        </p:nvSpPr>
        <p:spPr>
          <a:xfrm>
            <a:off x="548640" y="488561"/>
            <a:ext cx="10687175" cy="434491"/>
          </a:xfrm>
        </p:spPr>
        <p:txBody>
          <a:bodyPr/>
          <a:lstStyle/>
          <a:p>
            <a:r>
              <a:rPr lang="en-US" sz="2800" dirty="0">
                <a:latin typeface="Calibri" panose="020F0502020204030204" pitchFamily="34" charset="0"/>
                <a:cs typeface="Calibri" panose="020F0502020204030204" pitchFamily="34" charset="0"/>
              </a:rPr>
              <a:t>Selection</a:t>
            </a:r>
          </a:p>
        </p:txBody>
      </p:sp>
      <p:sp>
        <p:nvSpPr>
          <p:cNvPr id="4" name="Date Placeholder 3">
            <a:extLst>
              <a:ext uri="{FF2B5EF4-FFF2-40B4-BE49-F238E27FC236}">
                <a16:creationId xmlns:a16="http://schemas.microsoft.com/office/drawing/2014/main" id="{72C63924-9424-EE1F-A324-D5CD57B00972}"/>
              </a:ext>
            </a:extLst>
          </p:cNvPr>
          <p:cNvSpPr>
            <a:spLocks noGrp="1"/>
          </p:cNvSpPr>
          <p:nvPr>
            <p:ph type="dt" sz="half" idx="14"/>
          </p:nvPr>
        </p:nvSpPr>
        <p:spPr/>
        <p:txBody>
          <a:bodyPr/>
          <a:lstStyle/>
          <a:p>
            <a:fld id="{5A648A70-83CF-4E49-9808-06D21AC6D48F}" type="datetime4">
              <a:rPr lang="en-US" smtClean="0">
                <a:solidFill>
                  <a:schemeClr val="bg2">
                    <a:lumMod val="75000"/>
                  </a:schemeClr>
                </a:solidFill>
              </a:rPr>
              <a:t>April 10, 2023</a:t>
            </a:fld>
            <a:endParaRPr lang="en-US" dirty="0">
              <a:solidFill>
                <a:schemeClr val="bg2">
                  <a:lumMod val="75000"/>
                </a:schemeClr>
              </a:solidFill>
            </a:endParaRPr>
          </a:p>
        </p:txBody>
      </p:sp>
      <p:sp>
        <p:nvSpPr>
          <p:cNvPr id="5" name="Footer Placeholder 4">
            <a:extLst>
              <a:ext uri="{FF2B5EF4-FFF2-40B4-BE49-F238E27FC236}">
                <a16:creationId xmlns:a16="http://schemas.microsoft.com/office/drawing/2014/main" id="{54C62874-1AD9-F17E-4CE3-1B358AAFD2AB}"/>
              </a:ext>
            </a:extLst>
          </p:cNvPr>
          <p:cNvSpPr>
            <a:spLocks noGrp="1"/>
          </p:cNvSpPr>
          <p:nvPr>
            <p:ph type="ftr" sz="quarter" idx="15"/>
          </p:nvPr>
        </p:nvSpPr>
        <p:spPr/>
        <p:txBody>
          <a:bodyPr/>
          <a:lstStyle/>
          <a:p>
            <a:r>
              <a:rPr lang="en-US">
                <a:solidFill>
                  <a:srgbClr val="FFFFFF">
                    <a:lumMod val="75000"/>
                  </a:srgbClr>
                </a:solidFill>
              </a:rPr>
              <a:t>© 2021 Trellance, Inc. All rights reserved.</a:t>
            </a:r>
            <a:endParaRPr lang="en-US" dirty="0">
              <a:solidFill>
                <a:srgbClr val="FFFFFF">
                  <a:lumMod val="75000"/>
                </a:srgbClr>
              </a:solidFill>
            </a:endParaRPr>
          </a:p>
        </p:txBody>
      </p:sp>
      <p:sp>
        <p:nvSpPr>
          <p:cNvPr id="6" name="Slide Number Placeholder 5">
            <a:extLst>
              <a:ext uri="{FF2B5EF4-FFF2-40B4-BE49-F238E27FC236}">
                <a16:creationId xmlns:a16="http://schemas.microsoft.com/office/drawing/2014/main" id="{F81CF907-1A6A-C400-C8D5-0AD8B3432661}"/>
              </a:ext>
            </a:extLst>
          </p:cNvPr>
          <p:cNvSpPr>
            <a:spLocks noGrp="1"/>
          </p:cNvSpPr>
          <p:nvPr>
            <p:ph type="sldNum" sz="quarter" idx="16"/>
          </p:nvPr>
        </p:nvSpPr>
        <p:spPr/>
        <p:txBody>
          <a:bodyPr/>
          <a:lstStyle/>
          <a:p>
            <a:fld id="{2533969A-88D7-D043-9145-D433A02B4603}" type="slidenum">
              <a:rPr lang="en-US" smtClean="0"/>
              <a:pPr/>
              <a:t>91</a:t>
            </a:fld>
            <a:endParaRPr lang="en-US" dirty="0"/>
          </a:p>
        </p:txBody>
      </p:sp>
      <p:pic>
        <p:nvPicPr>
          <p:cNvPr id="8" name="Picture 7" descr="Graphical user interface, text, application&#10;&#10;Description automatically generated">
            <a:extLst>
              <a:ext uri="{FF2B5EF4-FFF2-40B4-BE49-F238E27FC236}">
                <a16:creationId xmlns:a16="http://schemas.microsoft.com/office/drawing/2014/main" id="{77A61019-9AAA-C09C-FDF9-1574724318B1}"/>
              </a:ext>
            </a:extLst>
          </p:cNvPr>
          <p:cNvPicPr>
            <a:picLocks noChangeAspect="1"/>
          </p:cNvPicPr>
          <p:nvPr/>
        </p:nvPicPr>
        <p:blipFill>
          <a:blip r:embed="rId3"/>
          <a:stretch>
            <a:fillRect/>
          </a:stretch>
        </p:blipFill>
        <p:spPr>
          <a:xfrm>
            <a:off x="5892227" y="3261674"/>
            <a:ext cx="2616740" cy="2598593"/>
          </a:xfrm>
          <a:prstGeom prst="rect">
            <a:avLst/>
          </a:prstGeom>
        </p:spPr>
      </p:pic>
      <p:pic>
        <p:nvPicPr>
          <p:cNvPr id="7" name="Picture 6" descr="Icon&#10;&#10;Description automatically generated">
            <a:extLst>
              <a:ext uri="{FF2B5EF4-FFF2-40B4-BE49-F238E27FC236}">
                <a16:creationId xmlns:a16="http://schemas.microsoft.com/office/drawing/2014/main" id="{FC902909-FA29-E192-1FC4-53EE616C39B3}"/>
              </a:ext>
            </a:extLst>
          </p:cNvPr>
          <p:cNvPicPr>
            <a:picLocks noChangeAspect="1"/>
          </p:cNvPicPr>
          <p:nvPr/>
        </p:nvPicPr>
        <p:blipFill>
          <a:blip r:embed="rId4"/>
          <a:stretch>
            <a:fillRect/>
          </a:stretch>
        </p:blipFill>
        <p:spPr>
          <a:xfrm>
            <a:off x="10036270" y="322318"/>
            <a:ext cx="556308" cy="525826"/>
          </a:xfrm>
          <a:prstGeom prst="rect">
            <a:avLst/>
          </a:prstGeom>
        </p:spPr>
      </p:pic>
    </p:spTree>
    <p:extLst>
      <p:ext uri="{BB962C8B-B14F-4D97-AF65-F5344CB8AC3E}">
        <p14:creationId xmlns:p14="http://schemas.microsoft.com/office/powerpoint/2010/main" val="400664036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EB94929-DEFC-77FD-4C2B-424767A4A74B}"/>
              </a:ext>
            </a:extLst>
          </p:cNvPr>
          <p:cNvSpPr>
            <a:spLocks noGrp="1"/>
          </p:cNvSpPr>
          <p:nvPr>
            <p:ph sz="quarter" idx="13"/>
          </p:nvPr>
        </p:nvSpPr>
        <p:spPr>
          <a:xfrm>
            <a:off x="1492899" y="1595535"/>
            <a:ext cx="9078686" cy="4189446"/>
          </a:xfrm>
        </p:spPr>
        <p:txBody>
          <a:bodyPr/>
          <a:lstStyle/>
          <a:p>
            <a:pPr marL="0" indent="0" algn="l">
              <a:buNone/>
            </a:pPr>
            <a:r>
              <a:rPr lang="en-US" sz="2000" b="1" dirty="0">
                <a:latin typeface="Georgia" panose="02040502050405020303" pitchFamily="18" charset="0"/>
              </a:rPr>
              <a:t>M</a:t>
            </a:r>
            <a:r>
              <a:rPr lang="en-US" sz="2000" b="1" i="0" dirty="0">
                <a:effectLst/>
                <a:latin typeface="Georgia" panose="02040502050405020303" pitchFamily="18" charset="0"/>
              </a:rPr>
              <a:t>oving items in Power BI:</a:t>
            </a:r>
          </a:p>
          <a:p>
            <a:pPr marL="0" indent="0" algn="l">
              <a:buNone/>
            </a:pPr>
            <a:r>
              <a:rPr lang="en-US" sz="2000" b="0" i="0" dirty="0">
                <a:solidFill>
                  <a:srgbClr val="4C4C4C"/>
                </a:solidFill>
                <a:effectLst/>
                <a:latin typeface="Georgia" panose="02040502050405020303" pitchFamily="18" charset="0"/>
              </a:rPr>
              <a:t>              1. Moving a text box</a:t>
            </a:r>
          </a:p>
          <a:p>
            <a:pPr marL="0" indent="0" algn="l">
              <a:buNone/>
            </a:pPr>
            <a:r>
              <a:rPr lang="en-US" sz="2000" b="0" i="0" dirty="0">
                <a:solidFill>
                  <a:srgbClr val="4C4C4C"/>
                </a:solidFill>
                <a:effectLst/>
                <a:latin typeface="Georgia" panose="02040502050405020303" pitchFamily="18" charset="0"/>
              </a:rPr>
              <a:t>              2. Moving many items at a time</a:t>
            </a:r>
          </a:p>
          <a:p>
            <a:pPr marL="0" indent="0" algn="l">
              <a:buNone/>
            </a:pPr>
            <a:r>
              <a:rPr lang="en-US" sz="2000" b="0" i="0" dirty="0">
                <a:solidFill>
                  <a:srgbClr val="4C4C4C"/>
                </a:solidFill>
                <a:effectLst/>
                <a:latin typeface="Georgia" panose="02040502050405020303" pitchFamily="18" charset="0"/>
              </a:rPr>
              <a:t>              3.  Moving the order of your visuals</a:t>
            </a:r>
          </a:p>
          <a:p>
            <a:pPr marL="0" indent="0" algn="l">
              <a:buNone/>
            </a:pPr>
            <a:r>
              <a:rPr lang="en-US" sz="2000" b="0" i="0" dirty="0">
                <a:solidFill>
                  <a:srgbClr val="4C4C4C"/>
                </a:solidFill>
                <a:effectLst/>
                <a:latin typeface="Georgia" panose="02040502050405020303" pitchFamily="18" charset="0"/>
              </a:rPr>
              <a:t>              4.  Copy and paste visuals</a:t>
            </a:r>
          </a:p>
          <a:p>
            <a:pPr marL="0" indent="0" algn="l">
              <a:buNone/>
            </a:pPr>
            <a:r>
              <a:rPr lang="en-US" sz="2000" b="0" i="0" dirty="0">
                <a:solidFill>
                  <a:srgbClr val="4C4C4C"/>
                </a:solidFill>
                <a:effectLst/>
                <a:latin typeface="Georgia" panose="02040502050405020303" pitchFamily="18" charset="0"/>
              </a:rPr>
              <a:t>              5.   Align visuals</a:t>
            </a:r>
          </a:p>
          <a:p>
            <a:endParaRPr lang="en-US" dirty="0"/>
          </a:p>
        </p:txBody>
      </p:sp>
      <p:sp>
        <p:nvSpPr>
          <p:cNvPr id="3" name="Title 2">
            <a:extLst>
              <a:ext uri="{FF2B5EF4-FFF2-40B4-BE49-F238E27FC236}">
                <a16:creationId xmlns:a16="http://schemas.microsoft.com/office/drawing/2014/main" id="{23FD7AAB-3230-525F-EBD3-33990C348767}"/>
              </a:ext>
            </a:extLst>
          </p:cNvPr>
          <p:cNvSpPr>
            <a:spLocks noGrp="1"/>
          </p:cNvSpPr>
          <p:nvPr>
            <p:ph type="title"/>
          </p:nvPr>
        </p:nvSpPr>
        <p:spPr>
          <a:xfrm>
            <a:off x="548640" y="488561"/>
            <a:ext cx="10687175" cy="444500"/>
          </a:xfrm>
        </p:spPr>
        <p:txBody>
          <a:bodyPr/>
          <a:lstStyle/>
          <a:p>
            <a:r>
              <a:rPr lang="en-US" sz="2800" dirty="0">
                <a:latin typeface="Georgia" panose="02040502050405020303" pitchFamily="18" charset="0"/>
              </a:rPr>
              <a:t>Bring forward / Send Backward</a:t>
            </a:r>
          </a:p>
        </p:txBody>
      </p:sp>
      <p:sp>
        <p:nvSpPr>
          <p:cNvPr id="4" name="Date Placeholder 3">
            <a:extLst>
              <a:ext uri="{FF2B5EF4-FFF2-40B4-BE49-F238E27FC236}">
                <a16:creationId xmlns:a16="http://schemas.microsoft.com/office/drawing/2014/main" id="{3B75F8A8-D48A-4426-4EFC-C5FEBB2C84C1}"/>
              </a:ext>
            </a:extLst>
          </p:cNvPr>
          <p:cNvSpPr>
            <a:spLocks noGrp="1"/>
          </p:cNvSpPr>
          <p:nvPr>
            <p:ph type="dt" sz="half" idx="14"/>
          </p:nvPr>
        </p:nvSpPr>
        <p:spPr/>
        <p:txBody>
          <a:bodyPr/>
          <a:lstStyle/>
          <a:p>
            <a:fld id="{5A648A70-83CF-4E49-9808-06D21AC6D48F}" type="datetime4">
              <a:rPr lang="en-US" smtClean="0">
                <a:solidFill>
                  <a:schemeClr val="bg2">
                    <a:lumMod val="75000"/>
                  </a:schemeClr>
                </a:solidFill>
              </a:rPr>
              <a:t>April 10, 2023</a:t>
            </a:fld>
            <a:endParaRPr lang="en-US" dirty="0">
              <a:solidFill>
                <a:schemeClr val="bg2">
                  <a:lumMod val="75000"/>
                </a:schemeClr>
              </a:solidFill>
            </a:endParaRPr>
          </a:p>
        </p:txBody>
      </p:sp>
      <p:sp>
        <p:nvSpPr>
          <p:cNvPr id="5" name="Footer Placeholder 4">
            <a:extLst>
              <a:ext uri="{FF2B5EF4-FFF2-40B4-BE49-F238E27FC236}">
                <a16:creationId xmlns:a16="http://schemas.microsoft.com/office/drawing/2014/main" id="{7026DB64-CA70-8562-8347-C03D50687A70}"/>
              </a:ext>
            </a:extLst>
          </p:cNvPr>
          <p:cNvSpPr>
            <a:spLocks noGrp="1"/>
          </p:cNvSpPr>
          <p:nvPr>
            <p:ph type="ftr" sz="quarter" idx="15"/>
          </p:nvPr>
        </p:nvSpPr>
        <p:spPr/>
        <p:txBody>
          <a:bodyPr/>
          <a:lstStyle/>
          <a:p>
            <a:r>
              <a:rPr lang="en-US">
                <a:solidFill>
                  <a:srgbClr val="FFFFFF">
                    <a:lumMod val="75000"/>
                  </a:srgbClr>
                </a:solidFill>
              </a:rPr>
              <a:t>© 2021 Trellance, Inc. All rights reserved.</a:t>
            </a:r>
            <a:endParaRPr lang="en-US" dirty="0">
              <a:solidFill>
                <a:srgbClr val="FFFFFF">
                  <a:lumMod val="75000"/>
                </a:srgbClr>
              </a:solidFill>
            </a:endParaRPr>
          </a:p>
        </p:txBody>
      </p:sp>
      <p:sp>
        <p:nvSpPr>
          <p:cNvPr id="6" name="Slide Number Placeholder 5">
            <a:extLst>
              <a:ext uri="{FF2B5EF4-FFF2-40B4-BE49-F238E27FC236}">
                <a16:creationId xmlns:a16="http://schemas.microsoft.com/office/drawing/2014/main" id="{9820254B-3C77-3DAB-D87A-8BCBDE2E8015}"/>
              </a:ext>
            </a:extLst>
          </p:cNvPr>
          <p:cNvSpPr>
            <a:spLocks noGrp="1"/>
          </p:cNvSpPr>
          <p:nvPr>
            <p:ph type="sldNum" sz="quarter" idx="16"/>
          </p:nvPr>
        </p:nvSpPr>
        <p:spPr/>
        <p:txBody>
          <a:bodyPr/>
          <a:lstStyle/>
          <a:p>
            <a:fld id="{2533969A-88D7-D043-9145-D433A02B4603}" type="slidenum">
              <a:rPr lang="en-US" smtClean="0"/>
              <a:pPr/>
              <a:t>92</a:t>
            </a:fld>
            <a:endParaRPr lang="en-US" dirty="0"/>
          </a:p>
        </p:txBody>
      </p:sp>
      <p:pic>
        <p:nvPicPr>
          <p:cNvPr id="7" name="Picture 6" descr="Icon&#10;&#10;Description automatically generated">
            <a:extLst>
              <a:ext uri="{FF2B5EF4-FFF2-40B4-BE49-F238E27FC236}">
                <a16:creationId xmlns:a16="http://schemas.microsoft.com/office/drawing/2014/main" id="{6B5C03D5-637D-B722-C811-DD2270FC0E70}"/>
              </a:ext>
            </a:extLst>
          </p:cNvPr>
          <p:cNvPicPr>
            <a:picLocks noChangeAspect="1"/>
          </p:cNvPicPr>
          <p:nvPr/>
        </p:nvPicPr>
        <p:blipFill>
          <a:blip r:embed="rId3"/>
          <a:stretch>
            <a:fillRect/>
          </a:stretch>
        </p:blipFill>
        <p:spPr>
          <a:xfrm>
            <a:off x="10293431" y="225648"/>
            <a:ext cx="556308" cy="525826"/>
          </a:xfrm>
          <a:prstGeom prst="rect">
            <a:avLst/>
          </a:prstGeom>
        </p:spPr>
      </p:pic>
      <p:pic>
        <p:nvPicPr>
          <p:cNvPr id="9" name="Picture 8" descr="Diagram&#10;&#10;Description automatically generated">
            <a:extLst>
              <a:ext uri="{FF2B5EF4-FFF2-40B4-BE49-F238E27FC236}">
                <a16:creationId xmlns:a16="http://schemas.microsoft.com/office/drawing/2014/main" id="{CCED3379-38E6-B2FD-6115-F1615F35104A}"/>
              </a:ext>
            </a:extLst>
          </p:cNvPr>
          <p:cNvPicPr>
            <a:picLocks noChangeAspect="1"/>
          </p:cNvPicPr>
          <p:nvPr/>
        </p:nvPicPr>
        <p:blipFill>
          <a:blip r:embed="rId4"/>
          <a:stretch>
            <a:fillRect/>
          </a:stretch>
        </p:blipFill>
        <p:spPr>
          <a:xfrm>
            <a:off x="5424887" y="4242339"/>
            <a:ext cx="5578323" cy="1303133"/>
          </a:xfrm>
          <a:prstGeom prst="rect">
            <a:avLst/>
          </a:prstGeom>
        </p:spPr>
      </p:pic>
    </p:spTree>
    <p:extLst>
      <p:ext uri="{BB962C8B-B14F-4D97-AF65-F5344CB8AC3E}">
        <p14:creationId xmlns:p14="http://schemas.microsoft.com/office/powerpoint/2010/main" val="427245700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D3810A7-1D2F-97D7-49A6-4A31721AA9AE}"/>
              </a:ext>
            </a:extLst>
          </p:cNvPr>
          <p:cNvSpPr>
            <a:spLocks noGrp="1"/>
          </p:cNvSpPr>
          <p:nvPr>
            <p:ph sz="quarter" idx="13"/>
          </p:nvPr>
        </p:nvSpPr>
        <p:spPr>
          <a:xfrm>
            <a:off x="548640" y="1539551"/>
            <a:ext cx="10687175" cy="4660081"/>
          </a:xfrm>
        </p:spPr>
        <p:txBody>
          <a:bodyPr/>
          <a:lstStyle/>
          <a:p>
            <a:r>
              <a:rPr lang="en-US" sz="2000" dirty="0">
                <a:solidFill>
                  <a:schemeClr val="tx2"/>
                </a:solidFill>
                <a:latin typeface="Georgia" panose="02040502050405020303" pitchFamily="18" charset="0"/>
              </a:rPr>
              <a:t>Simply select all the items you want to align and then on the Format Tab at the top, click the Align drop down, then choose the option you want.</a:t>
            </a:r>
          </a:p>
        </p:txBody>
      </p:sp>
      <p:sp>
        <p:nvSpPr>
          <p:cNvPr id="3" name="Title 2">
            <a:extLst>
              <a:ext uri="{FF2B5EF4-FFF2-40B4-BE49-F238E27FC236}">
                <a16:creationId xmlns:a16="http://schemas.microsoft.com/office/drawing/2014/main" id="{1AF08DB8-126F-DE42-DA8F-A2DF805E137C}"/>
              </a:ext>
            </a:extLst>
          </p:cNvPr>
          <p:cNvSpPr>
            <a:spLocks noGrp="1"/>
          </p:cNvSpPr>
          <p:nvPr>
            <p:ph type="title"/>
          </p:nvPr>
        </p:nvSpPr>
        <p:spPr>
          <a:xfrm>
            <a:off x="548640" y="488561"/>
            <a:ext cx="10687175" cy="575129"/>
          </a:xfrm>
        </p:spPr>
        <p:txBody>
          <a:bodyPr/>
          <a:lstStyle/>
          <a:p>
            <a:r>
              <a:rPr lang="en-US" dirty="0">
                <a:latin typeface="Georgia" panose="02040502050405020303" pitchFamily="18" charset="0"/>
              </a:rPr>
              <a:t>Align Visuals</a:t>
            </a:r>
          </a:p>
        </p:txBody>
      </p:sp>
      <p:sp>
        <p:nvSpPr>
          <p:cNvPr id="4" name="Date Placeholder 3">
            <a:extLst>
              <a:ext uri="{FF2B5EF4-FFF2-40B4-BE49-F238E27FC236}">
                <a16:creationId xmlns:a16="http://schemas.microsoft.com/office/drawing/2014/main" id="{D042E331-25F1-640E-F837-38D4FF591781}"/>
              </a:ext>
            </a:extLst>
          </p:cNvPr>
          <p:cNvSpPr>
            <a:spLocks noGrp="1"/>
          </p:cNvSpPr>
          <p:nvPr>
            <p:ph type="dt" sz="half" idx="14"/>
          </p:nvPr>
        </p:nvSpPr>
        <p:spPr/>
        <p:txBody>
          <a:bodyPr/>
          <a:lstStyle/>
          <a:p>
            <a:fld id="{5A648A70-83CF-4E49-9808-06D21AC6D48F}" type="datetime4">
              <a:rPr lang="en-US" smtClean="0">
                <a:solidFill>
                  <a:schemeClr val="bg2">
                    <a:lumMod val="75000"/>
                  </a:schemeClr>
                </a:solidFill>
              </a:rPr>
              <a:t>April 10, 2023</a:t>
            </a:fld>
            <a:endParaRPr lang="en-US" dirty="0">
              <a:solidFill>
                <a:schemeClr val="bg2">
                  <a:lumMod val="75000"/>
                </a:schemeClr>
              </a:solidFill>
            </a:endParaRPr>
          </a:p>
        </p:txBody>
      </p:sp>
      <p:sp>
        <p:nvSpPr>
          <p:cNvPr id="5" name="Footer Placeholder 4">
            <a:extLst>
              <a:ext uri="{FF2B5EF4-FFF2-40B4-BE49-F238E27FC236}">
                <a16:creationId xmlns:a16="http://schemas.microsoft.com/office/drawing/2014/main" id="{C9D080AF-A2A8-B646-B720-5F8B0057FF70}"/>
              </a:ext>
            </a:extLst>
          </p:cNvPr>
          <p:cNvSpPr>
            <a:spLocks noGrp="1"/>
          </p:cNvSpPr>
          <p:nvPr>
            <p:ph type="ftr" sz="quarter" idx="15"/>
          </p:nvPr>
        </p:nvSpPr>
        <p:spPr/>
        <p:txBody>
          <a:bodyPr/>
          <a:lstStyle/>
          <a:p>
            <a:r>
              <a:rPr lang="en-US">
                <a:solidFill>
                  <a:srgbClr val="FFFFFF">
                    <a:lumMod val="75000"/>
                  </a:srgbClr>
                </a:solidFill>
              </a:rPr>
              <a:t>© 2021 Trellance, Inc. All rights reserved.</a:t>
            </a:r>
            <a:endParaRPr lang="en-US" dirty="0">
              <a:solidFill>
                <a:srgbClr val="FFFFFF">
                  <a:lumMod val="75000"/>
                </a:srgbClr>
              </a:solidFill>
            </a:endParaRPr>
          </a:p>
        </p:txBody>
      </p:sp>
      <p:sp>
        <p:nvSpPr>
          <p:cNvPr id="6" name="Slide Number Placeholder 5">
            <a:extLst>
              <a:ext uri="{FF2B5EF4-FFF2-40B4-BE49-F238E27FC236}">
                <a16:creationId xmlns:a16="http://schemas.microsoft.com/office/drawing/2014/main" id="{18194350-9358-2E9D-C193-552AB81DE8FF}"/>
              </a:ext>
            </a:extLst>
          </p:cNvPr>
          <p:cNvSpPr>
            <a:spLocks noGrp="1"/>
          </p:cNvSpPr>
          <p:nvPr>
            <p:ph type="sldNum" sz="quarter" idx="16"/>
          </p:nvPr>
        </p:nvSpPr>
        <p:spPr/>
        <p:txBody>
          <a:bodyPr/>
          <a:lstStyle/>
          <a:p>
            <a:fld id="{2533969A-88D7-D043-9145-D433A02B4603}" type="slidenum">
              <a:rPr lang="en-US" smtClean="0"/>
              <a:pPr/>
              <a:t>93</a:t>
            </a:fld>
            <a:endParaRPr lang="en-US" dirty="0"/>
          </a:p>
        </p:txBody>
      </p:sp>
      <p:pic>
        <p:nvPicPr>
          <p:cNvPr id="8" name="Picture 7" descr="Graphical user interface, application&#10;&#10;Description automatically generated">
            <a:extLst>
              <a:ext uri="{FF2B5EF4-FFF2-40B4-BE49-F238E27FC236}">
                <a16:creationId xmlns:a16="http://schemas.microsoft.com/office/drawing/2014/main" id="{F9C244CE-2AFD-53A4-A2A6-18D4E4DB2BA5}"/>
              </a:ext>
            </a:extLst>
          </p:cNvPr>
          <p:cNvPicPr>
            <a:picLocks noChangeAspect="1"/>
          </p:cNvPicPr>
          <p:nvPr/>
        </p:nvPicPr>
        <p:blipFill>
          <a:blip r:embed="rId2"/>
          <a:stretch>
            <a:fillRect/>
          </a:stretch>
        </p:blipFill>
        <p:spPr>
          <a:xfrm>
            <a:off x="5825011" y="2788390"/>
            <a:ext cx="3863675" cy="2530059"/>
          </a:xfrm>
          <a:prstGeom prst="rect">
            <a:avLst/>
          </a:prstGeom>
        </p:spPr>
      </p:pic>
      <p:pic>
        <p:nvPicPr>
          <p:cNvPr id="7" name="Picture 6" descr="Icon&#10;&#10;Description automatically generated">
            <a:extLst>
              <a:ext uri="{FF2B5EF4-FFF2-40B4-BE49-F238E27FC236}">
                <a16:creationId xmlns:a16="http://schemas.microsoft.com/office/drawing/2014/main" id="{4F1B1DEE-E617-D62A-ACA0-BF41DA056E27}"/>
              </a:ext>
            </a:extLst>
          </p:cNvPr>
          <p:cNvPicPr>
            <a:picLocks noChangeAspect="1"/>
          </p:cNvPicPr>
          <p:nvPr/>
        </p:nvPicPr>
        <p:blipFill>
          <a:blip r:embed="rId3"/>
          <a:stretch>
            <a:fillRect/>
          </a:stretch>
        </p:blipFill>
        <p:spPr>
          <a:xfrm>
            <a:off x="10299028" y="322318"/>
            <a:ext cx="556308" cy="525826"/>
          </a:xfrm>
          <a:prstGeom prst="rect">
            <a:avLst/>
          </a:prstGeom>
        </p:spPr>
      </p:pic>
    </p:spTree>
    <p:extLst>
      <p:ext uri="{BB962C8B-B14F-4D97-AF65-F5344CB8AC3E}">
        <p14:creationId xmlns:p14="http://schemas.microsoft.com/office/powerpoint/2010/main" val="403186596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7789C4E-6B9D-3E83-7A48-8777791B41B0}"/>
              </a:ext>
            </a:extLst>
          </p:cNvPr>
          <p:cNvSpPr>
            <a:spLocks noGrp="1"/>
          </p:cNvSpPr>
          <p:nvPr>
            <p:ph type="ctrTitle"/>
          </p:nvPr>
        </p:nvSpPr>
        <p:spPr>
          <a:xfrm>
            <a:off x="2363821" y="2000805"/>
            <a:ext cx="7492583" cy="852488"/>
          </a:xfrm>
        </p:spPr>
        <p:txBody>
          <a:bodyPr/>
          <a:lstStyle/>
          <a:p>
            <a:pPr algn="ctr"/>
            <a:r>
              <a:rPr lang="en-US" sz="2800" dirty="0">
                <a:latin typeface="Georgia" panose="02040502050405020303" pitchFamily="18" charset="0"/>
              </a:rPr>
              <a:t>Power BI Desktop – Data / Drill</a:t>
            </a:r>
          </a:p>
        </p:txBody>
      </p:sp>
      <p:sp>
        <p:nvSpPr>
          <p:cNvPr id="4" name="Date Placeholder 3">
            <a:extLst>
              <a:ext uri="{FF2B5EF4-FFF2-40B4-BE49-F238E27FC236}">
                <a16:creationId xmlns:a16="http://schemas.microsoft.com/office/drawing/2014/main" id="{F324FD83-A4E3-2E8F-339D-35EAE27ED543}"/>
              </a:ext>
            </a:extLst>
          </p:cNvPr>
          <p:cNvSpPr>
            <a:spLocks noGrp="1"/>
          </p:cNvSpPr>
          <p:nvPr>
            <p:ph type="dt" sz="half" idx="10"/>
          </p:nvPr>
        </p:nvSpPr>
        <p:spPr/>
        <p:txBody>
          <a:bodyPr/>
          <a:lstStyle/>
          <a:p>
            <a:fld id="{5A648A70-83CF-4E49-9808-06D21AC6D48F}" type="datetime4">
              <a:rPr lang="en-US" smtClean="0">
                <a:solidFill>
                  <a:schemeClr val="bg2">
                    <a:lumMod val="75000"/>
                  </a:schemeClr>
                </a:solidFill>
              </a:rPr>
              <a:t>April 10, 2023</a:t>
            </a:fld>
            <a:endParaRPr lang="en-US" dirty="0">
              <a:solidFill>
                <a:schemeClr val="bg2">
                  <a:lumMod val="75000"/>
                </a:schemeClr>
              </a:solidFill>
            </a:endParaRPr>
          </a:p>
        </p:txBody>
      </p:sp>
      <p:sp>
        <p:nvSpPr>
          <p:cNvPr id="5" name="Footer Placeholder 4">
            <a:extLst>
              <a:ext uri="{FF2B5EF4-FFF2-40B4-BE49-F238E27FC236}">
                <a16:creationId xmlns:a16="http://schemas.microsoft.com/office/drawing/2014/main" id="{03806442-F1B0-9DE9-0AFE-E31C79263C3C}"/>
              </a:ext>
            </a:extLst>
          </p:cNvPr>
          <p:cNvSpPr>
            <a:spLocks noGrp="1"/>
          </p:cNvSpPr>
          <p:nvPr>
            <p:ph type="ftr" sz="quarter" idx="11"/>
          </p:nvPr>
        </p:nvSpPr>
        <p:spPr/>
        <p:txBody>
          <a:bodyPr/>
          <a:lstStyle/>
          <a:p>
            <a:r>
              <a:rPr lang="en-US">
                <a:solidFill>
                  <a:srgbClr val="FFFFFF">
                    <a:lumMod val="75000"/>
                  </a:srgbClr>
                </a:solidFill>
              </a:rPr>
              <a:t>© 2021 Trellance, Inc. All rights reserved.</a:t>
            </a:r>
            <a:endParaRPr lang="en-US" dirty="0">
              <a:solidFill>
                <a:srgbClr val="FFFFFF">
                  <a:lumMod val="75000"/>
                </a:srgbClr>
              </a:solidFill>
            </a:endParaRPr>
          </a:p>
        </p:txBody>
      </p:sp>
      <p:sp>
        <p:nvSpPr>
          <p:cNvPr id="6" name="Slide Number Placeholder 5">
            <a:extLst>
              <a:ext uri="{FF2B5EF4-FFF2-40B4-BE49-F238E27FC236}">
                <a16:creationId xmlns:a16="http://schemas.microsoft.com/office/drawing/2014/main" id="{F73E7D45-17E6-86F5-50D2-A30BEB414DA9}"/>
              </a:ext>
            </a:extLst>
          </p:cNvPr>
          <p:cNvSpPr>
            <a:spLocks noGrp="1"/>
          </p:cNvSpPr>
          <p:nvPr>
            <p:ph type="sldNum" sz="quarter" idx="12"/>
          </p:nvPr>
        </p:nvSpPr>
        <p:spPr/>
        <p:txBody>
          <a:bodyPr/>
          <a:lstStyle/>
          <a:p>
            <a:fld id="{2533969A-88D7-D043-9145-D433A02B4603}" type="slidenum">
              <a:rPr lang="en-US" smtClean="0"/>
              <a:pPr/>
              <a:t>94</a:t>
            </a:fld>
            <a:endParaRPr lang="en-US" dirty="0"/>
          </a:p>
        </p:txBody>
      </p:sp>
      <p:pic>
        <p:nvPicPr>
          <p:cNvPr id="2" name="Picture 1" descr="Icon&#10;&#10;Description automatically generated">
            <a:extLst>
              <a:ext uri="{FF2B5EF4-FFF2-40B4-BE49-F238E27FC236}">
                <a16:creationId xmlns:a16="http://schemas.microsoft.com/office/drawing/2014/main" id="{8374396D-AA2E-A41C-D8EC-DF1B2450B04C}"/>
              </a:ext>
            </a:extLst>
          </p:cNvPr>
          <p:cNvPicPr>
            <a:picLocks noChangeAspect="1"/>
          </p:cNvPicPr>
          <p:nvPr/>
        </p:nvPicPr>
        <p:blipFill>
          <a:blip r:embed="rId2"/>
          <a:stretch>
            <a:fillRect/>
          </a:stretch>
        </p:blipFill>
        <p:spPr>
          <a:xfrm>
            <a:off x="5054366" y="272749"/>
            <a:ext cx="556308" cy="525826"/>
          </a:xfrm>
          <a:prstGeom prst="rect">
            <a:avLst/>
          </a:prstGeom>
        </p:spPr>
      </p:pic>
    </p:spTree>
    <p:extLst>
      <p:ext uri="{BB962C8B-B14F-4D97-AF65-F5344CB8AC3E}">
        <p14:creationId xmlns:p14="http://schemas.microsoft.com/office/powerpoint/2010/main" val="137476079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65D870AE-DAAB-4C70-7898-150119B63D91}"/>
              </a:ext>
            </a:extLst>
          </p:cNvPr>
          <p:cNvSpPr>
            <a:spLocks noGrp="1"/>
          </p:cNvSpPr>
          <p:nvPr>
            <p:ph idx="1"/>
          </p:nvPr>
        </p:nvSpPr>
        <p:spPr>
          <a:xfrm>
            <a:off x="2541494" y="1821181"/>
            <a:ext cx="7109012" cy="3409854"/>
          </a:xfrm>
        </p:spPr>
        <p:txBody>
          <a:bodyPr/>
          <a:lstStyle/>
          <a:p>
            <a:pPr marL="457200" indent="-457200" algn="l">
              <a:buFont typeface="Arial" panose="020B0604020202020204" pitchFamily="34" charset="0"/>
              <a:buChar char="•"/>
            </a:pPr>
            <a:r>
              <a:rPr lang="en-US" sz="2400" dirty="0">
                <a:latin typeface="Georgia" panose="02040502050405020303" pitchFamily="18" charset="0"/>
              </a:rPr>
              <a:t>Visual Table</a:t>
            </a:r>
          </a:p>
          <a:p>
            <a:pPr marL="457200" indent="-457200" algn="l">
              <a:buFont typeface="Arial" panose="020B0604020202020204" pitchFamily="34" charset="0"/>
              <a:buChar char="•"/>
            </a:pPr>
            <a:r>
              <a:rPr lang="en-US" sz="2400" dirty="0">
                <a:latin typeface="Georgia" panose="02040502050405020303" pitchFamily="18" charset="0"/>
              </a:rPr>
              <a:t>Drill Actions </a:t>
            </a:r>
          </a:p>
          <a:p>
            <a:pPr marL="457200" indent="-457200" algn="l">
              <a:buFont typeface="Arial" panose="020B0604020202020204" pitchFamily="34" charset="0"/>
              <a:buChar char="•"/>
            </a:pPr>
            <a:r>
              <a:rPr lang="en-US" sz="2400" dirty="0">
                <a:latin typeface="Georgia" panose="02040502050405020303" pitchFamily="18" charset="0"/>
              </a:rPr>
              <a:t>Drill down filters</a:t>
            </a:r>
          </a:p>
          <a:p>
            <a:pPr marL="457200" indent="-457200" algn="l">
              <a:buFont typeface="Arial" panose="020B0604020202020204" pitchFamily="34" charset="0"/>
              <a:buChar char="•"/>
            </a:pPr>
            <a:r>
              <a:rPr lang="en-US" sz="2400" dirty="0">
                <a:latin typeface="Georgia" panose="02040502050405020303" pitchFamily="18" charset="0"/>
              </a:rPr>
              <a:t> Drill Down | Drill Up | Drill Through</a:t>
            </a:r>
          </a:p>
          <a:p>
            <a:pPr marL="457200" indent="-457200" algn="l">
              <a:buFont typeface="Arial" panose="020B0604020202020204" pitchFamily="34" charset="0"/>
              <a:buChar char="•"/>
            </a:pPr>
            <a:r>
              <a:rPr lang="en-US" sz="2400" dirty="0">
                <a:latin typeface="Georgia" panose="02040502050405020303" pitchFamily="18" charset="0"/>
              </a:rPr>
              <a:t>Data Groups</a:t>
            </a:r>
          </a:p>
        </p:txBody>
      </p:sp>
      <p:sp>
        <p:nvSpPr>
          <p:cNvPr id="4" name="Date Placeholder 3">
            <a:extLst>
              <a:ext uri="{FF2B5EF4-FFF2-40B4-BE49-F238E27FC236}">
                <a16:creationId xmlns:a16="http://schemas.microsoft.com/office/drawing/2014/main" id="{B64ED7BC-77B0-9896-892C-D8C348AF0AB9}"/>
              </a:ext>
            </a:extLst>
          </p:cNvPr>
          <p:cNvSpPr>
            <a:spLocks noGrp="1"/>
          </p:cNvSpPr>
          <p:nvPr>
            <p:ph type="dt" sz="half" idx="10"/>
          </p:nvPr>
        </p:nvSpPr>
        <p:spPr/>
        <p:txBody>
          <a:bodyPr/>
          <a:lstStyle/>
          <a:p>
            <a:fld id="{5A648A70-83CF-4E49-9808-06D21AC6D48F}" type="datetime4">
              <a:rPr lang="en-US" smtClean="0">
                <a:solidFill>
                  <a:schemeClr val="bg2">
                    <a:lumMod val="75000"/>
                  </a:schemeClr>
                </a:solidFill>
              </a:rPr>
              <a:t>April 10, 2023</a:t>
            </a:fld>
            <a:endParaRPr lang="en-US" dirty="0">
              <a:solidFill>
                <a:schemeClr val="bg2">
                  <a:lumMod val="75000"/>
                </a:schemeClr>
              </a:solidFill>
            </a:endParaRPr>
          </a:p>
        </p:txBody>
      </p:sp>
      <p:sp>
        <p:nvSpPr>
          <p:cNvPr id="5" name="Footer Placeholder 4">
            <a:extLst>
              <a:ext uri="{FF2B5EF4-FFF2-40B4-BE49-F238E27FC236}">
                <a16:creationId xmlns:a16="http://schemas.microsoft.com/office/drawing/2014/main" id="{D4D4620F-A9ED-46B6-9D0C-82B52ADFA8A4}"/>
              </a:ext>
            </a:extLst>
          </p:cNvPr>
          <p:cNvSpPr>
            <a:spLocks noGrp="1"/>
          </p:cNvSpPr>
          <p:nvPr>
            <p:ph type="ftr" sz="quarter" idx="11"/>
          </p:nvPr>
        </p:nvSpPr>
        <p:spPr/>
        <p:txBody>
          <a:bodyPr/>
          <a:lstStyle/>
          <a:p>
            <a:r>
              <a:rPr lang="en-US">
                <a:solidFill>
                  <a:srgbClr val="FFFFFF">
                    <a:lumMod val="75000"/>
                  </a:srgbClr>
                </a:solidFill>
              </a:rPr>
              <a:t>© 2021 Trellance, Inc. All rights reserved.</a:t>
            </a:r>
            <a:endParaRPr lang="en-US" dirty="0">
              <a:solidFill>
                <a:srgbClr val="FFFFFF">
                  <a:lumMod val="75000"/>
                </a:srgbClr>
              </a:solidFill>
            </a:endParaRPr>
          </a:p>
        </p:txBody>
      </p:sp>
      <p:sp>
        <p:nvSpPr>
          <p:cNvPr id="6" name="Slide Number Placeholder 5">
            <a:extLst>
              <a:ext uri="{FF2B5EF4-FFF2-40B4-BE49-F238E27FC236}">
                <a16:creationId xmlns:a16="http://schemas.microsoft.com/office/drawing/2014/main" id="{FA7B0D2C-53EA-4CE6-F9EA-1D5561C4FA0B}"/>
              </a:ext>
            </a:extLst>
          </p:cNvPr>
          <p:cNvSpPr>
            <a:spLocks noGrp="1"/>
          </p:cNvSpPr>
          <p:nvPr>
            <p:ph type="sldNum" sz="quarter" idx="12"/>
          </p:nvPr>
        </p:nvSpPr>
        <p:spPr/>
        <p:txBody>
          <a:bodyPr/>
          <a:lstStyle/>
          <a:p>
            <a:fld id="{2533969A-88D7-D043-9145-D433A02B4603}" type="slidenum">
              <a:rPr lang="en-US" smtClean="0"/>
              <a:pPr/>
              <a:t>95</a:t>
            </a:fld>
            <a:endParaRPr lang="en-US" dirty="0"/>
          </a:p>
        </p:txBody>
      </p:sp>
      <p:sp>
        <p:nvSpPr>
          <p:cNvPr id="2" name="TextBox 1">
            <a:extLst>
              <a:ext uri="{FF2B5EF4-FFF2-40B4-BE49-F238E27FC236}">
                <a16:creationId xmlns:a16="http://schemas.microsoft.com/office/drawing/2014/main" id="{462BE53A-0028-EF4B-EBEF-F2E64AF40FA2}"/>
              </a:ext>
            </a:extLst>
          </p:cNvPr>
          <p:cNvSpPr txBox="1"/>
          <p:nvPr/>
        </p:nvSpPr>
        <p:spPr>
          <a:xfrm>
            <a:off x="1119673" y="1138335"/>
            <a:ext cx="2323323" cy="461665"/>
          </a:xfrm>
          <a:prstGeom prst="rect">
            <a:avLst/>
          </a:prstGeom>
          <a:noFill/>
        </p:spPr>
        <p:txBody>
          <a:bodyPr wrap="square" rtlCol="0">
            <a:spAutoFit/>
          </a:bodyPr>
          <a:lstStyle/>
          <a:p>
            <a:r>
              <a:rPr lang="en-US" sz="2400" dirty="0">
                <a:solidFill>
                  <a:schemeClr val="bg2"/>
                </a:solidFill>
                <a:latin typeface="Georgia" panose="02040502050405020303" pitchFamily="18" charset="0"/>
              </a:rPr>
              <a:t>Out lines</a:t>
            </a:r>
          </a:p>
        </p:txBody>
      </p:sp>
    </p:spTree>
    <p:extLst>
      <p:ext uri="{BB962C8B-B14F-4D97-AF65-F5344CB8AC3E}">
        <p14:creationId xmlns:p14="http://schemas.microsoft.com/office/powerpoint/2010/main" val="345646254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D723FB8-ACCC-6983-FAD4-528280ED7E14}"/>
              </a:ext>
            </a:extLst>
          </p:cNvPr>
          <p:cNvSpPr>
            <a:spLocks noGrp="1"/>
          </p:cNvSpPr>
          <p:nvPr>
            <p:ph sz="quarter" idx="13"/>
          </p:nvPr>
        </p:nvSpPr>
        <p:spPr>
          <a:xfrm>
            <a:off x="548640" y="1196340"/>
            <a:ext cx="10687175" cy="5003292"/>
          </a:xfrm>
        </p:spPr>
        <p:txBody>
          <a:bodyPr/>
          <a:lstStyle/>
          <a:p>
            <a:r>
              <a:rPr lang="en-US" sz="2000" dirty="0">
                <a:latin typeface="Georgia" panose="02040502050405020303" pitchFamily="18" charset="0"/>
              </a:rPr>
              <a:t>Using drill through In Power Bi reports you can create a target destination page in your report that focuses on specific entity.</a:t>
            </a:r>
          </a:p>
          <a:p>
            <a:r>
              <a:rPr lang="en-US" sz="2000" dirty="0">
                <a:latin typeface="Georgia" panose="02040502050405020303" pitchFamily="18" charset="0"/>
              </a:rPr>
              <a:t>When your report readers right click a data point on other source pages, they will be point to the target page and details are filtered to that context.</a:t>
            </a:r>
          </a:p>
          <a:p>
            <a:endParaRPr lang="en-US" sz="2000" dirty="0">
              <a:latin typeface="Georgia" panose="02040502050405020303" pitchFamily="18" charset="0"/>
            </a:endParaRPr>
          </a:p>
        </p:txBody>
      </p:sp>
      <p:sp>
        <p:nvSpPr>
          <p:cNvPr id="3" name="Title 2">
            <a:extLst>
              <a:ext uri="{FF2B5EF4-FFF2-40B4-BE49-F238E27FC236}">
                <a16:creationId xmlns:a16="http://schemas.microsoft.com/office/drawing/2014/main" id="{76B8BE6E-28E6-5E9C-C9CF-89269C156491}"/>
              </a:ext>
            </a:extLst>
          </p:cNvPr>
          <p:cNvSpPr>
            <a:spLocks noGrp="1"/>
          </p:cNvSpPr>
          <p:nvPr>
            <p:ph type="title"/>
          </p:nvPr>
        </p:nvSpPr>
        <p:spPr>
          <a:xfrm>
            <a:off x="548640" y="488561"/>
            <a:ext cx="10687175" cy="441079"/>
          </a:xfrm>
        </p:spPr>
        <p:txBody>
          <a:bodyPr/>
          <a:lstStyle/>
          <a:p>
            <a:r>
              <a:rPr lang="en-US" dirty="0"/>
              <a:t>Drill Through</a:t>
            </a:r>
          </a:p>
        </p:txBody>
      </p:sp>
      <p:sp>
        <p:nvSpPr>
          <p:cNvPr id="4" name="Date Placeholder 3">
            <a:extLst>
              <a:ext uri="{FF2B5EF4-FFF2-40B4-BE49-F238E27FC236}">
                <a16:creationId xmlns:a16="http://schemas.microsoft.com/office/drawing/2014/main" id="{11852A71-C613-9DC5-DAEE-83EC6C9B7D0B}"/>
              </a:ext>
            </a:extLst>
          </p:cNvPr>
          <p:cNvSpPr>
            <a:spLocks noGrp="1"/>
          </p:cNvSpPr>
          <p:nvPr>
            <p:ph type="dt" sz="half" idx="14"/>
          </p:nvPr>
        </p:nvSpPr>
        <p:spPr/>
        <p:txBody>
          <a:bodyPr/>
          <a:lstStyle/>
          <a:p>
            <a:fld id="{5A648A70-83CF-4E49-9808-06D21AC6D48F}" type="datetime4">
              <a:rPr lang="en-US" smtClean="0">
                <a:solidFill>
                  <a:schemeClr val="bg2">
                    <a:lumMod val="75000"/>
                  </a:schemeClr>
                </a:solidFill>
              </a:rPr>
              <a:t>April 10, 2023</a:t>
            </a:fld>
            <a:endParaRPr lang="en-US" dirty="0">
              <a:solidFill>
                <a:schemeClr val="bg2">
                  <a:lumMod val="75000"/>
                </a:schemeClr>
              </a:solidFill>
            </a:endParaRPr>
          </a:p>
        </p:txBody>
      </p:sp>
      <p:sp>
        <p:nvSpPr>
          <p:cNvPr id="5" name="Footer Placeholder 4">
            <a:extLst>
              <a:ext uri="{FF2B5EF4-FFF2-40B4-BE49-F238E27FC236}">
                <a16:creationId xmlns:a16="http://schemas.microsoft.com/office/drawing/2014/main" id="{3FEBABD9-B6AD-3245-2775-E461C7A4FF0C}"/>
              </a:ext>
            </a:extLst>
          </p:cNvPr>
          <p:cNvSpPr>
            <a:spLocks noGrp="1"/>
          </p:cNvSpPr>
          <p:nvPr>
            <p:ph type="ftr" sz="quarter" idx="15"/>
          </p:nvPr>
        </p:nvSpPr>
        <p:spPr/>
        <p:txBody>
          <a:bodyPr/>
          <a:lstStyle/>
          <a:p>
            <a:r>
              <a:rPr lang="en-US">
                <a:solidFill>
                  <a:srgbClr val="FFFFFF">
                    <a:lumMod val="75000"/>
                  </a:srgbClr>
                </a:solidFill>
              </a:rPr>
              <a:t>© 2021 Trellance, Inc. All rights reserved.</a:t>
            </a:r>
            <a:endParaRPr lang="en-US" dirty="0">
              <a:solidFill>
                <a:srgbClr val="FFFFFF">
                  <a:lumMod val="75000"/>
                </a:srgbClr>
              </a:solidFill>
            </a:endParaRPr>
          </a:p>
        </p:txBody>
      </p:sp>
      <p:sp>
        <p:nvSpPr>
          <p:cNvPr id="6" name="Slide Number Placeholder 5">
            <a:extLst>
              <a:ext uri="{FF2B5EF4-FFF2-40B4-BE49-F238E27FC236}">
                <a16:creationId xmlns:a16="http://schemas.microsoft.com/office/drawing/2014/main" id="{851C5C3C-C2AF-BDFB-115E-623B650E91D4}"/>
              </a:ext>
            </a:extLst>
          </p:cNvPr>
          <p:cNvSpPr>
            <a:spLocks noGrp="1"/>
          </p:cNvSpPr>
          <p:nvPr>
            <p:ph type="sldNum" sz="quarter" idx="16"/>
          </p:nvPr>
        </p:nvSpPr>
        <p:spPr/>
        <p:txBody>
          <a:bodyPr/>
          <a:lstStyle/>
          <a:p>
            <a:fld id="{2533969A-88D7-D043-9145-D433A02B4603}" type="slidenum">
              <a:rPr lang="en-US" smtClean="0"/>
              <a:pPr/>
              <a:t>96</a:t>
            </a:fld>
            <a:endParaRPr lang="en-US" dirty="0"/>
          </a:p>
        </p:txBody>
      </p:sp>
      <p:pic>
        <p:nvPicPr>
          <p:cNvPr id="8" name="Picture 7" descr="Graphical user interface, application&#10;&#10;Description automatically generated">
            <a:extLst>
              <a:ext uri="{FF2B5EF4-FFF2-40B4-BE49-F238E27FC236}">
                <a16:creationId xmlns:a16="http://schemas.microsoft.com/office/drawing/2014/main" id="{4ED3A095-B432-C318-F409-6AA478BC459D}"/>
              </a:ext>
            </a:extLst>
          </p:cNvPr>
          <p:cNvPicPr>
            <a:picLocks noChangeAspect="1"/>
          </p:cNvPicPr>
          <p:nvPr/>
        </p:nvPicPr>
        <p:blipFill>
          <a:blip r:embed="rId3"/>
          <a:stretch>
            <a:fillRect/>
          </a:stretch>
        </p:blipFill>
        <p:spPr>
          <a:xfrm>
            <a:off x="1082650" y="3182819"/>
            <a:ext cx="3505504" cy="2335672"/>
          </a:xfrm>
          <a:prstGeom prst="rect">
            <a:avLst/>
          </a:prstGeom>
        </p:spPr>
      </p:pic>
      <p:sp>
        <p:nvSpPr>
          <p:cNvPr id="9" name="TextBox 8">
            <a:extLst>
              <a:ext uri="{FF2B5EF4-FFF2-40B4-BE49-F238E27FC236}">
                <a16:creationId xmlns:a16="http://schemas.microsoft.com/office/drawing/2014/main" id="{C9354337-E410-2D80-A66B-9D5A2B361141}"/>
              </a:ext>
            </a:extLst>
          </p:cNvPr>
          <p:cNvSpPr txBox="1"/>
          <p:nvPr/>
        </p:nvSpPr>
        <p:spPr>
          <a:xfrm>
            <a:off x="5892227" y="2795315"/>
            <a:ext cx="3884233" cy="369332"/>
          </a:xfrm>
          <a:prstGeom prst="rect">
            <a:avLst/>
          </a:prstGeom>
          <a:noFill/>
        </p:spPr>
        <p:txBody>
          <a:bodyPr wrap="square" rtlCol="0">
            <a:spAutoFit/>
          </a:bodyPr>
          <a:lstStyle/>
          <a:p>
            <a:r>
              <a:rPr lang="en-US" dirty="0"/>
              <a:t>Set up Drill through Target page</a:t>
            </a:r>
          </a:p>
        </p:txBody>
      </p:sp>
      <p:pic>
        <p:nvPicPr>
          <p:cNvPr id="11" name="Picture 10" descr="Graphical user interface&#10;&#10;Description automatically generated">
            <a:extLst>
              <a:ext uri="{FF2B5EF4-FFF2-40B4-BE49-F238E27FC236}">
                <a16:creationId xmlns:a16="http://schemas.microsoft.com/office/drawing/2014/main" id="{51EDF5EB-CD1F-A1FA-8F41-E6B2A60E0090}"/>
              </a:ext>
            </a:extLst>
          </p:cNvPr>
          <p:cNvPicPr>
            <a:picLocks noChangeAspect="1"/>
          </p:cNvPicPr>
          <p:nvPr/>
        </p:nvPicPr>
        <p:blipFill>
          <a:blip r:embed="rId4"/>
          <a:stretch>
            <a:fillRect/>
          </a:stretch>
        </p:blipFill>
        <p:spPr>
          <a:xfrm>
            <a:off x="6692768" y="3182819"/>
            <a:ext cx="2133785" cy="3283513"/>
          </a:xfrm>
          <a:prstGeom prst="rect">
            <a:avLst/>
          </a:prstGeom>
        </p:spPr>
      </p:pic>
    </p:spTree>
    <p:extLst>
      <p:ext uri="{BB962C8B-B14F-4D97-AF65-F5344CB8AC3E}">
        <p14:creationId xmlns:p14="http://schemas.microsoft.com/office/powerpoint/2010/main" val="208654237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B980571-1E0B-147F-6124-EF907762DE26}"/>
              </a:ext>
            </a:extLst>
          </p:cNvPr>
          <p:cNvSpPr>
            <a:spLocks noGrp="1"/>
          </p:cNvSpPr>
          <p:nvPr>
            <p:ph sz="quarter" idx="13"/>
          </p:nvPr>
        </p:nvSpPr>
        <p:spPr>
          <a:xfrm>
            <a:off x="548640" y="1223339"/>
            <a:ext cx="10687175" cy="5032681"/>
          </a:xfrm>
        </p:spPr>
        <p:txBody>
          <a:bodyPr/>
          <a:lstStyle/>
          <a:p>
            <a:r>
              <a:rPr lang="en-US" sz="2000" b="0" i="0" dirty="0">
                <a:solidFill>
                  <a:srgbClr val="161616"/>
                </a:solidFill>
                <a:effectLst/>
                <a:latin typeface="Georgia" panose="02040502050405020303" pitchFamily="18" charset="0"/>
              </a:rPr>
              <a:t>This button drills through to a page with details that are filtered to a specific context.</a:t>
            </a:r>
          </a:p>
          <a:p>
            <a:endParaRPr lang="en-US" dirty="0"/>
          </a:p>
        </p:txBody>
      </p:sp>
      <p:sp>
        <p:nvSpPr>
          <p:cNvPr id="3" name="Title 2">
            <a:extLst>
              <a:ext uri="{FF2B5EF4-FFF2-40B4-BE49-F238E27FC236}">
                <a16:creationId xmlns:a16="http://schemas.microsoft.com/office/drawing/2014/main" id="{FA7726A8-C2AB-CCC5-175D-9F9F4D74D1EC}"/>
              </a:ext>
            </a:extLst>
          </p:cNvPr>
          <p:cNvSpPr>
            <a:spLocks noGrp="1"/>
          </p:cNvSpPr>
          <p:nvPr>
            <p:ph type="title"/>
          </p:nvPr>
        </p:nvSpPr>
        <p:spPr>
          <a:xfrm>
            <a:off x="548640" y="488561"/>
            <a:ext cx="10687175" cy="501253"/>
          </a:xfrm>
        </p:spPr>
        <p:txBody>
          <a:bodyPr/>
          <a:lstStyle/>
          <a:p>
            <a:r>
              <a:rPr lang="en-US" sz="2800" dirty="0">
                <a:latin typeface="Calibri" panose="020F0502020204030204" pitchFamily="34" charset="0"/>
                <a:cs typeface="Calibri" panose="020F0502020204030204" pitchFamily="34" charset="0"/>
              </a:rPr>
              <a:t>Drill through Button </a:t>
            </a:r>
          </a:p>
        </p:txBody>
      </p:sp>
      <p:sp>
        <p:nvSpPr>
          <p:cNvPr id="4" name="Date Placeholder 3">
            <a:extLst>
              <a:ext uri="{FF2B5EF4-FFF2-40B4-BE49-F238E27FC236}">
                <a16:creationId xmlns:a16="http://schemas.microsoft.com/office/drawing/2014/main" id="{3EE89230-3C4E-B897-D9B5-37164494AD41}"/>
              </a:ext>
            </a:extLst>
          </p:cNvPr>
          <p:cNvSpPr>
            <a:spLocks noGrp="1"/>
          </p:cNvSpPr>
          <p:nvPr>
            <p:ph type="dt" sz="half" idx="14"/>
          </p:nvPr>
        </p:nvSpPr>
        <p:spPr/>
        <p:txBody>
          <a:bodyPr/>
          <a:lstStyle/>
          <a:p>
            <a:fld id="{5A648A70-83CF-4E49-9808-06D21AC6D48F}" type="datetime4">
              <a:rPr lang="en-US" smtClean="0">
                <a:solidFill>
                  <a:schemeClr val="bg2">
                    <a:lumMod val="75000"/>
                  </a:schemeClr>
                </a:solidFill>
              </a:rPr>
              <a:t>April 10, 2023</a:t>
            </a:fld>
            <a:endParaRPr lang="en-US" dirty="0">
              <a:solidFill>
                <a:schemeClr val="bg2">
                  <a:lumMod val="75000"/>
                </a:schemeClr>
              </a:solidFill>
            </a:endParaRPr>
          </a:p>
        </p:txBody>
      </p:sp>
      <p:sp>
        <p:nvSpPr>
          <p:cNvPr id="5" name="Footer Placeholder 4">
            <a:extLst>
              <a:ext uri="{FF2B5EF4-FFF2-40B4-BE49-F238E27FC236}">
                <a16:creationId xmlns:a16="http://schemas.microsoft.com/office/drawing/2014/main" id="{2C6537FD-B0F8-1A6A-8BF5-9FBA09491FB3}"/>
              </a:ext>
            </a:extLst>
          </p:cNvPr>
          <p:cNvSpPr>
            <a:spLocks noGrp="1"/>
          </p:cNvSpPr>
          <p:nvPr>
            <p:ph type="ftr" sz="quarter" idx="15"/>
          </p:nvPr>
        </p:nvSpPr>
        <p:spPr/>
        <p:txBody>
          <a:bodyPr/>
          <a:lstStyle/>
          <a:p>
            <a:r>
              <a:rPr lang="en-US">
                <a:solidFill>
                  <a:srgbClr val="FFFFFF">
                    <a:lumMod val="75000"/>
                  </a:srgbClr>
                </a:solidFill>
              </a:rPr>
              <a:t>© 2021 Trellance, Inc. All rights reserved.</a:t>
            </a:r>
            <a:endParaRPr lang="en-US" dirty="0">
              <a:solidFill>
                <a:srgbClr val="FFFFFF">
                  <a:lumMod val="75000"/>
                </a:srgbClr>
              </a:solidFill>
            </a:endParaRPr>
          </a:p>
        </p:txBody>
      </p:sp>
      <p:sp>
        <p:nvSpPr>
          <p:cNvPr id="6" name="Slide Number Placeholder 5">
            <a:extLst>
              <a:ext uri="{FF2B5EF4-FFF2-40B4-BE49-F238E27FC236}">
                <a16:creationId xmlns:a16="http://schemas.microsoft.com/office/drawing/2014/main" id="{1E05A36F-04D5-A58A-9094-55D9331C2F9A}"/>
              </a:ext>
            </a:extLst>
          </p:cNvPr>
          <p:cNvSpPr>
            <a:spLocks noGrp="1"/>
          </p:cNvSpPr>
          <p:nvPr>
            <p:ph type="sldNum" sz="quarter" idx="16"/>
          </p:nvPr>
        </p:nvSpPr>
        <p:spPr/>
        <p:txBody>
          <a:bodyPr/>
          <a:lstStyle/>
          <a:p>
            <a:fld id="{2533969A-88D7-D043-9145-D433A02B4603}" type="slidenum">
              <a:rPr lang="en-US" smtClean="0"/>
              <a:pPr/>
              <a:t>97</a:t>
            </a:fld>
            <a:endParaRPr lang="en-US" dirty="0"/>
          </a:p>
        </p:txBody>
      </p:sp>
      <p:pic>
        <p:nvPicPr>
          <p:cNvPr id="8" name="Picture 7" descr="Graphical user interface, application&#10;&#10;Description automatically generated">
            <a:extLst>
              <a:ext uri="{FF2B5EF4-FFF2-40B4-BE49-F238E27FC236}">
                <a16:creationId xmlns:a16="http://schemas.microsoft.com/office/drawing/2014/main" id="{4AD7F5E4-736D-8933-A0C0-056628B5EB69}"/>
              </a:ext>
            </a:extLst>
          </p:cNvPr>
          <p:cNvPicPr>
            <a:picLocks noChangeAspect="1"/>
          </p:cNvPicPr>
          <p:nvPr/>
        </p:nvPicPr>
        <p:blipFill>
          <a:blip r:embed="rId2"/>
          <a:stretch>
            <a:fillRect/>
          </a:stretch>
        </p:blipFill>
        <p:spPr>
          <a:xfrm>
            <a:off x="4937202" y="2272237"/>
            <a:ext cx="5700254" cy="3589331"/>
          </a:xfrm>
          <a:prstGeom prst="rect">
            <a:avLst/>
          </a:prstGeom>
        </p:spPr>
      </p:pic>
    </p:spTree>
    <p:extLst>
      <p:ext uri="{BB962C8B-B14F-4D97-AF65-F5344CB8AC3E}">
        <p14:creationId xmlns:p14="http://schemas.microsoft.com/office/powerpoint/2010/main" val="93718010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4585761-4471-A396-09E4-1A88F8FEBF54}"/>
              </a:ext>
            </a:extLst>
          </p:cNvPr>
          <p:cNvSpPr>
            <a:spLocks noGrp="1"/>
          </p:cNvSpPr>
          <p:nvPr>
            <p:ph sz="quarter" idx="13"/>
          </p:nvPr>
        </p:nvSpPr>
        <p:spPr>
          <a:xfrm>
            <a:off x="1104899" y="1108562"/>
            <a:ext cx="9128761" cy="2474393"/>
          </a:xfrm>
        </p:spPr>
        <p:txBody>
          <a:bodyPr/>
          <a:lstStyle/>
          <a:p>
            <a:pPr>
              <a:buFont typeface="Arial" panose="020B0604020202020204" pitchFamily="34" charset="0"/>
              <a:buChar char="•"/>
            </a:pPr>
            <a:r>
              <a:rPr lang="en-US" sz="2000" dirty="0">
                <a:latin typeface="Georgia" panose="02040502050405020303" pitchFamily="18" charset="0"/>
              </a:rPr>
              <a:t>Drill down feature in PBI is used to dig the next level of data.</a:t>
            </a:r>
          </a:p>
          <a:p>
            <a:pPr>
              <a:buFont typeface="Arial" panose="020B0604020202020204" pitchFamily="34" charset="0"/>
              <a:buChar char="•"/>
            </a:pPr>
            <a:r>
              <a:rPr lang="en-US" sz="2000" dirty="0">
                <a:latin typeface="Georgia" panose="02040502050405020303" pitchFamily="18" charset="0"/>
              </a:rPr>
              <a:t>Drill down is used to check the data at granular level (Lowest level)</a:t>
            </a:r>
          </a:p>
          <a:p>
            <a:pPr>
              <a:buFont typeface="Arial" panose="020B0604020202020204" pitchFamily="34" charset="0"/>
              <a:buChar char="•"/>
            </a:pPr>
            <a:r>
              <a:rPr lang="en-US" sz="2000" dirty="0">
                <a:latin typeface="Georgia" panose="02040502050405020303" pitchFamily="18" charset="0"/>
              </a:rPr>
              <a:t>Drill down activates only if you have the data at hierarchy level(ex: year to day)</a:t>
            </a:r>
          </a:p>
          <a:p>
            <a:pPr>
              <a:buFont typeface="Arial" panose="020B0604020202020204" pitchFamily="34" charset="0"/>
              <a:buChar char="•"/>
            </a:pPr>
            <a:r>
              <a:rPr lang="en-US" sz="2000" dirty="0">
                <a:latin typeface="Georgia" panose="02040502050405020303" pitchFamily="18" charset="0"/>
              </a:rPr>
              <a:t>Drill down is mainly used for analysis purposes or to identify the trend</a:t>
            </a:r>
          </a:p>
          <a:p>
            <a:pPr>
              <a:buFont typeface="Arial" panose="020B0604020202020204" pitchFamily="34" charset="0"/>
              <a:buChar char="•"/>
            </a:pPr>
            <a:r>
              <a:rPr lang="en-US" sz="2000" dirty="0">
                <a:latin typeface="Georgia" panose="02040502050405020303" pitchFamily="18" charset="0"/>
              </a:rPr>
              <a:t>Exactly opposite to drill down in drill up</a:t>
            </a:r>
          </a:p>
        </p:txBody>
      </p:sp>
      <p:sp>
        <p:nvSpPr>
          <p:cNvPr id="3" name="Title 2">
            <a:extLst>
              <a:ext uri="{FF2B5EF4-FFF2-40B4-BE49-F238E27FC236}">
                <a16:creationId xmlns:a16="http://schemas.microsoft.com/office/drawing/2014/main" id="{8C2B8EE3-00A5-B85F-C28F-3797713862D4}"/>
              </a:ext>
            </a:extLst>
          </p:cNvPr>
          <p:cNvSpPr>
            <a:spLocks noGrp="1"/>
          </p:cNvSpPr>
          <p:nvPr>
            <p:ph type="title"/>
          </p:nvPr>
        </p:nvSpPr>
        <p:spPr>
          <a:xfrm>
            <a:off x="548640" y="488561"/>
            <a:ext cx="10687175" cy="365125"/>
          </a:xfrm>
        </p:spPr>
        <p:txBody>
          <a:bodyPr/>
          <a:lstStyle/>
          <a:p>
            <a:r>
              <a:rPr lang="en-US" sz="2400" dirty="0">
                <a:latin typeface="Georgia" panose="02040502050405020303" pitchFamily="18" charset="0"/>
                <a:cs typeface="Calibri" panose="020F0502020204030204" pitchFamily="34" charset="0"/>
              </a:rPr>
              <a:t>Drill Down and Drill UP</a:t>
            </a:r>
            <a:endParaRPr lang="en-US" sz="2400" dirty="0"/>
          </a:p>
        </p:txBody>
      </p:sp>
      <p:sp>
        <p:nvSpPr>
          <p:cNvPr id="4" name="Date Placeholder 3">
            <a:extLst>
              <a:ext uri="{FF2B5EF4-FFF2-40B4-BE49-F238E27FC236}">
                <a16:creationId xmlns:a16="http://schemas.microsoft.com/office/drawing/2014/main" id="{4CBD3CD6-821B-B732-0CD6-601BC6233C08}"/>
              </a:ext>
            </a:extLst>
          </p:cNvPr>
          <p:cNvSpPr>
            <a:spLocks noGrp="1"/>
          </p:cNvSpPr>
          <p:nvPr>
            <p:ph type="dt" sz="half" idx="14"/>
          </p:nvPr>
        </p:nvSpPr>
        <p:spPr/>
        <p:txBody>
          <a:bodyPr/>
          <a:lstStyle/>
          <a:p>
            <a:fld id="{5A648A70-83CF-4E49-9808-06D21AC6D48F}" type="datetime4">
              <a:rPr lang="en-US" smtClean="0">
                <a:solidFill>
                  <a:schemeClr val="bg2">
                    <a:lumMod val="75000"/>
                  </a:schemeClr>
                </a:solidFill>
              </a:rPr>
              <a:t>April 10, 2023</a:t>
            </a:fld>
            <a:endParaRPr lang="en-US" dirty="0">
              <a:solidFill>
                <a:schemeClr val="bg2">
                  <a:lumMod val="75000"/>
                </a:schemeClr>
              </a:solidFill>
            </a:endParaRPr>
          </a:p>
        </p:txBody>
      </p:sp>
      <p:sp>
        <p:nvSpPr>
          <p:cNvPr id="5" name="Footer Placeholder 4">
            <a:extLst>
              <a:ext uri="{FF2B5EF4-FFF2-40B4-BE49-F238E27FC236}">
                <a16:creationId xmlns:a16="http://schemas.microsoft.com/office/drawing/2014/main" id="{4FF76F34-9D31-ADA1-5B6C-411821398276}"/>
              </a:ext>
            </a:extLst>
          </p:cNvPr>
          <p:cNvSpPr>
            <a:spLocks noGrp="1"/>
          </p:cNvSpPr>
          <p:nvPr>
            <p:ph type="ftr" sz="quarter" idx="15"/>
          </p:nvPr>
        </p:nvSpPr>
        <p:spPr/>
        <p:txBody>
          <a:bodyPr/>
          <a:lstStyle/>
          <a:p>
            <a:r>
              <a:rPr lang="en-US">
                <a:solidFill>
                  <a:srgbClr val="FFFFFF">
                    <a:lumMod val="75000"/>
                  </a:srgbClr>
                </a:solidFill>
              </a:rPr>
              <a:t>© 2021 Trellance, Inc. All rights reserved.</a:t>
            </a:r>
            <a:endParaRPr lang="en-US" dirty="0">
              <a:solidFill>
                <a:srgbClr val="FFFFFF">
                  <a:lumMod val="75000"/>
                </a:srgbClr>
              </a:solidFill>
            </a:endParaRPr>
          </a:p>
        </p:txBody>
      </p:sp>
      <p:sp>
        <p:nvSpPr>
          <p:cNvPr id="6" name="Slide Number Placeholder 5">
            <a:extLst>
              <a:ext uri="{FF2B5EF4-FFF2-40B4-BE49-F238E27FC236}">
                <a16:creationId xmlns:a16="http://schemas.microsoft.com/office/drawing/2014/main" id="{19A5335B-DD8F-6757-BD51-18EE2C1D756C}"/>
              </a:ext>
            </a:extLst>
          </p:cNvPr>
          <p:cNvSpPr>
            <a:spLocks noGrp="1"/>
          </p:cNvSpPr>
          <p:nvPr>
            <p:ph type="sldNum" sz="quarter" idx="16"/>
          </p:nvPr>
        </p:nvSpPr>
        <p:spPr/>
        <p:txBody>
          <a:bodyPr/>
          <a:lstStyle/>
          <a:p>
            <a:fld id="{2533969A-88D7-D043-9145-D433A02B4603}" type="slidenum">
              <a:rPr lang="en-US" smtClean="0"/>
              <a:pPr/>
              <a:t>98</a:t>
            </a:fld>
            <a:endParaRPr lang="en-US" dirty="0"/>
          </a:p>
        </p:txBody>
      </p:sp>
      <p:pic>
        <p:nvPicPr>
          <p:cNvPr id="8" name="Picture 7" descr="Chart, bar chart&#10;&#10;Description automatically generated">
            <a:extLst>
              <a:ext uri="{FF2B5EF4-FFF2-40B4-BE49-F238E27FC236}">
                <a16:creationId xmlns:a16="http://schemas.microsoft.com/office/drawing/2014/main" id="{DE8BE495-867D-B4C1-8CDA-89412CCB98F8}"/>
              </a:ext>
            </a:extLst>
          </p:cNvPr>
          <p:cNvPicPr>
            <a:picLocks noChangeAspect="1"/>
          </p:cNvPicPr>
          <p:nvPr/>
        </p:nvPicPr>
        <p:blipFill>
          <a:blip r:embed="rId3"/>
          <a:stretch>
            <a:fillRect/>
          </a:stretch>
        </p:blipFill>
        <p:spPr>
          <a:xfrm>
            <a:off x="4933386" y="3748257"/>
            <a:ext cx="5837426" cy="2617618"/>
          </a:xfrm>
          <a:prstGeom prst="rect">
            <a:avLst/>
          </a:prstGeom>
        </p:spPr>
      </p:pic>
    </p:spTree>
    <p:extLst>
      <p:ext uri="{BB962C8B-B14F-4D97-AF65-F5344CB8AC3E}">
        <p14:creationId xmlns:p14="http://schemas.microsoft.com/office/powerpoint/2010/main" val="387632280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7789C4E-6B9D-3E83-7A48-8777791B41B0}"/>
              </a:ext>
            </a:extLst>
          </p:cNvPr>
          <p:cNvSpPr>
            <a:spLocks noGrp="1"/>
          </p:cNvSpPr>
          <p:nvPr>
            <p:ph type="ctrTitle"/>
          </p:nvPr>
        </p:nvSpPr>
        <p:spPr>
          <a:xfrm>
            <a:off x="2363821" y="2000805"/>
            <a:ext cx="7492583" cy="852488"/>
          </a:xfrm>
        </p:spPr>
        <p:txBody>
          <a:bodyPr/>
          <a:lstStyle/>
          <a:p>
            <a:pPr algn="ctr"/>
            <a:r>
              <a:rPr lang="en-US" sz="2800" dirty="0">
                <a:latin typeface="Georgia" panose="02040502050405020303" pitchFamily="18" charset="0"/>
              </a:rPr>
              <a:t>Power BI Desktop – View</a:t>
            </a:r>
          </a:p>
        </p:txBody>
      </p:sp>
      <p:sp>
        <p:nvSpPr>
          <p:cNvPr id="4" name="Date Placeholder 3">
            <a:extLst>
              <a:ext uri="{FF2B5EF4-FFF2-40B4-BE49-F238E27FC236}">
                <a16:creationId xmlns:a16="http://schemas.microsoft.com/office/drawing/2014/main" id="{F324FD83-A4E3-2E8F-339D-35EAE27ED543}"/>
              </a:ext>
            </a:extLst>
          </p:cNvPr>
          <p:cNvSpPr>
            <a:spLocks noGrp="1"/>
          </p:cNvSpPr>
          <p:nvPr>
            <p:ph type="dt" sz="half" idx="10"/>
          </p:nvPr>
        </p:nvSpPr>
        <p:spPr/>
        <p:txBody>
          <a:bodyPr/>
          <a:lstStyle/>
          <a:p>
            <a:fld id="{5A648A70-83CF-4E49-9808-06D21AC6D48F}" type="datetime4">
              <a:rPr lang="en-US" smtClean="0">
                <a:solidFill>
                  <a:schemeClr val="bg2">
                    <a:lumMod val="75000"/>
                  </a:schemeClr>
                </a:solidFill>
              </a:rPr>
              <a:t>April 10, 2023</a:t>
            </a:fld>
            <a:endParaRPr lang="en-US" dirty="0">
              <a:solidFill>
                <a:schemeClr val="bg2">
                  <a:lumMod val="75000"/>
                </a:schemeClr>
              </a:solidFill>
            </a:endParaRPr>
          </a:p>
        </p:txBody>
      </p:sp>
      <p:sp>
        <p:nvSpPr>
          <p:cNvPr id="5" name="Footer Placeholder 4">
            <a:extLst>
              <a:ext uri="{FF2B5EF4-FFF2-40B4-BE49-F238E27FC236}">
                <a16:creationId xmlns:a16="http://schemas.microsoft.com/office/drawing/2014/main" id="{03806442-F1B0-9DE9-0AFE-E31C79263C3C}"/>
              </a:ext>
            </a:extLst>
          </p:cNvPr>
          <p:cNvSpPr>
            <a:spLocks noGrp="1"/>
          </p:cNvSpPr>
          <p:nvPr>
            <p:ph type="ftr" sz="quarter" idx="11"/>
          </p:nvPr>
        </p:nvSpPr>
        <p:spPr/>
        <p:txBody>
          <a:bodyPr/>
          <a:lstStyle/>
          <a:p>
            <a:r>
              <a:rPr lang="en-US">
                <a:solidFill>
                  <a:srgbClr val="FFFFFF">
                    <a:lumMod val="75000"/>
                  </a:srgbClr>
                </a:solidFill>
              </a:rPr>
              <a:t>© 2021 Trellance, Inc. All rights reserved.</a:t>
            </a:r>
            <a:endParaRPr lang="en-US" dirty="0">
              <a:solidFill>
                <a:srgbClr val="FFFFFF">
                  <a:lumMod val="75000"/>
                </a:srgbClr>
              </a:solidFill>
            </a:endParaRPr>
          </a:p>
        </p:txBody>
      </p:sp>
      <p:sp>
        <p:nvSpPr>
          <p:cNvPr id="6" name="Slide Number Placeholder 5">
            <a:extLst>
              <a:ext uri="{FF2B5EF4-FFF2-40B4-BE49-F238E27FC236}">
                <a16:creationId xmlns:a16="http://schemas.microsoft.com/office/drawing/2014/main" id="{F73E7D45-17E6-86F5-50D2-A30BEB414DA9}"/>
              </a:ext>
            </a:extLst>
          </p:cNvPr>
          <p:cNvSpPr>
            <a:spLocks noGrp="1"/>
          </p:cNvSpPr>
          <p:nvPr>
            <p:ph type="sldNum" sz="quarter" idx="12"/>
          </p:nvPr>
        </p:nvSpPr>
        <p:spPr/>
        <p:txBody>
          <a:bodyPr/>
          <a:lstStyle/>
          <a:p>
            <a:fld id="{2533969A-88D7-D043-9145-D433A02B4603}" type="slidenum">
              <a:rPr lang="en-US" smtClean="0"/>
              <a:pPr/>
              <a:t>99</a:t>
            </a:fld>
            <a:endParaRPr lang="en-US" dirty="0"/>
          </a:p>
        </p:txBody>
      </p:sp>
      <p:pic>
        <p:nvPicPr>
          <p:cNvPr id="2" name="Picture 1" descr="Icon&#10;&#10;Description automatically generated">
            <a:extLst>
              <a:ext uri="{FF2B5EF4-FFF2-40B4-BE49-F238E27FC236}">
                <a16:creationId xmlns:a16="http://schemas.microsoft.com/office/drawing/2014/main" id="{8374396D-AA2E-A41C-D8EC-DF1B2450B04C}"/>
              </a:ext>
            </a:extLst>
          </p:cNvPr>
          <p:cNvPicPr>
            <a:picLocks noChangeAspect="1"/>
          </p:cNvPicPr>
          <p:nvPr/>
        </p:nvPicPr>
        <p:blipFill>
          <a:blip r:embed="rId2"/>
          <a:stretch>
            <a:fillRect/>
          </a:stretch>
        </p:blipFill>
        <p:spPr>
          <a:xfrm>
            <a:off x="5054366" y="272749"/>
            <a:ext cx="556308" cy="525826"/>
          </a:xfrm>
          <a:prstGeom prst="rect">
            <a:avLst/>
          </a:prstGeom>
        </p:spPr>
      </p:pic>
    </p:spTree>
    <p:extLst>
      <p:ext uri="{BB962C8B-B14F-4D97-AF65-F5344CB8AC3E}">
        <p14:creationId xmlns:p14="http://schemas.microsoft.com/office/powerpoint/2010/main" val="2258189728"/>
      </p:ext>
    </p:extLst>
  </p:cSld>
  <p:clrMapOvr>
    <a:masterClrMapping/>
  </p:clrMapOvr>
</p:sld>
</file>

<file path=ppt/theme/theme1.xml><?xml version="1.0" encoding="utf-8"?>
<a:theme xmlns:a="http://schemas.openxmlformats.org/drawingml/2006/main" name="Particle theme Master">
  <a:themeElements>
    <a:clrScheme name="Trellance Brand Colors">
      <a:dk1>
        <a:srgbClr val="683065"/>
      </a:dk1>
      <a:lt1>
        <a:srgbClr val="626262"/>
      </a:lt1>
      <a:dk2>
        <a:srgbClr val="3C3C3C"/>
      </a:dk2>
      <a:lt2>
        <a:srgbClr val="FFFFFF"/>
      </a:lt2>
      <a:accent1>
        <a:srgbClr val="1874CB"/>
      </a:accent1>
      <a:accent2>
        <a:srgbClr val="003273"/>
      </a:accent2>
      <a:accent3>
        <a:srgbClr val="FFCA0D"/>
      </a:accent3>
      <a:accent4>
        <a:srgbClr val="00AEEF"/>
      </a:accent4>
      <a:accent5>
        <a:srgbClr val="39A60D"/>
      </a:accent5>
      <a:accent6>
        <a:srgbClr val="7BCA0D"/>
      </a:accent6>
      <a:hlink>
        <a:srgbClr val="1874CB"/>
      </a:hlink>
      <a:folHlink>
        <a:srgbClr val="CBE7FF"/>
      </a:folHlink>
    </a:clrScheme>
    <a:fontScheme name="Custom 1">
      <a:majorFont>
        <a:latin typeface="Franklin Gothic Medium"/>
        <a:ea typeface=""/>
        <a:cs typeface=""/>
      </a:majorFont>
      <a:minorFont>
        <a:latin typeface="Franklin Gothic Medium"/>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71F75A93D707E40B8BEBF5CED4CC2BA" ma:contentTypeVersion="4" ma:contentTypeDescription="Create a new document." ma:contentTypeScope="" ma:versionID="ee34b9e9c3c8276561436dbece71da62">
  <xsd:schema xmlns:xsd="http://www.w3.org/2001/XMLSchema" xmlns:xs="http://www.w3.org/2001/XMLSchema" xmlns:p="http://schemas.microsoft.com/office/2006/metadata/properties" xmlns:ns2="ed069d85-9442-4ec0-b106-c972a15e73f9" targetNamespace="http://schemas.microsoft.com/office/2006/metadata/properties" ma:root="true" ma:fieldsID="bec24e795b52af4adddcd2db0833af37" ns2:_="">
    <xsd:import namespace="ed069d85-9442-4ec0-b106-c972a15e73f9"/>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d069d85-9442-4ec0-b106-c972a15e73f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CA5C84C-72E9-46A4-9E6F-903440BBCC2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d069d85-9442-4ec0-b106-c972a15e73f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AE5A93A9-4E34-4182-8810-FAC22749A1F1}">
  <ds:schemaRefs>
    <ds:schemaRef ds:uri="http://purl.org/dc/terms/"/>
    <ds:schemaRef ds:uri="http://schemas.microsoft.com/office/2006/documentManagement/types"/>
    <ds:schemaRef ds:uri="http://schemas.openxmlformats.org/package/2006/metadata/core-properties"/>
    <ds:schemaRef ds:uri="http://purl.org/dc/dcmitype/"/>
    <ds:schemaRef ds:uri="http://purl.org/dc/elements/1.1/"/>
    <ds:schemaRef ds:uri="9bfe052e-5173-4b6b-b924-4f8e2a001156"/>
    <ds:schemaRef ds:uri="c182292e-4474-4a6a-ab9b-f7b200927b5d"/>
    <ds:schemaRef ds:uri="http://schemas.microsoft.com/office/infopath/2007/PartnerControls"/>
    <ds:schemaRef ds:uri="http://schemas.microsoft.com/office/2006/metadata/properties"/>
    <ds:schemaRef ds:uri="http://www.w3.org/XML/1998/namespace"/>
  </ds:schemaRefs>
</ds:datastoreItem>
</file>

<file path=customXml/itemProps3.xml><?xml version="1.0" encoding="utf-8"?>
<ds:datastoreItem xmlns:ds="http://schemas.openxmlformats.org/officeDocument/2006/customXml" ds:itemID="{363BFB43-00F1-4787-8E32-06B29C863F7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Community Brands</Template>
  <TotalTime>30210</TotalTime>
  <Words>6483</Words>
  <Application>Microsoft Office PowerPoint</Application>
  <PresentationFormat>Widescreen</PresentationFormat>
  <Paragraphs>1072</Paragraphs>
  <Slides>118</Slides>
  <Notes>33</Notes>
  <HiddenSlides>1</HiddenSlides>
  <MMClips>0</MMClips>
  <ScaleCrop>false</ScaleCrop>
  <HeadingPairs>
    <vt:vector size="6" baseType="variant">
      <vt:variant>
        <vt:lpstr>Fonts Used</vt:lpstr>
      </vt:variant>
      <vt:variant>
        <vt:i4>18</vt:i4>
      </vt:variant>
      <vt:variant>
        <vt:lpstr>Theme</vt:lpstr>
      </vt:variant>
      <vt:variant>
        <vt:i4>1</vt:i4>
      </vt:variant>
      <vt:variant>
        <vt:lpstr>Slide Titles</vt:lpstr>
      </vt:variant>
      <vt:variant>
        <vt:i4>118</vt:i4>
      </vt:variant>
    </vt:vector>
  </HeadingPairs>
  <TitlesOfParts>
    <vt:vector size="137" baseType="lpstr">
      <vt:lpstr>Arial</vt:lpstr>
      <vt:lpstr>Calibri</vt:lpstr>
      <vt:lpstr>Courier New</vt:lpstr>
      <vt:lpstr>Franklin Gothic Medium</vt:lpstr>
      <vt:lpstr>Georgia</vt:lpstr>
      <vt:lpstr>Graphik</vt:lpstr>
      <vt:lpstr>Lato</vt:lpstr>
      <vt:lpstr>Merriweather</vt:lpstr>
      <vt:lpstr>Montserrat</vt:lpstr>
      <vt:lpstr>open sans</vt:lpstr>
      <vt:lpstr>Roboto</vt:lpstr>
      <vt:lpstr>Roboto Light</vt:lpstr>
      <vt:lpstr>Segoe UI</vt:lpstr>
      <vt:lpstr>Source Sans Pro Regular</vt:lpstr>
      <vt:lpstr>source-serif-pro</vt:lpstr>
      <vt:lpstr>Symbol</vt:lpstr>
      <vt:lpstr>var(--h2_typography-font-family)</vt:lpstr>
      <vt:lpstr>Wingdings</vt:lpstr>
      <vt:lpstr>Particle theme Master</vt:lpstr>
      <vt:lpstr>PowerPoint Presentation</vt:lpstr>
      <vt:lpstr>PowerPoint Presentation</vt:lpstr>
      <vt:lpstr>PowerPoint Presentation</vt:lpstr>
      <vt:lpstr>Data Visualization</vt:lpstr>
      <vt:lpstr>Visualization Tools In Market</vt:lpstr>
      <vt:lpstr>PowerPoint Presentation</vt:lpstr>
      <vt:lpstr>Top 10 Features of Power BI</vt:lpstr>
      <vt:lpstr>Tableau vs Power BI</vt:lpstr>
      <vt:lpstr>MSBI vs Power BI</vt:lpstr>
      <vt:lpstr>Power BI Architecture</vt:lpstr>
      <vt:lpstr>Power BI Desktop Components</vt:lpstr>
      <vt:lpstr> Workflow of Power BI</vt:lpstr>
      <vt:lpstr>Power BI Download &amp; Installation</vt:lpstr>
      <vt:lpstr>Power BI Download and Installation</vt:lpstr>
      <vt:lpstr>Power BI Family / Products</vt:lpstr>
      <vt:lpstr>  Data Sources and Connectivity modes</vt:lpstr>
      <vt:lpstr>Data Sources in Power BI</vt:lpstr>
      <vt:lpstr>     Connectivity Modes </vt:lpstr>
      <vt:lpstr>Direct mode  vs Import mode   vs Live mode</vt:lpstr>
      <vt:lpstr>Direct  vs Live</vt:lpstr>
      <vt:lpstr>Power BI Desktop Overview</vt:lpstr>
      <vt:lpstr>Power BI Desktop Report view</vt:lpstr>
      <vt:lpstr>Power BI Desktop Data View / Un Pivot</vt:lpstr>
      <vt:lpstr>Power BI Desktop Model view /Pivot</vt:lpstr>
      <vt:lpstr>Power Query Editor (Transformations)</vt:lpstr>
      <vt:lpstr>Power Query Editor Overview</vt:lpstr>
      <vt:lpstr>Contd..</vt:lpstr>
      <vt:lpstr>Query Editor Tabs</vt:lpstr>
      <vt:lpstr>Query Editor – Home Tab</vt:lpstr>
      <vt:lpstr>Query Editor – Transform Tab</vt:lpstr>
      <vt:lpstr>Transform tab Contd..</vt:lpstr>
      <vt:lpstr>Query Editor – Add column </vt:lpstr>
      <vt:lpstr>Query Editor - View</vt:lpstr>
      <vt:lpstr>Group By</vt:lpstr>
      <vt:lpstr>Group by on multiple columns</vt:lpstr>
      <vt:lpstr>Create Index Column</vt:lpstr>
      <vt:lpstr>Move to Beginning Index value Column</vt:lpstr>
      <vt:lpstr>Merge</vt:lpstr>
      <vt:lpstr>PowerPoint Presentation</vt:lpstr>
      <vt:lpstr>Contd..</vt:lpstr>
      <vt:lpstr>Contd..</vt:lpstr>
      <vt:lpstr>Merge using a Merge as new </vt:lpstr>
      <vt:lpstr>Contd..</vt:lpstr>
      <vt:lpstr>Append Queries</vt:lpstr>
      <vt:lpstr>Contd..</vt:lpstr>
      <vt:lpstr>Contd..</vt:lpstr>
      <vt:lpstr>Contd..</vt:lpstr>
      <vt:lpstr>Pivot Column | Unpivot Column</vt:lpstr>
      <vt:lpstr> Basic Filtering</vt:lpstr>
      <vt:lpstr>Merge Columns</vt:lpstr>
      <vt:lpstr>Transpose Columns</vt:lpstr>
      <vt:lpstr>Manage Parameters</vt:lpstr>
      <vt:lpstr> Automatic Page Refresh</vt:lpstr>
      <vt:lpstr>Power Pivot / Data Modeling</vt:lpstr>
      <vt:lpstr>PowerPoint Presentation</vt:lpstr>
      <vt:lpstr>Data Modeling</vt:lpstr>
      <vt:lpstr>Relationship / Cardinality Types</vt:lpstr>
      <vt:lpstr>Understand Cardinality of Relationship in Power BI </vt:lpstr>
      <vt:lpstr>One to One (1:1)</vt:lpstr>
      <vt:lpstr>One to Many (1: *) or Many to One (* : 1)</vt:lpstr>
      <vt:lpstr>Many to One (*:1)</vt:lpstr>
      <vt:lpstr>One to Many (1:*)</vt:lpstr>
      <vt:lpstr>Many to Many (*:*)</vt:lpstr>
      <vt:lpstr>How to handle Many to Many (*:*) </vt:lpstr>
      <vt:lpstr>Active / In Active Status</vt:lpstr>
      <vt:lpstr>How to active In active state</vt:lpstr>
      <vt:lpstr>DAX Relationship functions</vt:lpstr>
      <vt:lpstr>Bi – directional  cross filtering relationship</vt:lpstr>
      <vt:lpstr>Filter Propagation</vt:lpstr>
      <vt:lpstr>Power BI Visualizations</vt:lpstr>
      <vt:lpstr>Line Chart </vt:lpstr>
      <vt:lpstr>Area Chart</vt:lpstr>
      <vt:lpstr>Pie Chart</vt:lpstr>
      <vt:lpstr>Funnel chart</vt:lpstr>
      <vt:lpstr>Matrix Table</vt:lpstr>
      <vt:lpstr>Ribbon Chart</vt:lpstr>
      <vt:lpstr>Cards and Multi Row Cards</vt:lpstr>
      <vt:lpstr>Column Chart</vt:lpstr>
      <vt:lpstr>Stacked Column Chart</vt:lpstr>
      <vt:lpstr>KPI chart</vt:lpstr>
      <vt:lpstr>Water fall Chart</vt:lpstr>
      <vt:lpstr>Contd..</vt:lpstr>
      <vt:lpstr>Slicer Visual</vt:lpstr>
      <vt:lpstr>Donut chart</vt:lpstr>
      <vt:lpstr>Scatter chart</vt:lpstr>
      <vt:lpstr>Map based visualizations</vt:lpstr>
      <vt:lpstr>Line and stacked Column chart</vt:lpstr>
      <vt:lpstr>Power BI Desktop – Format</vt:lpstr>
      <vt:lpstr>PowerPoint Presentation</vt:lpstr>
      <vt:lpstr>Edit Interactions </vt:lpstr>
      <vt:lpstr>Selection</vt:lpstr>
      <vt:lpstr>Bring forward / Send Backward</vt:lpstr>
      <vt:lpstr>Align Visuals</vt:lpstr>
      <vt:lpstr>Power BI Desktop – Data / Drill</vt:lpstr>
      <vt:lpstr>PowerPoint Presentation</vt:lpstr>
      <vt:lpstr>Drill Through</vt:lpstr>
      <vt:lpstr>Drill through Button </vt:lpstr>
      <vt:lpstr>Drill Down and Drill UP</vt:lpstr>
      <vt:lpstr>Power BI Desktop – View</vt:lpstr>
      <vt:lpstr>PowerPoint Presentation</vt:lpstr>
      <vt:lpstr>Filters</vt:lpstr>
      <vt:lpstr>Demo</vt:lpstr>
      <vt:lpstr>Filters  vs Slicers</vt:lpstr>
      <vt:lpstr>Sync Slicers</vt:lpstr>
      <vt:lpstr>Selection Pane</vt:lpstr>
      <vt:lpstr>Performance Analyzer</vt:lpstr>
      <vt:lpstr>Bookmarks</vt:lpstr>
      <vt:lpstr>Bookmarks with shapes and Buttons</vt:lpstr>
      <vt:lpstr>Power BI Desktop – Insert</vt:lpstr>
      <vt:lpstr>PowerPoint Presentation</vt:lpstr>
      <vt:lpstr>Decomposition Tree</vt:lpstr>
      <vt:lpstr>Key Influencers</vt:lpstr>
      <vt:lpstr>Q &amp; A</vt:lpstr>
      <vt:lpstr>Power BI Desktop – Home</vt:lpstr>
      <vt:lpstr>PowerPoint Presentation</vt:lpstr>
      <vt:lpstr>Power BI Desktop – Help</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Vanessa Correa</dc:creator>
  <cp:lastModifiedBy>Prabhakar Borra</cp:lastModifiedBy>
  <cp:revision>726</cp:revision>
  <cp:lastPrinted>2018-09-10T21:50:39Z</cp:lastPrinted>
  <dcterms:created xsi:type="dcterms:W3CDTF">2018-08-21T17:33:32Z</dcterms:created>
  <dcterms:modified xsi:type="dcterms:W3CDTF">2023-04-10T07:33:47Z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0x010100271F75A93D707E40B8BEBF5CED4CC2BA</vt:lpwstr>
  </property>
</Properties>
</file>